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E327-0B02-4F51-B037-F0F03BD411A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1E2A-EFE3-45B2-A4F8-62B24BC442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5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E327-0B02-4F51-B037-F0F03BD411A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1E2A-EFE3-45B2-A4F8-62B24BC442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E327-0B02-4F51-B037-F0F03BD411A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1E2A-EFE3-45B2-A4F8-62B24BC442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9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E327-0B02-4F51-B037-F0F03BD411A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1E2A-EFE3-45B2-A4F8-62B24BC442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0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E327-0B02-4F51-B037-F0F03BD411A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1E2A-EFE3-45B2-A4F8-62B24BC442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1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E327-0B02-4F51-B037-F0F03BD411A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1E2A-EFE3-45B2-A4F8-62B24BC442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5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E327-0B02-4F51-B037-F0F03BD411A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1E2A-EFE3-45B2-A4F8-62B24BC442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4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E327-0B02-4F51-B037-F0F03BD411A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1E2A-EFE3-45B2-A4F8-62B24BC442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E327-0B02-4F51-B037-F0F03BD411A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1E2A-EFE3-45B2-A4F8-62B24BC442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0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E327-0B02-4F51-B037-F0F03BD411A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1E2A-EFE3-45B2-A4F8-62B24BC442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E327-0B02-4F51-B037-F0F03BD411A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1E2A-EFE3-45B2-A4F8-62B24BC442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5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5E327-0B02-4F51-B037-F0F03BD411A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1E2A-EFE3-45B2-A4F8-62B24BC442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Apresentação Layouts Game Mania</a:t>
            </a:r>
            <a:endParaRPr lang="en-US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/>
          </a:bodyPr>
          <a:lstStyle/>
          <a:p>
            <a:r>
              <a:rPr lang="pt-BR" sz="2500" dirty="0" smtClean="0"/>
              <a:t>Pensado de acordo com o solicitado pela Proprietária da Game Mania, onde foi levado em consideração o seguinte: </a:t>
            </a:r>
          </a:p>
          <a:p>
            <a:r>
              <a:rPr lang="pt-BR" sz="2500" dirty="0" smtClean="0"/>
              <a:t>Tom de comunicação com o público alvo: claro e objetivo, </a:t>
            </a:r>
            <a:r>
              <a:rPr lang="pt-BR" sz="2500" dirty="0" smtClean="0"/>
              <a:t>sem gírias e informações desnecessárias</a:t>
            </a:r>
            <a:r>
              <a:rPr lang="pt-BR" sz="2500" dirty="0" smtClean="0"/>
              <a:t>;</a:t>
            </a:r>
          </a:p>
          <a:p>
            <a:r>
              <a:rPr lang="pt-BR" sz="2500" dirty="0" smtClean="0"/>
              <a:t>Em relação às cores, foram utilizados preto e azul para os destaques, branco para conteúdos e textos, com preferência aos tons claros;</a:t>
            </a:r>
          </a:p>
          <a:p>
            <a:r>
              <a:rPr lang="pt-BR" sz="2500" dirty="0" smtClean="0"/>
              <a:t>Imagens com boa resolução;</a:t>
            </a:r>
          </a:p>
          <a:p>
            <a:r>
              <a:rPr lang="pt-BR" sz="2500" dirty="0" smtClean="0"/>
              <a:t>Tipografia escolhida pela cliente;</a:t>
            </a:r>
          </a:p>
          <a:p>
            <a:r>
              <a:rPr lang="pt-BR" sz="2500" dirty="0" smtClean="0"/>
              <a:t>Voltado para o público-alvo informado.</a:t>
            </a:r>
          </a:p>
          <a:p>
            <a:endParaRPr lang="pt-BR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857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4716017" y="0"/>
            <a:ext cx="2736304" cy="720080"/>
          </a:xfrm>
        </p:spPr>
        <p:txBody>
          <a:bodyPr>
            <a:normAutofit/>
          </a:bodyPr>
          <a:lstStyle/>
          <a:p>
            <a:r>
              <a:rPr lang="pt-BR" sz="3000" dirty="0" smtClean="0"/>
              <a:t>Layout Desktop</a:t>
            </a:r>
            <a:endParaRPr lang="en-US" sz="3000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764704"/>
            <a:ext cx="2762531" cy="5853113"/>
          </a:xfrm>
        </p:spPr>
      </p:pic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>
          <a:xfrm>
            <a:off x="251520" y="116632"/>
            <a:ext cx="3008313" cy="6597352"/>
          </a:xfrm>
        </p:spPr>
        <p:txBody>
          <a:bodyPr>
            <a:noAutofit/>
          </a:bodyPr>
          <a:lstStyle/>
          <a:p>
            <a:pPr algn="just"/>
            <a:r>
              <a:rPr lang="pt-BR" sz="1500" dirty="0" smtClean="0"/>
              <a:t>Layout  realizado com base no Briefing, focado em projetar uma experiência agradável ao s usuários, levando em consideração os princípios de UX, onde fora projetado para ser de fácil utilização, tendo em vista a variedade de idades do público-alvo da Empresa, aplicando o conceito de que o mais importante não é o produto ou serviço, mas  sim, proporcionar uma </a:t>
            </a:r>
            <a:r>
              <a:rPr lang="pt-BR" sz="1500" dirty="0" err="1" smtClean="0"/>
              <a:t>experiencia</a:t>
            </a:r>
            <a:r>
              <a:rPr lang="pt-BR" sz="1500" dirty="0" smtClean="0"/>
              <a:t> agradável aos usuários.</a:t>
            </a:r>
          </a:p>
          <a:p>
            <a:pPr algn="just"/>
            <a:r>
              <a:rPr lang="pt-BR" sz="1500" dirty="0" smtClean="0"/>
              <a:t>Pensado na necessidade do cliente e visando atender o público </a:t>
            </a:r>
            <a:r>
              <a:rPr lang="pt-BR" sz="1500" dirty="0" err="1" smtClean="0"/>
              <a:t>Gamer</a:t>
            </a:r>
            <a:r>
              <a:rPr lang="pt-BR" sz="1500" dirty="0" smtClean="0"/>
              <a:t> e de Tecnologia, o Layout foi projetado com o design centrado no usuário, para que possamos e entender, solucionar os problemas, e superar as expectativas dos clientes.</a:t>
            </a:r>
          </a:p>
          <a:p>
            <a:pPr algn="just"/>
            <a:r>
              <a:rPr lang="pt-BR" sz="1500" dirty="0" smtClean="0"/>
              <a:t>Design Interativo,  arquitetado, design visual, funcional e estratégia dos conteúdos postados.</a:t>
            </a:r>
          </a:p>
          <a:p>
            <a:pPr algn="just"/>
            <a:r>
              <a:rPr lang="pt-BR" sz="1500" dirty="0" smtClean="0"/>
              <a:t>O mapeamentos da Jornada do usuário pode ser utilizada para  resolução dos problemas que podem surgir.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8349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88024" y="332656"/>
            <a:ext cx="2736303" cy="585986"/>
          </a:xfrm>
        </p:spPr>
        <p:txBody>
          <a:bodyPr>
            <a:normAutofit/>
          </a:bodyPr>
          <a:lstStyle/>
          <a:p>
            <a:r>
              <a:rPr lang="pt-BR" sz="3000" dirty="0" smtClean="0"/>
              <a:t>Layout Mobile</a:t>
            </a:r>
            <a:endParaRPr lang="en-US" sz="30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052736"/>
            <a:ext cx="1312962" cy="5592465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95536" y="404664"/>
            <a:ext cx="3008313" cy="6120680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500" dirty="0" smtClean="0"/>
              <a:t>Ao desenvolver a interface gráfica de Front </a:t>
            </a:r>
            <a:r>
              <a:rPr lang="pt-BR" sz="1500" dirty="0" err="1"/>
              <a:t>E</a:t>
            </a:r>
            <a:r>
              <a:rPr lang="pt-BR" sz="1500" dirty="0" err="1" smtClean="0"/>
              <a:t>nd</a:t>
            </a:r>
            <a:r>
              <a:rPr lang="pt-BR" sz="1500" dirty="0" smtClean="0"/>
              <a:t> para a Game Mania, foi levado em consideração os seguintes pontos:</a:t>
            </a:r>
          </a:p>
          <a:p>
            <a:pPr algn="just"/>
            <a:r>
              <a:rPr lang="pt-BR" sz="1500" dirty="0" smtClean="0"/>
              <a:t> </a:t>
            </a:r>
            <a:br>
              <a:rPr lang="pt-BR" sz="1500" dirty="0" smtClean="0"/>
            </a:br>
            <a:r>
              <a:rPr lang="pt-BR" sz="1500" dirty="0" smtClean="0"/>
              <a:t>-Design</a:t>
            </a:r>
          </a:p>
          <a:p>
            <a:pPr algn="just"/>
            <a:r>
              <a:rPr lang="pt-BR" sz="1500" dirty="0" smtClean="0"/>
              <a:t>-Usabilidade;</a:t>
            </a:r>
          </a:p>
          <a:p>
            <a:pPr algn="just"/>
            <a:r>
              <a:rPr lang="pt-BR" sz="1500" dirty="0" smtClean="0"/>
              <a:t>-Funcionalidade;</a:t>
            </a:r>
          </a:p>
          <a:p>
            <a:pPr algn="just"/>
            <a:r>
              <a:rPr lang="pt-BR" sz="1500" dirty="0" smtClean="0"/>
              <a:t>-Legibilidade;</a:t>
            </a:r>
          </a:p>
          <a:p>
            <a:pPr algn="just"/>
            <a:r>
              <a:rPr lang="pt-BR" sz="1500" dirty="0" smtClean="0"/>
              <a:t>Nos moldes do que fora solicitado pela cliente.</a:t>
            </a:r>
          </a:p>
          <a:p>
            <a:pPr algn="just"/>
            <a:r>
              <a:rPr lang="pt-BR" sz="1500" dirty="0" smtClean="0"/>
              <a:t>Interface de fácil visualização e entendimento, projetada para ser utilizada por qualquer pessoa, levando em consideração que o público-alvo varia entre pessoas de 14 à 60 anos, aplicando os princípios de UI, levando, intuitivamente, o usuário a realizar certas ações.  Observando-se os seguintes pontos: </a:t>
            </a:r>
          </a:p>
          <a:p>
            <a:pPr algn="just"/>
            <a:r>
              <a:rPr lang="pt-BR" sz="1500" dirty="0" smtClean="0"/>
              <a:t>-Usabilidade: Interface de fácil utilização e aprendizado;</a:t>
            </a:r>
          </a:p>
          <a:p>
            <a:pPr algn="just"/>
            <a:r>
              <a:rPr lang="pt-BR" sz="1500" dirty="0" smtClean="0"/>
              <a:t>-</a:t>
            </a:r>
            <a:r>
              <a:rPr lang="pt-BR" sz="1500" dirty="0" err="1" smtClean="0"/>
              <a:t>Friendly</a:t>
            </a:r>
            <a:r>
              <a:rPr lang="pt-BR" sz="1500" dirty="0" smtClean="0"/>
              <a:t>: adaptável para dispositivos móveis, </a:t>
            </a:r>
          </a:p>
          <a:p>
            <a:pPr algn="just"/>
            <a:r>
              <a:rPr lang="pt-BR" sz="1500" dirty="0" smtClean="0"/>
              <a:t>-Intuitivo: Acesso instantâneo e de fácil localização no site.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5109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24128" y="404664"/>
            <a:ext cx="3008313" cy="571597"/>
          </a:xfrm>
        </p:spPr>
        <p:txBody>
          <a:bodyPr>
            <a:normAutofit/>
          </a:bodyPr>
          <a:lstStyle/>
          <a:p>
            <a:r>
              <a:rPr lang="pt-BR" sz="3000" dirty="0" smtClean="0"/>
              <a:t>Layout Tablet</a:t>
            </a:r>
            <a:endParaRPr lang="en-US" sz="30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16632"/>
            <a:ext cx="1450659" cy="6468318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836712"/>
            <a:ext cx="3008313" cy="5289451"/>
          </a:xfrm>
        </p:spPr>
        <p:txBody>
          <a:bodyPr>
            <a:normAutofit/>
          </a:bodyPr>
          <a:lstStyle/>
          <a:p>
            <a:pPr algn="just"/>
            <a:r>
              <a:rPr lang="pt-BR" sz="1500" dirty="0" smtClean="0"/>
              <a:t>Ainda sobre a UI, fora utilizado no desktop a técnica de leitura de em Z, que leva o usuário intuitivamente a clicar no conteúdo apresentado, despertando a “curiosidade” deste.</a:t>
            </a:r>
          </a:p>
          <a:p>
            <a:pPr algn="just"/>
            <a:endParaRPr lang="pt-BR" sz="1500" dirty="0"/>
          </a:p>
          <a:p>
            <a:pPr algn="just"/>
            <a:endParaRPr lang="pt-BR" sz="1500" dirty="0" smtClean="0"/>
          </a:p>
          <a:p>
            <a:pPr algn="just"/>
            <a:r>
              <a:rPr lang="pt-BR" sz="1500" b="1" dirty="0" smtClean="0"/>
              <a:t>Maiores dificuldades encontradas para realização da atividade:</a:t>
            </a:r>
          </a:p>
          <a:p>
            <a:pPr algn="just"/>
            <a:r>
              <a:rPr lang="pt-BR" sz="1500" dirty="0" smtClean="0"/>
              <a:t>Como tudo é muito novo pra mim, minha maior dificuldade foi criar o Layout desktop do zero, uma vez que nunca tinha utilizado a ferramenta </a:t>
            </a:r>
            <a:r>
              <a:rPr lang="pt-BR" sz="1500" dirty="0" err="1" smtClean="0"/>
              <a:t>Figma</a:t>
            </a:r>
            <a:r>
              <a:rPr lang="pt-BR" sz="1500" dirty="0" smtClean="0"/>
              <a:t> e encontrei bastante dificuldades em me adaptar. Passado o desafio inicial do Layout Desktop, os layouts Mobile e Tablet foram mais tranquilos, pois já tinha explorado bastante a ferramenta.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19278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362</Words>
  <Application>Microsoft Office PowerPoint</Application>
  <PresentationFormat>Apresentação na tela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Layouts Game Mania</vt:lpstr>
      <vt:lpstr>Layout Desktop</vt:lpstr>
      <vt:lpstr>Layout Mobile</vt:lpstr>
      <vt:lpstr>Layout Tablet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Layouts Game Mania</dc:title>
  <dc:creator>alice</dc:creator>
  <cp:lastModifiedBy>alice</cp:lastModifiedBy>
  <cp:revision>9</cp:revision>
  <dcterms:created xsi:type="dcterms:W3CDTF">2021-12-27T17:26:09Z</dcterms:created>
  <dcterms:modified xsi:type="dcterms:W3CDTF">2021-12-28T14:32:03Z</dcterms:modified>
</cp:coreProperties>
</file>