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6" r:id="rId17"/>
    <p:sldId id="275" r:id="rId18"/>
    <p:sldId id="274" r:id="rId19"/>
    <p:sldId id="273" r:id="rId20"/>
    <p:sldId id="269" r:id="rId21"/>
    <p:sldId id="280" r:id="rId22"/>
    <p:sldId id="279" r:id="rId23"/>
    <p:sldId id="278" r:id="rId24"/>
    <p:sldId id="27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BB65-3CF8-4396-B531-2186A115FCBE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FE6-241D-4F40-8610-DA7C50A21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5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5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47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5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16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81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60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1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3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9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2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4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50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8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A322-3507-4DCA-E85E-372F1C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C0B8C0-CA35-117B-6457-0E7CE5E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459A-3F8E-E91D-590B-BB238C87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CA23-742F-2D70-89F9-A155A2C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8C491-4E88-B053-99A9-73CD5BE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E406-5CBB-1AC9-9238-89F369C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8E71D-D75C-37F0-ABD6-A64215D3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919B-95C2-FD82-A25E-13BE1AD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9E660-D8D7-D046-AACC-07F6DE2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5462E-34A8-B9A4-3D3D-0C5B3D0F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4D40A-5A56-EDF9-4083-E4C72EF0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2858C-DCD9-3A63-E0E7-7EFEDEFB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C710-041D-B3F4-2D65-FABE5C2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7B9C9-5D08-7A96-66D0-5274707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03922-E947-2043-8503-7392CD4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D50A7-2CFD-1FB0-EE3E-5DABF66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28CA-FC17-FD8A-5550-C9A2180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33E3-7622-8AE8-DF0E-517BB18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D604-0A19-C116-5520-DC125FF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6988B-F8AC-3110-2F65-5F0F15F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22CE-31A1-30D5-E57C-A5B852B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E0F17-7F2B-B40C-D0B5-5B1F929C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8F561-03AB-DCF3-2BE0-E7766A49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01EA9-6877-2A73-7628-E6E9C5E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5AB03-A4C7-B5F6-3ADF-16E7338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1109-4556-B678-27DA-A1A61C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9FA0A-185C-CAC1-D4F1-48DAC5E2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F5B418-CD11-25D3-7A01-8F467A4E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091AF-F646-BCBA-6E01-1F0635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3132-0289-1449-2B39-798CF02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93E8-3AC9-6456-1D2D-533D592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1697-701C-4866-9647-D35D5D2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8097D-F2DC-9864-A5DD-B85B9226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C5B8D4-E0E4-17D1-83E8-10BF49E7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701A9-5122-E012-7052-9D4C725D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CA26F-29F2-38D5-C0F8-EA9AFA6D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7A04C1-834A-558F-F9A4-39F6597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A515D-17FE-1785-01A9-E4AF8F7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6948-A425-8D4C-79F3-94789DE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1CE4-2359-2FC5-0178-8B79F84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9AFDE-6D5E-75AE-6AC9-C9BFFC2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1DA27-B8DF-2BA7-9006-28D68E1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96506-F518-1266-E454-3EF193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C5C0E-D844-1DDE-37E6-81531FF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0D0F78-28C1-5265-D9A9-403F301A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77855-4296-66FB-01C1-C9E2D0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462B-C96B-A881-7CB6-5968FB21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0388-AFBD-E8BB-462C-781A746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E021C-3AEF-C049-14E7-2C8C455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C4BA-5B71-8425-2600-67DE94CB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F52D9-0C8A-9650-3E86-D478565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99262-24B5-B89E-3DFB-1EA2DE9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01E-85B9-7576-7F97-ABB7C56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11BDCC-1146-ACA4-E2C4-BE20A08B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9BA36-A98D-9C0F-DF64-753870C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7AA42-B967-36C4-88D6-F6C071C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A1DA8-8416-20AC-62DD-952BAFA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2A0F1-BB44-C8D1-03D3-B7A63545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DB8BA8-79C2-3F83-E72C-0E69F84D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FCBF-453E-03B5-48D1-F77C8FD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422-3549-A54E-61E9-CD1399CE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165E5-F6B7-E5AD-B207-98DE2CD1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FA2B0-0D97-5F5A-A480-124CAF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conception&#10;&#10;Description générée automatiquement">
            <a:extLst>
              <a:ext uri="{FF2B5EF4-FFF2-40B4-BE49-F238E27FC236}">
                <a16:creationId xmlns:a16="http://schemas.microsoft.com/office/drawing/2014/main" id="{2F93539C-067D-22F5-D0D0-780E45C4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1A777-FAE6-1197-5C1D-4C98E56D9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4" name="Image 3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47A6EB0-7B9D-6D79-CE01-A1395C052D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50000" r="87975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2403D3C0-A29F-FF78-F4FE-E76DBAF0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348580D-9533-2BA2-7AEB-EFDC2BD3A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6D8E12CB-9BD3-1F87-EDCA-4F2B377F0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t="61841" r="87797" b="2804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2525BD16-8109-1C78-3CAB-46308FF1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40C8AAA-4701-018F-3E4A-9C240218A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1E15E00-5DE1-CED0-C030-D6F7584D93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61603" r="77619" b="28282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AAB2C900-14EB-16BD-5CE1-E30B973A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90C5B42-2B07-0E23-BD39-D0574B375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A5BDCC4-2829-2E13-784B-D4A40B5566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0" t="61632" r="67306" b="2825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33DFF89-4AB8-E2F9-21D9-F9FA51C0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5C5C115-EB4B-48E0-BF4C-74BFE4726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1B9C9F7-9624-E246-B68B-CB53EE0247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61770" r="57272" b="2811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05F1D17-58E6-F09E-535D-B0717D5E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197915B-2ED7-F6E0-9689-3425FF2DC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53AB1D0-676B-ADDC-414D-831CEE3E71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0" t="61681" r="46936" b="2820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7908C76A-2012-A591-8005-72DC26D5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FA9B8C3-56F1-DE07-004C-660E45B71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C41CFC46-7916-75DD-7A19-127735D803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9" t="61795" r="36767" b="2809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9D8EE81B-4A57-6198-AD41-6A577069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8DED8DF-5585-5732-74EC-2D35568527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EBC7DA7-9F5C-A623-2F68-CC30C79309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8" t="61812" r="26468" b="2807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9C3C70A2-B4C6-E4BB-9965-59402A7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8C0FC-BEBF-4766-AF61-B294F46FCB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68A7178-A570-D74F-F5BC-58474AAE76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6" t="61842" r="16140" b="2804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conception, art&#10;&#10;Description générée automatiquement">
            <a:extLst>
              <a:ext uri="{FF2B5EF4-FFF2-40B4-BE49-F238E27FC236}">
                <a16:creationId xmlns:a16="http://schemas.microsoft.com/office/drawing/2014/main" id="{69D40574-CCFD-FAE0-06BF-4001252C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0A338F0-6FF4-F090-C4B9-BE5A3DC2CC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6905C84-691B-1F04-EDCB-E9A49233D3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9" t="61855" r="5967" b="2803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FDD782A1-B07B-3767-25AE-BAC711C9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7B91DF3-FADA-1FA2-BD82-E2A0CD5BC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003105E-E740-997A-83CA-F0203C2C9E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3" t="73704" r="82793" b="16181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D4773738-C810-8745-A628-D180CC42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75D91AD-96DD-850D-AA8E-942D04F2E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186F7FA-116A-7A71-F350-9DE187F244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t="50000" r="77615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E142A1F8-8FC9-996E-7968-C8A370E8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AF38112-4B6B-0A71-C588-ECA7ECB0B0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8F129D8-2837-F668-E8C2-906938EE1F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4" t="73632" r="72532" b="1625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19444B48-F9E6-F257-79D2-B1ADECC8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70E5FF9-BF4A-6790-CC1E-7C18C12F1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B3817E7-8788-9C3B-7417-BB66023A15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2" t="73671" r="62294" b="1621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8C70085-03CC-FB87-2C6B-B45F6D7C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1139822-9479-50AA-D82F-51A07E006C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D71E2C9-608C-7ABF-F69B-2F464D8F43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9" t="73618" r="51957" b="16267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ABCBE75-BBDD-E7A0-2D87-429745F2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304D82D-417E-3347-EA2A-7C69A209F9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4A6FF87-E657-CE08-D7CB-752571D44F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5" t="73716" r="41901" b="1616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D21D2BF7-E9C8-8523-1821-BB2300D0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00AC9C6-6893-C7C2-74E2-936D7AA4E8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CECC8DA4-087A-2750-CDFF-16BED57F20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4" t="73749" r="31602" b="16136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texte, dessin, Restauration rapide&#10;&#10;Description générée automatiquement">
            <a:extLst>
              <a:ext uri="{FF2B5EF4-FFF2-40B4-BE49-F238E27FC236}">
                <a16:creationId xmlns:a16="http://schemas.microsoft.com/office/drawing/2014/main" id="{24C6E42C-5EAC-D5A5-4036-EAD6BA07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84C5D9C-2A1F-2AB9-7405-74108C7C6A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C50BA0F-DF99-7152-A8A0-9016B2635E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7" t="73745" r="21329" b="1614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dessin, texte&#10;&#10;Description générée automatiquement">
            <a:extLst>
              <a:ext uri="{FF2B5EF4-FFF2-40B4-BE49-F238E27FC236}">
                <a16:creationId xmlns:a16="http://schemas.microsoft.com/office/drawing/2014/main" id="{3A2CA8BD-0947-BA47-F717-01D48F16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10B1AE2-C3D0-90AB-0D29-55154AA805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49228459-894B-2EAB-3140-DAB65BF42C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2" t="73729" r="11074" b="16156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1187DEDB-0521-4C59-E2E5-E950FFE8C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3757309-6C99-4F1D-EAE0-14C86E6548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1F3DAA5-0F6F-2FB5-270E-F7040D6419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50000" r="67548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2E4C4FB1-3ADA-9C83-2F07-F14C83136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7912A28-79F3-9D01-E51B-958042549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0B48E19-20D1-7270-620A-0FAC89127E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50000" r="57272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A5608C08-AA14-FDA9-2AC5-330ACC20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1B1BCAF-445E-AF55-CA59-85375AA6B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4FE9A5C7-74D0-2B4A-BF21-8AEA43C847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6" t="50000" r="47040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0864407-4DB5-83E0-C388-72600025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7E1FEA0-C7BB-E58E-6D35-00A7E9FA06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89F09F6-ECCE-A21D-DF9C-BAC8986626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1" t="50000" r="36715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BE30A3B-7A90-D800-318D-1C94E6ECB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0BDAEF9-AD49-8755-E952-3487BD99BB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EEA308F-B620-6486-7FA3-53D8E0F70E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5" t="50000" r="26431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8AD9ADE3-7998-E05D-26D2-8208EC3F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C0FEBFF-2AFE-77B3-7ADF-6CCAA23AE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FF989440-3DE8-9A44-CA77-27296FE796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2" t="50000" r="16274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92FF0554-748A-2F4E-97D2-9F534D21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DF95CC4-3457-C6F7-386F-8668DE868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038F250-5690-80DB-9BB3-E663EDA176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9" t="50000" r="5967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</Words>
  <Application>Microsoft Office PowerPoint</Application>
  <PresentationFormat>Grand écran</PresentationFormat>
  <Paragraphs>19</Paragraphs>
  <Slides>26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MALOSSE</dc:creator>
  <cp:lastModifiedBy>Alice MALOSSE</cp:lastModifiedBy>
  <cp:revision>4</cp:revision>
  <dcterms:created xsi:type="dcterms:W3CDTF">2023-06-21T20:27:27Z</dcterms:created>
  <dcterms:modified xsi:type="dcterms:W3CDTF">2023-07-13T09:09:58Z</dcterms:modified>
</cp:coreProperties>
</file>