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6" r:id="rId17"/>
    <p:sldId id="275" r:id="rId18"/>
    <p:sldId id="274" r:id="rId19"/>
    <p:sldId id="273" r:id="rId20"/>
    <p:sldId id="269" r:id="rId21"/>
    <p:sldId id="280" r:id="rId22"/>
    <p:sldId id="279" r:id="rId23"/>
    <p:sldId id="278" r:id="rId24"/>
    <p:sldId id="277" r:id="rId25"/>
    <p:sldId id="270" r:id="rId26"/>
    <p:sldId id="271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BB65-3CF8-4396-B531-2186A115FCBE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FE6-241D-4F40-8610-DA7C50A21F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7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79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76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66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65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5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5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5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0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516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75FE6-241D-4F40-8610-DA7C50A21FDF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8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A322-3507-4DCA-E85E-372F1C14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C0B8C0-CA35-117B-6457-0E7CE5E2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8459A-3F8E-E91D-590B-BB238C87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CA23-742F-2D70-89F9-A155A2CE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8C491-4E88-B053-99A9-73CD5BE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5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0E406-5CBB-1AC9-9238-89F369C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18E71D-D75C-37F0-ABD6-A64215D3A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E5919B-95C2-FD82-A25E-13BE1AD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9E660-D8D7-D046-AACC-07F6DE2B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5462E-34A8-B9A4-3D3D-0C5B3D0F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34D40A-5A56-EDF9-4083-E4C72EF08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2858C-DCD9-3A63-E0E7-7EFEDEFB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7C710-041D-B3F4-2D65-FABE5C2C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27B9C9-5D08-7A96-66D0-5274707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E03922-E947-2043-8503-7392CD40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D50A7-2CFD-1FB0-EE3E-5DABF663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F28CA-FC17-FD8A-5550-C9A2180F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033E3-7622-8AE8-DF0E-517BB18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9D604-0A19-C116-5520-DC125FF5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6988B-F8AC-3110-2F65-5F0F15F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422CE-31A1-30D5-E57C-A5B852B4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E0F17-7F2B-B40C-D0B5-5B1F929C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8F561-03AB-DCF3-2BE0-E7766A49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01EA9-6877-2A73-7628-E6E9C5E7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5AB03-A4C7-B5F6-3ADF-16E7338B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E1109-4556-B678-27DA-A1A61C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B9FA0A-185C-CAC1-D4F1-48DAC5E2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F5B418-CD11-25D3-7A01-8F467A4E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091AF-F646-BCBA-6E01-1F06357B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503132-0289-1449-2B39-798CF020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93E8-3AC9-6456-1D2D-533D592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61697-701C-4866-9647-D35D5D2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8097D-F2DC-9864-A5DD-B85B9226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C5B8D4-E0E4-17D1-83E8-10BF49E7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701A9-5122-E012-7052-9D4C725D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9CA26F-29F2-38D5-C0F8-EA9AFA6DE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7A04C1-834A-558F-F9A4-39F6597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5A515D-17FE-1785-01A9-E4AF8F7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6316948-A425-8D4C-79F3-94789DEE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61CE4-2359-2FC5-0178-8B79F841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9AFDE-6D5E-75AE-6AC9-C9BFFC2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F1DA27-B8DF-2BA7-9006-28D68E1F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96506-F518-1266-E454-3EF193BB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FC5C0E-D844-1DDE-37E6-81531FF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0D0F78-28C1-5265-D9A9-403F301A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877855-4296-66FB-01C1-C9E2D003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04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4462B-C96B-A881-7CB6-5968FB21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B0388-AFBD-E8BB-462C-781A7466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BE021C-3AEF-C049-14E7-2C8C45528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4C4BA-5B71-8425-2600-67DE94CB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F52D9-0C8A-9650-3E86-D4785653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B99262-24B5-B89E-3DFB-1EA2DE93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4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01E-85B9-7576-7F97-ABB7C567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11BDCC-1146-ACA4-E2C4-BE20A08B3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E9BA36-A98D-9C0F-DF64-753870C88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27AA42-B967-36C4-88D6-F6C071C8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A1DA8-8416-20AC-62DD-952BAFAE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2A0F1-BB44-C8D1-03D3-B7A63545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DB8BA8-79C2-3F83-E72C-0E69F84D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2FCBF-453E-03B5-48D1-F77C8FDA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AD422-3549-A54E-61E9-CD1399CE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1A230-F3DD-4E64-8206-30C60EF91C56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165E5-F6B7-E5AD-B207-98DE2CD1D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FA2B0-0D97-5F5A-A480-124CAF46D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F9C2-FEFE-45E7-806D-2D60F0401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conception&#10;&#10;Description générée automatiquement">
            <a:extLst>
              <a:ext uri="{FF2B5EF4-FFF2-40B4-BE49-F238E27FC236}">
                <a16:creationId xmlns:a16="http://schemas.microsoft.com/office/drawing/2014/main" id="{2F93539C-067D-22F5-D0D0-780E45C4B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3" name="Image 2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447D0D2-46C7-CBE1-F387-A7349FADA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5604" r="87928" b="84441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801A777-FAE6-1197-5C1D-4C98E56D9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1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2403D3C0-A29F-FF78-F4FE-E76DBAF0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2770333-01D2-DD44-8DE8-4459C3E339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" t="17591" r="88017" b="7245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B89738D-29B3-515E-D8B0-A16ABC5ED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2525BD16-8109-1C78-3CAB-46308FF1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173BF0DE-F770-DB6D-2468-CAB41B4E2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9" t="17377" r="77723" b="7266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9D7B3FD-6528-49F8-7FE7-83D38DA250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7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AAB2C900-14EB-16BD-5CE1-E30B973A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CDCA0FA9-6A2C-9029-3DCE-095D5CFE96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17579" r="67404" b="7246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02B3508-DF22-2562-1405-9DEDA33B8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33DFF89-4AB8-E2F9-21D9-F9FA51C01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9CA0F75-AD1C-7533-570C-09640B0A7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9" t="17672" r="57253" b="7237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B94605C-C805-FBEF-928E-EC43174DBC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805F1D17-58E6-F09E-535D-B0717D5E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74A3526-7E64-B150-D2B7-693216804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17669" r="46982" b="72376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23BDE3F-A665-1D30-E643-FDAED0DAAB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7908C76A-2012-A591-8005-72DC26D5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40767E50-677E-971A-CAE2-638ABB656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4" t="17567" r="36788" b="72478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28DACCC-9CC6-6B23-4E65-BE92074F88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4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Restauration rapide&#10;&#10;Description générée automatiquement">
            <a:extLst>
              <a:ext uri="{FF2B5EF4-FFF2-40B4-BE49-F238E27FC236}">
                <a16:creationId xmlns:a16="http://schemas.microsoft.com/office/drawing/2014/main" id="{9D8EE81B-4A57-6198-AD41-6A577069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6E60A0C-1E5E-7E2A-71B2-7CFC1DA729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7" t="17622" r="26525" b="7242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B7A92CF-CB9C-1513-E18F-9071F2A6EC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Restauration rapide&#10;&#10;Description générée automatiquement">
            <a:extLst>
              <a:ext uri="{FF2B5EF4-FFF2-40B4-BE49-F238E27FC236}">
                <a16:creationId xmlns:a16="http://schemas.microsoft.com/office/drawing/2014/main" id="{9C3C70A2-B4C6-E4BB-9965-59402A7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6CA81BC-A4AC-BB0D-69BF-9F0F6FC65F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21" t="17643" r="16371" b="7240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F3CABAF-2E36-7DCA-24B4-F13E2270C2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6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conception, art&#10;&#10;Description générée automatiquement">
            <a:extLst>
              <a:ext uri="{FF2B5EF4-FFF2-40B4-BE49-F238E27FC236}">
                <a16:creationId xmlns:a16="http://schemas.microsoft.com/office/drawing/2014/main" id="{69D40574-CCFD-FAE0-06BF-4001252C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B052D56-7888-FF93-41FB-C3040EE328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7" t="17623" r="5895" b="7242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83A5EBD1-04B2-842D-C2EA-E42D3E9A94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FDD782A1-B07B-3767-25AE-BAC711C90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8D1B78DD-F44D-50D1-A805-93B47ED2C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29600" r="82924" b="6044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00472CA-198B-C823-C6D5-DE57FCC5E6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D4773738-C810-8745-A628-D180CC42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93B20E1-5095-CC71-D4F2-6A9755B38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t="5662" r="77682" b="84383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99EF681C-5957-B9F5-C930-C0987B4E1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dessin, Restauration rapide, conception&#10;&#10;Description générée automatiquement">
            <a:extLst>
              <a:ext uri="{FF2B5EF4-FFF2-40B4-BE49-F238E27FC236}">
                <a16:creationId xmlns:a16="http://schemas.microsoft.com/office/drawing/2014/main" id="{E142A1F8-8FC9-996E-7968-C8A370E8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8D681AC-7103-82D3-A5AA-7DF10C4D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4" t="29503" r="72548" b="6054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260B1CF3-C459-BC16-87E7-B6389FDE19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19444B48-F9E6-F257-79D2-B1ADECC8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9C3CB7A-F3FD-C1B3-0FBE-5F1AB80EF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8" t="29506" r="62344" b="60539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0CE8019-8B68-ABD5-1642-4A7EC30D21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8C70085-03CC-FB87-2C6B-B45F6D7C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90E75CC-29F3-729D-363D-C0D730FE43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6" t="29578" r="52106" b="6046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AD8C8FB-2B8B-4A11-F0C5-0A433AD7D6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dessin&#10;&#10;Description générée automatiquement">
            <a:extLst>
              <a:ext uri="{FF2B5EF4-FFF2-40B4-BE49-F238E27FC236}">
                <a16:creationId xmlns:a16="http://schemas.microsoft.com/office/drawing/2014/main" id="{8ABCBE75-BBDD-E7A0-2D87-429745F22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307A7CD9-BAE8-B367-1FA4-D6D3B226E8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9" t="29653" r="41913" b="6039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625A6A98-CD5A-1943-E11C-44AEC6E37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texte, conception&#10;&#10;Description générée automatiquement">
            <a:extLst>
              <a:ext uri="{FF2B5EF4-FFF2-40B4-BE49-F238E27FC236}">
                <a16:creationId xmlns:a16="http://schemas.microsoft.com/office/drawing/2014/main" id="{D21D2BF7-E9C8-8523-1821-BB2300D0E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5172FB53-4745-9AD3-3C53-D7ECFE55B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6" t="29575" r="31676" b="60470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01AB4F4-5211-3F56-F13D-AF3C0742A5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texte, dessin, Restauration rapide&#10;&#10;Description générée automatiquement">
            <a:extLst>
              <a:ext uri="{FF2B5EF4-FFF2-40B4-BE49-F238E27FC236}">
                <a16:creationId xmlns:a16="http://schemas.microsoft.com/office/drawing/2014/main" id="{24C6E42C-5EAC-D5A5-4036-EAD6BA07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BD75E30B-B697-E7E0-A985-CE30417D1A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60" t="29551" r="21432" b="6049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1204EA37-6A57-34BE-3606-634649621A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81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boisson gazeuse, Restauration rapide, dessin, texte&#10;&#10;Description générée automatiquement">
            <a:extLst>
              <a:ext uri="{FF2B5EF4-FFF2-40B4-BE49-F238E27FC236}">
                <a16:creationId xmlns:a16="http://schemas.microsoft.com/office/drawing/2014/main" id="{3A2CA8BD-0947-BA47-F717-01D48F16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A9BE38AE-F855-8AC8-1E7B-20DFC58316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86" t="29618" r="11206" b="6042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BC6E5EF-D496-77DE-856B-A3DE1AA299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1187DEDB-0521-4C59-E2E5-E950FFE8C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27A94A91-5B49-4215-A7AD-2B2E2DED64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9" t="5630" r="67563" b="8441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EEC7127B-D38E-9698-15B6-0DE5F404FF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2E4C4FB1-3ADA-9C83-2F07-F14C83136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A00AF33-ED32-B9C3-3CA5-F82CDB45CE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0" t="5636" r="57222" b="84409"/>
          <a:stretch/>
        </p:blipFill>
        <p:spPr>
          <a:xfrm>
            <a:off x="7767484" y="393291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BD27E8CE-ECEC-4F58-59F3-7EA2D3F256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0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A5608C08-AA14-FDA9-2AC5-330ACC203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6" name="Image 5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9CB009E-CA0C-C3D0-FCB9-DD7A2DC302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12" t="5650" r="46880" b="84395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7" name="Image 6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0C1CBE0B-CFF5-B3B9-6121-9D48704360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4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0864407-4DB5-83E0-C388-72600025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7750190-4194-5273-E1A6-2270C8EE4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7" t="5704" r="36795" b="84341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3674713E-384C-9C65-8E5F-7F9DB7BCF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7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essin, boisson gazeuse, Graphique&#10;&#10;Description générée automatiquement">
            <a:extLst>
              <a:ext uri="{FF2B5EF4-FFF2-40B4-BE49-F238E27FC236}">
                <a16:creationId xmlns:a16="http://schemas.microsoft.com/office/drawing/2014/main" id="{9BE30A3B-7A90-D800-318D-1C94E6ECB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F4504BEF-CFDB-3D06-F797-BFDC97077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4" t="5601" r="26568" b="84444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4E2420E-676C-379F-9D61-BF12696810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Graphique&#10;&#10;Description générée automatiquement">
            <a:extLst>
              <a:ext uri="{FF2B5EF4-FFF2-40B4-BE49-F238E27FC236}">
                <a16:creationId xmlns:a16="http://schemas.microsoft.com/office/drawing/2014/main" id="{8AD9ADE3-7998-E05D-26D2-8208EC3F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94C95BCD-2FF0-ACC9-B0E2-BAA73183D9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0" t="5638" r="16322" b="84407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F840B47-3AB5-EF13-2759-402577A104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boisson gazeuse, dessin, conception&#10;&#10;Description générée automatiquement">
            <a:extLst>
              <a:ext uri="{FF2B5EF4-FFF2-40B4-BE49-F238E27FC236}">
                <a16:creationId xmlns:a16="http://schemas.microsoft.com/office/drawing/2014/main" id="{92FF0554-748A-2F4E-97D2-9F534D216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56" y="0"/>
            <a:ext cx="8929688" cy="6858000"/>
          </a:xfrm>
          <a:prstGeom prst="rect">
            <a:avLst/>
          </a:prstGeom>
        </p:spPr>
      </p:pic>
      <p:pic>
        <p:nvPicPr>
          <p:cNvPr id="4" name="Image 3" descr="Une image contenant texte, Police, capture d’écran, typographie&#10;&#10;Description générée automatiquement">
            <a:extLst>
              <a:ext uri="{FF2B5EF4-FFF2-40B4-BE49-F238E27FC236}">
                <a16:creationId xmlns:a16="http://schemas.microsoft.com/office/drawing/2014/main" id="{0DB3C885-5516-8D31-B178-C5AD2B800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26" t="5703" r="6066" b="84342"/>
          <a:stretch/>
        </p:blipFill>
        <p:spPr>
          <a:xfrm>
            <a:off x="7767484" y="363794"/>
            <a:ext cx="2239517" cy="1789471"/>
          </a:xfrm>
          <a:prstGeom prst="rect">
            <a:avLst/>
          </a:prstGeom>
        </p:spPr>
      </p:pic>
      <p:pic>
        <p:nvPicPr>
          <p:cNvPr id="5" name="Image 4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C721A77D-4F56-3C76-6816-D0C40AEB43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0" t="4301" r="34677" b="79211"/>
          <a:stretch/>
        </p:blipFill>
        <p:spPr>
          <a:xfrm rot="16200000">
            <a:off x="-1748781" y="2536723"/>
            <a:ext cx="60830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Grand écran</PresentationFormat>
  <Paragraphs>11</Paragraphs>
  <Slides>26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MALOSSE</dc:creator>
  <cp:lastModifiedBy>Alice MALOSSE</cp:lastModifiedBy>
  <cp:revision>2</cp:revision>
  <dcterms:created xsi:type="dcterms:W3CDTF">2023-06-21T20:27:27Z</dcterms:created>
  <dcterms:modified xsi:type="dcterms:W3CDTF">2023-07-13T09:11:17Z</dcterms:modified>
</cp:coreProperties>
</file>