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6" r:id="rId17"/>
    <p:sldId id="275" r:id="rId18"/>
    <p:sldId id="274" r:id="rId19"/>
    <p:sldId id="273" r:id="rId20"/>
    <p:sldId id="269" r:id="rId21"/>
    <p:sldId id="280" r:id="rId22"/>
    <p:sldId id="279" r:id="rId23"/>
    <p:sldId id="278" r:id="rId24"/>
    <p:sldId id="27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BB65-3CF8-4396-B531-2186A115FCBE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FE6-241D-4F40-8610-DA7C50A21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77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9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5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56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1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1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81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6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91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6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35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2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1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95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7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7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A322-3507-4DCA-E85E-372F1C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C0B8C0-CA35-117B-6457-0E7CE5E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459A-3F8E-E91D-590B-BB238C87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CA23-742F-2D70-89F9-A155A2C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8C491-4E88-B053-99A9-73CD5BE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E406-5CBB-1AC9-9238-89F369C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8E71D-D75C-37F0-ABD6-A64215D3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919B-95C2-FD82-A25E-13BE1AD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9E660-D8D7-D046-AACC-07F6DE2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5462E-34A8-B9A4-3D3D-0C5B3D0F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4D40A-5A56-EDF9-4083-E4C72EF0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2858C-DCD9-3A63-E0E7-7EFEDEFB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C710-041D-B3F4-2D65-FABE5C2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7B9C9-5D08-7A96-66D0-5274707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03922-E947-2043-8503-7392CD4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D50A7-2CFD-1FB0-EE3E-5DABF66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28CA-FC17-FD8A-5550-C9A2180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33E3-7622-8AE8-DF0E-517BB18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D604-0A19-C116-5520-DC125FF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6988B-F8AC-3110-2F65-5F0F15F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22CE-31A1-30D5-E57C-A5B852B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E0F17-7F2B-B40C-D0B5-5B1F929C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8F561-03AB-DCF3-2BE0-E7766A49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01EA9-6877-2A73-7628-E6E9C5E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5AB03-A4C7-B5F6-3ADF-16E7338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1109-4556-B678-27DA-A1A61C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9FA0A-185C-CAC1-D4F1-48DAC5E2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F5B418-CD11-25D3-7A01-8F467A4E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091AF-F646-BCBA-6E01-1F0635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3132-0289-1449-2B39-798CF02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93E8-3AC9-6456-1D2D-533D592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1697-701C-4866-9647-D35D5D2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8097D-F2DC-9864-A5DD-B85B9226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C5B8D4-E0E4-17D1-83E8-10BF49E7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701A9-5122-E012-7052-9D4C725D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CA26F-29F2-38D5-C0F8-EA9AFA6D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7A04C1-834A-558F-F9A4-39F6597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A515D-17FE-1785-01A9-E4AF8F7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6948-A425-8D4C-79F3-94789DE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1CE4-2359-2FC5-0178-8B79F84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9AFDE-6D5E-75AE-6AC9-C9BFFC2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1DA27-B8DF-2BA7-9006-28D68E1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96506-F518-1266-E454-3EF193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C5C0E-D844-1DDE-37E6-81531FF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0D0F78-28C1-5265-D9A9-403F301A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77855-4296-66FB-01C1-C9E2D0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462B-C96B-A881-7CB6-5968FB21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0388-AFBD-E8BB-462C-781A746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E021C-3AEF-C049-14E7-2C8C455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C4BA-5B71-8425-2600-67DE94CB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F52D9-0C8A-9650-3E86-D478565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99262-24B5-B89E-3DFB-1EA2DE9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01E-85B9-7576-7F97-ABB7C56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11BDCC-1146-ACA4-E2C4-BE20A08B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9BA36-A98D-9C0F-DF64-753870C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7AA42-B967-36C4-88D6-F6C071C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A1DA8-8416-20AC-62DD-952BAFA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2A0F1-BB44-C8D1-03D3-B7A63545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DB8BA8-79C2-3F83-E72C-0E69F84D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FCBF-453E-03B5-48D1-F77C8FD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422-3549-A54E-61E9-CD1399CE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165E5-F6B7-E5AD-B207-98DE2CD1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FA2B0-0D97-5F5A-A480-124CAF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conception&#10;&#10;Description générée automatiquement">
            <a:extLst>
              <a:ext uri="{FF2B5EF4-FFF2-40B4-BE49-F238E27FC236}">
                <a16:creationId xmlns:a16="http://schemas.microsoft.com/office/drawing/2014/main" id="{2F93539C-067D-22F5-D0D0-780E45C4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3" name="Image 2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447D0D2-46C7-CBE1-F387-A7349FADA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t="49868" r="88010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1A777-FAE6-1197-5C1D-4C98E56D9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2403D3C0-A29F-FF78-F4FE-E76DBAF0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80880F3-D89A-AF90-80D6-440626C2C8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1399D5F3-1223-B23E-B71B-A4AD7D40C7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61787" r="87762" b="28258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2525BD16-8109-1C78-3CAB-46308FF14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67527E4-DC4C-8A22-91F5-94C3398F4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72FA0FD8-F457-3602-C350-3CD44D36C7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1" t="61800" r="77721" b="2824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AAB2C900-14EB-16BD-5CE1-E30B973A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1039139-08EC-CEE7-1EB5-896526177F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4F4997E1-BC38-78D4-1A7C-746737E1A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6" t="61979" r="67426" b="2806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33DFF89-4AB8-E2F9-21D9-F9FA51C0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D661809-F96F-A616-7F8D-EA8BB0EA1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2E3D100-B9B7-9C3C-8486-09C35E28F8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7" t="61729" r="57195" b="2831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05F1D17-58E6-F09E-535D-B0717D5E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A089F8C-2067-3295-D50C-76ABB14FAE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DAE81DCC-88A9-642F-AC08-F12D04D59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5" t="61902" r="46947" b="2814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7908C76A-2012-A591-8005-72DC26D5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3638926-6EE3-2F06-8FF9-9727B4386F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6940603-75B4-EBF8-AD78-18B8AA32AC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8" t="61705" r="36734" b="28340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9D8EE81B-4A57-6198-AD41-6A577069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3BEA1B7-D55A-EF3A-209D-37137249C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A9C175B6-7163-B7D8-D707-90EE9E4CB7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9" t="61839" r="26453" b="2820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9C3C70A2-B4C6-E4BB-9965-59402A7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A4D28F1-F64D-89DB-042E-65E8FB51B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D1CE66D6-BF2E-66AD-0D44-4EEBC1683C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2" t="61698" r="16360" b="2834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conception, art&#10;&#10;Description générée automatiquement">
            <a:extLst>
              <a:ext uri="{FF2B5EF4-FFF2-40B4-BE49-F238E27FC236}">
                <a16:creationId xmlns:a16="http://schemas.microsoft.com/office/drawing/2014/main" id="{69D40574-CCFD-FAE0-06BF-4001252C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E8653AE-A1A4-0271-035B-9BA659DED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2A910E1-1E6E-A08F-9C4A-9ABD36FEF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4" t="61977" r="6028" b="28068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FDD782A1-B07B-3767-25AE-BAC711C9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7CB792F-FB19-06A6-26C4-3B65B53B0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408EE9FA-C04A-7BB8-B073-4F2771CAB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6" t="73952" r="82816" b="1609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D4773738-C810-8745-A628-D180CC422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4B2B02D-3E15-FBAD-EC57-D6E271D667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5392B9D6-2172-A659-ECEC-5FC5AE2788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2" t="49868" r="77740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E142A1F8-8FC9-996E-7968-C8A370E8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5B694E8-EC7C-9CAB-D4CB-9CD097DB0A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7269C4D8-6A50-E618-24D4-A24CA50732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0" t="73781" r="72512" b="16264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19444B48-F9E6-F257-79D2-B1ADECC8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ED5720A-943F-F799-4A57-6D0923179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5765279-4E4A-ED52-62EE-B361FA5B82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6" t="73719" r="62406" b="1632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8C70085-03CC-FB87-2C6B-B45F6D7C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6FA678F9-3B54-3775-3DB9-55EA13999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C793A327-5E25-F014-C49C-849E47421F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2" t="73799" r="52150" b="1624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ABCBE75-BBDD-E7A0-2D87-429745F2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24438B3-E3C6-A374-AB06-F32F9FBD65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D1A58CC3-2A06-E4F3-E133-B5D1D79AD1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5" t="73789" r="41907" b="1625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D21D2BF7-E9C8-8523-1821-BB2300D0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3B5B663-3BFF-BABA-E646-7D0532FC3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EBBA136E-4C07-269C-35B8-928AD42C47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t="73866" r="31690" b="16179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texte, dessin, Restauration rapide&#10;&#10;Description générée automatiquement">
            <a:extLst>
              <a:ext uri="{FF2B5EF4-FFF2-40B4-BE49-F238E27FC236}">
                <a16:creationId xmlns:a16="http://schemas.microsoft.com/office/drawing/2014/main" id="{24C6E42C-5EAC-D5A5-4036-EAD6BA07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E356492-46A1-B61F-F21A-72ACA8ECC7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E68494B9-90CE-25AA-5553-CD4C30056C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3" t="73879" r="21379" b="1616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dessin, texte&#10;&#10;Description générée automatiquement">
            <a:extLst>
              <a:ext uri="{FF2B5EF4-FFF2-40B4-BE49-F238E27FC236}">
                <a16:creationId xmlns:a16="http://schemas.microsoft.com/office/drawing/2014/main" id="{3A2CA8BD-0947-BA47-F717-01D48F16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9B2F837A-8E61-BFDC-4FF3-0BF8D3B58B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6184F170-F494-2566-540C-8966D4D56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8" t="73880" r="11084" b="1616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1187DEDB-0521-4C59-E2E5-E950FFE8C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F74A1FD-23AC-4159-2012-2F17DF9F8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D87E55A-15B2-3F85-FA0E-F8DDBAFF7A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7" t="49868" r="67505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2E4C4FB1-3ADA-9C83-2F07-F14C83136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A68EF45-2887-5A09-8C0F-6061F82E0F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C5D1D35A-5CB5-69DB-DD00-35E1DCC551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4" t="49868" r="57308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A5608C08-AA14-FDA9-2AC5-330ACC20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8E10C7B-E945-24D7-E4EA-CC8FDFBB88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3" name="Image 2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7D5074E9-41FD-D627-CFF6-76CA38A0D1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2" t="49868" r="47070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0864407-4DB5-83E0-C388-72600025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0ED7B66-C5CE-8AA2-2883-04E5D170A8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1E33D742-EA20-F6D9-2313-80D40DA444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89" t="49868" r="36803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BE30A3B-7A90-D800-318D-1C94E6ECB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0C0D7BE-F3C3-4701-A425-7F82695D2F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E047D3E7-7B21-E5E3-0FBD-45FA6E7203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6" t="49868" r="26456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8AD9ADE3-7998-E05D-26D2-8208EC3F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97E6662-88F4-13AE-071F-ED5E6F7B5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E09F48F-9085-A2B5-132F-876C7CC553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3" t="49868" r="16249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92FF0554-748A-2F4E-97D2-9F534D21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04E3DCE-D2F9-B2F6-8106-56DFFD7AE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A904BA74-A7B5-8210-853A-57AE8EC23F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3" t="49868" r="6069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Grand écran</PresentationFormat>
  <Paragraphs>20</Paragraphs>
  <Slides>26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MALOSSE</dc:creator>
  <cp:lastModifiedBy>Alice MALOSSE</cp:lastModifiedBy>
  <cp:revision>4</cp:revision>
  <dcterms:created xsi:type="dcterms:W3CDTF">2023-06-21T20:27:27Z</dcterms:created>
  <dcterms:modified xsi:type="dcterms:W3CDTF">2023-06-22T16:44:48Z</dcterms:modified>
</cp:coreProperties>
</file>