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1" r:id="rId4"/>
    <p:sldId id="260" r:id="rId5"/>
    <p:sldId id="259" r:id="rId6"/>
    <p:sldId id="258" r:id="rId7"/>
    <p:sldId id="262" r:id="rId8"/>
    <p:sldId id="281" r:id="rId9"/>
    <p:sldId id="263" r:id="rId10"/>
    <p:sldId id="264" r:id="rId11"/>
    <p:sldId id="265" r:id="rId12"/>
    <p:sldId id="266" r:id="rId13"/>
    <p:sldId id="267" r:id="rId14"/>
    <p:sldId id="268" r:id="rId15"/>
    <p:sldId id="272" r:id="rId16"/>
    <p:sldId id="276" r:id="rId17"/>
    <p:sldId id="275" r:id="rId18"/>
    <p:sldId id="274" r:id="rId19"/>
    <p:sldId id="273" r:id="rId20"/>
    <p:sldId id="269" r:id="rId21"/>
    <p:sldId id="280" r:id="rId22"/>
    <p:sldId id="279" r:id="rId23"/>
    <p:sldId id="278" r:id="rId24"/>
    <p:sldId id="277" r:id="rId25"/>
    <p:sldId id="270" r:id="rId26"/>
    <p:sldId id="271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FBB65-3CF8-4396-B531-2186A115FCBE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375FE6-241D-4F40-8610-DA7C50A21F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8786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59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7059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76572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74563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78473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86055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45161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55448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63815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7601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9662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7210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4137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2897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3124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7646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6479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650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281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24A322-3507-4DCA-E85E-372F1C140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4C0B8C0-CA35-117B-6457-0E7CE5E2F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58459A-3F8E-E91D-590B-BB238C87D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A230-F3DD-4E64-8206-30C60EF91C56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76CA23-742F-2D70-89F9-A155A2CE5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08C491-4E88-B053-99A9-73CD5BE04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F9C2-FEFE-45E7-806D-2D60F0401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6530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A0E406-5CBB-1AC9-9238-89F369CFA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A18E71D-D75C-37F0-ABD6-A64215D3A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E5919B-95C2-FD82-A25E-13BE1AD1B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A230-F3DD-4E64-8206-30C60EF91C56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29E660-D8D7-D046-AACC-07F6DE2BB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05462E-34A8-B9A4-3D3D-0C5B3D0F8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F9C2-FEFE-45E7-806D-2D60F0401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3484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834D40A-5A56-EDF9-4083-E4C72EF089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C62858C-DCD9-3A63-E0E7-7EFEDEFBB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E7C710-041D-B3F4-2D65-FABE5C2C4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A230-F3DD-4E64-8206-30C60EF91C56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27B9C9-5D08-7A96-66D0-527470719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E03922-E947-2043-8503-7392CD40A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F9C2-FEFE-45E7-806D-2D60F0401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993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DD50A7-2CFD-1FB0-EE3E-5DABF6633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4F28CA-FC17-FD8A-5550-C9A2180F1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C033E3-7622-8AE8-DF0E-517BB186D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A230-F3DD-4E64-8206-30C60EF91C56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49D604-0A19-C116-5520-DC125FF57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36988B-F8AC-3110-2F65-5F0F15FDC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F9C2-FEFE-45E7-806D-2D60F0401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1334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9422CE-31A1-30D5-E57C-A5B852B43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FE0F17-7F2B-B40C-D0B5-5B1F929CA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78F561-03AB-DCF3-2BE0-E7766A49B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A230-F3DD-4E64-8206-30C60EF91C56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601EA9-6877-2A73-7628-E6E9C5E7C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45AB03-A4C7-B5F6-3ADF-16E7338B2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F9C2-FEFE-45E7-806D-2D60F0401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5811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8E1109-4556-B678-27DA-A1A61CEF0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B9FA0A-185C-CAC1-D4F1-48DAC5E247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9F5B418-CD11-25D3-7A01-8F467A4E1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48091AF-F646-BCBA-6E01-1F06357B3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A230-F3DD-4E64-8206-30C60EF91C56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4503132-0289-1449-2B39-798CF020D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3493E8-3AC9-6456-1D2D-533D592BE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F9C2-FEFE-45E7-806D-2D60F0401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1183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C61697-701C-4866-9647-D35D5D25F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6F8097D-F2DC-9864-A5DD-B85B9226C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1C5B8D4-E0E4-17D1-83E8-10BF49E77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FB701A9-5122-E012-7052-9D4C725D05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29CA26F-29F2-38D5-C0F8-EA9AFA6DE7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F7A04C1-834A-558F-F9A4-39F6597A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A230-F3DD-4E64-8206-30C60EF91C56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05A515D-17FE-1785-01A9-E4AF8F795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6316948-A425-8D4C-79F3-94789DEE8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F9C2-FEFE-45E7-806D-2D60F0401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3818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B61CE4-2359-2FC5-0178-8B79F8413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C09AFDE-6D5E-75AE-6AC9-C9BFFC207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A230-F3DD-4E64-8206-30C60EF91C56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DF1DA27-B8DF-2BA7-9006-28D68E1FE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996506-F518-1266-E454-3EF193BBC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F9C2-FEFE-45E7-806D-2D60F0401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1972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DFC5C0E-D844-1DDE-37E6-81531FF7F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A230-F3DD-4E64-8206-30C60EF91C56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90D0F78-28C1-5265-D9A9-403F301A7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877855-4296-66FB-01C1-C9E2D0032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F9C2-FEFE-45E7-806D-2D60F0401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6045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44462B-C96B-A881-7CB6-5968FB21A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FB0388-AFBD-E8BB-462C-781A74664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0BE021C-3AEF-C049-14E7-2C8C45528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E4C4BA-5B71-8425-2600-67DE94CB3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A230-F3DD-4E64-8206-30C60EF91C56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99F52D9-0C8A-9650-3E86-D47856538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1B99262-24B5-B89E-3DFB-1EA2DE937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F9C2-FEFE-45E7-806D-2D60F0401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8346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44101E-85B9-7576-7F97-ABB7C567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B11BDCC-1146-ACA4-E2C4-BE20A08B3C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9E9BA36-A98D-9C0F-DF64-753870C88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D27AA42-B967-36C4-88D6-F6C071C8A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A230-F3DD-4E64-8206-30C60EF91C56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38A1DA8-8416-20AC-62DD-952BAFAE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B02A0F1-BB44-C8D1-03D3-B7A635457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F9C2-FEFE-45E7-806D-2D60F0401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0372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6DB8BA8-79C2-3F83-E72C-0E69F84DC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E2FCBF-453E-03B5-48D1-F77C8FDA3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EAD422-3549-A54E-61E9-CD1399CE6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1A230-F3DD-4E64-8206-30C60EF91C56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5165E5-F6B7-E5AD-B207-98DE2CD1DA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DFA2B0-0D97-5F5A-A480-124CAF46D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6F9C2-FEFE-45E7-806D-2D60F0401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40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dessin, boisson gazeuse, conception&#10;&#10;Description générée automatiquement">
            <a:extLst>
              <a:ext uri="{FF2B5EF4-FFF2-40B4-BE49-F238E27FC236}">
                <a16:creationId xmlns:a16="http://schemas.microsoft.com/office/drawing/2014/main" id="{2F93539C-067D-22F5-D0D0-780E45C4B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6" name="Image 5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D801A777-FAE6-1197-5C1D-4C98E56D99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0" t="45998" r="34677" b="37514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4" name="Image 3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947A6EB0-7B9D-6D79-CE01-A1395C052D0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1" t="50000" r="87975" b="39885"/>
          <a:stretch/>
        </p:blipFill>
        <p:spPr>
          <a:xfrm>
            <a:off x="7767483" y="387497"/>
            <a:ext cx="2192595" cy="174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010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boisson gazeuse, dessin, Restauration rapide&#10;&#10;Description générée automatiquement">
            <a:extLst>
              <a:ext uri="{FF2B5EF4-FFF2-40B4-BE49-F238E27FC236}">
                <a16:creationId xmlns:a16="http://schemas.microsoft.com/office/drawing/2014/main" id="{2403D3C0-A29F-FF78-F4FE-E76DBAF0C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4" name="Image 3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5348580D-9533-2BA2-7AEB-EFDC2BD3A3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0" t="45998" r="34677" b="37514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5" name="Image 4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6D8E12CB-9BD3-1F87-EDCA-4F2B377F087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9" t="61841" r="87797" b="28044"/>
          <a:stretch/>
        </p:blipFill>
        <p:spPr>
          <a:xfrm>
            <a:off x="7767483" y="387497"/>
            <a:ext cx="2192595" cy="174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415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dessin, boisson gazeuse, Restauration rapide&#10;&#10;Description générée automatiquement">
            <a:extLst>
              <a:ext uri="{FF2B5EF4-FFF2-40B4-BE49-F238E27FC236}">
                <a16:creationId xmlns:a16="http://schemas.microsoft.com/office/drawing/2014/main" id="{2525BD16-8109-1C78-3CAB-46308FF14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4" name="Image 3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E40C8AAA-4701-018F-3E4A-9C240218A7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0" t="45998" r="34677" b="37514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5" name="Image 4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51E15E00-5DE1-CED0-C030-D6F7584D939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7" t="61603" r="77619" b="28282"/>
          <a:stretch/>
        </p:blipFill>
        <p:spPr>
          <a:xfrm>
            <a:off x="7767483" y="387497"/>
            <a:ext cx="2192595" cy="174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473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boisson gazeuse, dessin, Restauration rapide&#10;&#10;Description générée automatiquement">
            <a:extLst>
              <a:ext uri="{FF2B5EF4-FFF2-40B4-BE49-F238E27FC236}">
                <a16:creationId xmlns:a16="http://schemas.microsoft.com/office/drawing/2014/main" id="{AAB2C900-14EB-16BD-5CE1-E30B973A13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4" name="Image 3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B90C5B42-2B07-0E23-BD39-D0574B37534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0" t="45998" r="34677" b="37514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5" name="Image 4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DA5BDCC4-2829-2E13-784B-D4A40B5566F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50" t="61632" r="67306" b="28253"/>
          <a:stretch/>
        </p:blipFill>
        <p:spPr>
          <a:xfrm>
            <a:off x="7767483" y="387497"/>
            <a:ext cx="2192595" cy="174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97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dessin, boisson gazeuse, Restauration rapide&#10;&#10;Description générée automatiquement">
            <a:extLst>
              <a:ext uri="{FF2B5EF4-FFF2-40B4-BE49-F238E27FC236}">
                <a16:creationId xmlns:a16="http://schemas.microsoft.com/office/drawing/2014/main" id="{833DFF89-4AB8-E2F9-21D9-F9FA51C012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4" name="Image 3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15C5C115-EB4B-48E0-BF4C-74BFE472600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0" t="45998" r="34677" b="37514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5" name="Image 4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21B9C9F7-9624-E246-B68B-CB53EE02476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84" t="61770" r="57272" b="28115"/>
          <a:stretch/>
        </p:blipFill>
        <p:spPr>
          <a:xfrm>
            <a:off x="7767483" y="387497"/>
            <a:ext cx="2192595" cy="174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231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dessin, boisson gazeuse, Restauration rapide&#10;&#10;Description générée automatiquement">
            <a:extLst>
              <a:ext uri="{FF2B5EF4-FFF2-40B4-BE49-F238E27FC236}">
                <a16:creationId xmlns:a16="http://schemas.microsoft.com/office/drawing/2014/main" id="{805F1D17-58E6-F09E-535D-B0717D5E1B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4" name="Image 3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8197915B-2ED7-F6E0-9689-3425FF2DCC7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0" t="45998" r="34677" b="37514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5" name="Image 4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753AB1D0-676B-ADDC-414D-831CEE3E71F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20" t="61681" r="46936" b="28204"/>
          <a:stretch/>
        </p:blipFill>
        <p:spPr>
          <a:xfrm>
            <a:off x="7767483" y="387497"/>
            <a:ext cx="2192595" cy="174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443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dessin, boisson gazeuse, Restauration rapide&#10;&#10;Description générée automatiquement">
            <a:extLst>
              <a:ext uri="{FF2B5EF4-FFF2-40B4-BE49-F238E27FC236}">
                <a16:creationId xmlns:a16="http://schemas.microsoft.com/office/drawing/2014/main" id="{7908C76A-2012-A591-8005-72DC26D5A4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4" name="Image 3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2FA9B8C3-56F1-DE07-004C-660E45B71BC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0" t="45998" r="34677" b="37514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5" name="Image 4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C41CFC46-7916-75DD-7A19-127735D8034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89" t="61795" r="36767" b="28090"/>
          <a:stretch/>
        </p:blipFill>
        <p:spPr>
          <a:xfrm>
            <a:off x="7767483" y="387497"/>
            <a:ext cx="2192595" cy="174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094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dessin, boisson gazeuse, Restauration rapide&#10;&#10;Description générée automatiquement">
            <a:extLst>
              <a:ext uri="{FF2B5EF4-FFF2-40B4-BE49-F238E27FC236}">
                <a16:creationId xmlns:a16="http://schemas.microsoft.com/office/drawing/2014/main" id="{9D8EE81B-4A57-6198-AD41-6A57706989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4" name="Image 3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B8DED8DF-5585-5732-74EC-2D35568527F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0" t="45998" r="34677" b="37514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5" name="Image 4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EEBC7DA7-9F5C-A623-2F68-CC30C793093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88" t="61812" r="26468" b="28073"/>
          <a:stretch/>
        </p:blipFill>
        <p:spPr>
          <a:xfrm>
            <a:off x="7767483" y="387497"/>
            <a:ext cx="2192595" cy="174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117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boisson gazeuse, dessin, Restauration rapide&#10;&#10;Description générée automatiquement">
            <a:extLst>
              <a:ext uri="{FF2B5EF4-FFF2-40B4-BE49-F238E27FC236}">
                <a16:creationId xmlns:a16="http://schemas.microsoft.com/office/drawing/2014/main" id="{9C3C70A2-B4C6-E4BB-9965-59402A7527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4" name="Image 3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D808C0FC-BEBF-4766-AF61-B294F46FCBD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0" t="45998" r="34677" b="37514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5" name="Image 4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268A7178-A570-D74F-F5BC-58474AAE761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16" t="61842" r="16140" b="28043"/>
          <a:stretch/>
        </p:blipFill>
        <p:spPr>
          <a:xfrm>
            <a:off x="7767483" y="387497"/>
            <a:ext cx="2192595" cy="174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867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boisson gazeuse, dessin, conception, art&#10;&#10;Description générée automatiquement">
            <a:extLst>
              <a:ext uri="{FF2B5EF4-FFF2-40B4-BE49-F238E27FC236}">
                <a16:creationId xmlns:a16="http://schemas.microsoft.com/office/drawing/2014/main" id="{69D40574-CCFD-FAE0-06BF-4001252C8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4" name="Image 3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00A338F0-6FF4-F090-C4B9-BE5A3DC2CC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0" t="45998" r="34677" b="37514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5" name="Image 4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96905C84-691B-1F04-EDCB-E9A49233D3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89" t="61855" r="5967" b="28030"/>
          <a:stretch/>
        </p:blipFill>
        <p:spPr>
          <a:xfrm>
            <a:off x="7767483" y="387497"/>
            <a:ext cx="2192595" cy="174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659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boisson gazeuse, dessin, Restauration rapide, conception&#10;&#10;Description générée automatiquement">
            <a:extLst>
              <a:ext uri="{FF2B5EF4-FFF2-40B4-BE49-F238E27FC236}">
                <a16:creationId xmlns:a16="http://schemas.microsoft.com/office/drawing/2014/main" id="{FDD782A1-B07B-3767-25AE-BAC711C90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4" name="Image 3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27B91DF3-FADA-1FA2-BD82-E2A0CD5BC6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0" t="45998" r="34677" b="37514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5" name="Image 4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5003105E-E740-997A-83CA-F0203C2C9E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63" t="73704" r="82793" b="16181"/>
          <a:stretch/>
        </p:blipFill>
        <p:spPr>
          <a:xfrm>
            <a:off x="7767483" y="387497"/>
            <a:ext cx="2192595" cy="174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877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boisson gazeuse, dessin, conception&#10;&#10;Description générée automatiquement">
            <a:extLst>
              <a:ext uri="{FF2B5EF4-FFF2-40B4-BE49-F238E27FC236}">
                <a16:creationId xmlns:a16="http://schemas.microsoft.com/office/drawing/2014/main" id="{D4773738-C810-8745-A628-D180CC422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4" name="Image 3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E75D91AD-96DD-850D-AA8E-942D04F2EB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0" t="45998" r="34677" b="37514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5" name="Image 4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A186F7FA-116A-7A71-F350-9DE187F244C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1" t="50000" r="77615" b="39885"/>
          <a:stretch/>
        </p:blipFill>
        <p:spPr>
          <a:xfrm>
            <a:off x="7767483" y="387497"/>
            <a:ext cx="2192595" cy="174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0400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boisson gazeuse, dessin, Restauration rapide, conception&#10;&#10;Description générée automatiquement">
            <a:extLst>
              <a:ext uri="{FF2B5EF4-FFF2-40B4-BE49-F238E27FC236}">
                <a16:creationId xmlns:a16="http://schemas.microsoft.com/office/drawing/2014/main" id="{E142A1F8-8FC9-996E-7968-C8A370E8EE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4" name="Image 3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EAF38112-4B6B-0A71-C588-ECA7ECB0B0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0" t="45998" r="34677" b="37514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5" name="Image 4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08F129D8-2837-F668-E8C2-906938EE1FD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24" t="73632" r="72532" b="16253"/>
          <a:stretch/>
        </p:blipFill>
        <p:spPr>
          <a:xfrm>
            <a:off x="7767483" y="387497"/>
            <a:ext cx="2192595" cy="174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848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boisson gazeuse, Restauration rapide, texte, conception&#10;&#10;Description générée automatiquement">
            <a:extLst>
              <a:ext uri="{FF2B5EF4-FFF2-40B4-BE49-F238E27FC236}">
                <a16:creationId xmlns:a16="http://schemas.microsoft.com/office/drawing/2014/main" id="{19444B48-F9E6-F257-79D2-B1ADECC86B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4" name="Image 3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170E5FF9-BF4A-6790-CC1E-7C18C12F159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0" t="45998" r="34677" b="37514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5" name="Image 4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0B3817E7-8788-9C3B-7417-BB66023A151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62" t="73671" r="62294" b="16214"/>
          <a:stretch/>
        </p:blipFill>
        <p:spPr>
          <a:xfrm>
            <a:off x="7767483" y="387497"/>
            <a:ext cx="2192595" cy="174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310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boisson gazeuse, Restauration rapide, texte, dessin&#10;&#10;Description générée automatiquement">
            <a:extLst>
              <a:ext uri="{FF2B5EF4-FFF2-40B4-BE49-F238E27FC236}">
                <a16:creationId xmlns:a16="http://schemas.microsoft.com/office/drawing/2014/main" id="{88C70085-03CC-FB87-2C6B-B45F6D7CE4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4" name="Image 3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C1139822-9479-50AA-D82F-51A07E006C2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0" t="45998" r="34677" b="37514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5" name="Image 4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5D71E2C9-608C-7ABF-F69B-2F464D8F437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99" t="73618" r="51957" b="16267"/>
          <a:stretch/>
        </p:blipFill>
        <p:spPr>
          <a:xfrm>
            <a:off x="7767483" y="387497"/>
            <a:ext cx="2192595" cy="174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525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boisson gazeuse, Restauration rapide, texte, dessin&#10;&#10;Description générée automatiquement">
            <a:extLst>
              <a:ext uri="{FF2B5EF4-FFF2-40B4-BE49-F238E27FC236}">
                <a16:creationId xmlns:a16="http://schemas.microsoft.com/office/drawing/2014/main" id="{8ABCBE75-BBDD-E7A0-2D87-429745F22D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4" name="Image 3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2304D82D-417E-3347-EA2A-7C69A209F90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0" t="45998" r="34677" b="37514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5" name="Image 4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04A6FF87-E657-CE08-D7CB-752571D44F7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55" t="73716" r="41901" b="16169"/>
          <a:stretch/>
        </p:blipFill>
        <p:spPr>
          <a:xfrm>
            <a:off x="7767483" y="387497"/>
            <a:ext cx="2192595" cy="174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241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boisson gazeuse, Restauration rapide, texte, conception&#10;&#10;Description générée automatiquement">
            <a:extLst>
              <a:ext uri="{FF2B5EF4-FFF2-40B4-BE49-F238E27FC236}">
                <a16:creationId xmlns:a16="http://schemas.microsoft.com/office/drawing/2014/main" id="{D21D2BF7-E9C8-8523-1821-BB2300D0EC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4" name="Image 3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E00AC9C6-6893-C7C2-74E2-936D7AA4E8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0" t="45998" r="34677" b="37514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5" name="Image 4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CECC8DA4-087A-2750-CDFF-16BED57F202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54" t="73749" r="31602" b="16136"/>
          <a:stretch/>
        </p:blipFill>
        <p:spPr>
          <a:xfrm>
            <a:off x="7767483" y="387497"/>
            <a:ext cx="2192595" cy="174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5428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boisson gazeuse, texte, dessin, Restauration rapide&#10;&#10;Description générée automatiquement">
            <a:extLst>
              <a:ext uri="{FF2B5EF4-FFF2-40B4-BE49-F238E27FC236}">
                <a16:creationId xmlns:a16="http://schemas.microsoft.com/office/drawing/2014/main" id="{24C6E42C-5EAC-D5A5-4036-EAD6BA07B3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4" name="Image 3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484C5D9C-2A1F-2AB9-7405-74108C7C6AA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0" t="45998" r="34677" b="37514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5" name="Image 4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2C50BA0F-DF99-7152-A8A0-9016B2635EE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27" t="73745" r="21329" b="16140"/>
          <a:stretch/>
        </p:blipFill>
        <p:spPr>
          <a:xfrm>
            <a:off x="7767483" y="387497"/>
            <a:ext cx="2192595" cy="174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2812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boisson gazeuse, Restauration rapide, dessin, texte&#10;&#10;Description générée automatiquement">
            <a:extLst>
              <a:ext uri="{FF2B5EF4-FFF2-40B4-BE49-F238E27FC236}">
                <a16:creationId xmlns:a16="http://schemas.microsoft.com/office/drawing/2014/main" id="{3A2CA8BD-0947-BA47-F717-01D48F165A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4" name="Image 3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110B1AE2-C3D0-90AB-0D29-55154AA8053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0" t="45998" r="34677" b="37514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5" name="Image 4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49228459-894B-2EAB-3140-DAB65BF42C2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82" t="73729" r="11074" b="16156"/>
          <a:stretch/>
        </p:blipFill>
        <p:spPr>
          <a:xfrm>
            <a:off x="7767483" y="387497"/>
            <a:ext cx="2192595" cy="174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675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boisson gazeuse, dessin, Graphique&#10;&#10;Description générée automatiquement">
            <a:extLst>
              <a:ext uri="{FF2B5EF4-FFF2-40B4-BE49-F238E27FC236}">
                <a16:creationId xmlns:a16="http://schemas.microsoft.com/office/drawing/2014/main" id="{1187DEDB-0521-4C59-E2E5-E950FFE8CB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4" name="Image 3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83757309-6C99-4F1D-EAE0-14C86E6548B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0" t="45998" r="34677" b="37514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5" name="Image 4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A1F3DAA5-0F6F-2FB5-270E-F7040D64193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08" t="50000" r="67548" b="39885"/>
          <a:stretch/>
        </p:blipFill>
        <p:spPr>
          <a:xfrm>
            <a:off x="7767483" y="387497"/>
            <a:ext cx="2192595" cy="174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915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dessin, boisson gazeuse, Graphique&#10;&#10;Description générée automatiquement">
            <a:extLst>
              <a:ext uri="{FF2B5EF4-FFF2-40B4-BE49-F238E27FC236}">
                <a16:creationId xmlns:a16="http://schemas.microsoft.com/office/drawing/2014/main" id="{2E4C4FB1-3ADA-9C83-2F07-F14C831367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4" name="Image 3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77912A28-79F3-9D01-E51B-958042549CE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0" t="45998" r="34677" b="37514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5" name="Image 4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00B48E19-20D1-7270-620A-0FAC89127E9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84" t="50000" r="57272" b="39885"/>
          <a:stretch/>
        </p:blipFill>
        <p:spPr>
          <a:xfrm>
            <a:off x="7767483" y="387497"/>
            <a:ext cx="2192595" cy="174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306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dessin, boisson gazeuse, Graphique&#10;&#10;Description générée automatiquement">
            <a:extLst>
              <a:ext uri="{FF2B5EF4-FFF2-40B4-BE49-F238E27FC236}">
                <a16:creationId xmlns:a16="http://schemas.microsoft.com/office/drawing/2014/main" id="{A5608C08-AA14-FDA9-2AC5-330ACC203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4" name="Image 3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21B1BCAF-445E-AF55-CA59-85375AA6B5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0" t="45998" r="34677" b="37514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6" name="Image 5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4FE9A5C7-74D0-2B4A-BF21-8AEA43C847E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16" t="50000" r="47040" b="39885"/>
          <a:stretch/>
        </p:blipFill>
        <p:spPr>
          <a:xfrm>
            <a:off x="7767483" y="387497"/>
            <a:ext cx="2192595" cy="174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242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dessin, boisson gazeuse, Graphique&#10;&#10;Description générée automatiquement">
            <a:extLst>
              <a:ext uri="{FF2B5EF4-FFF2-40B4-BE49-F238E27FC236}">
                <a16:creationId xmlns:a16="http://schemas.microsoft.com/office/drawing/2014/main" id="{90864407-4DB5-83E0-C388-72600025D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4" name="Image 3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27E1FEA0-C7BB-E58E-6D35-00A7E9FA06A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0" t="45998" r="34677" b="37514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5" name="Image 4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D89F09F6-ECCE-A21D-DF9C-BAC89866261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41" t="50000" r="36715" b="39885"/>
          <a:stretch/>
        </p:blipFill>
        <p:spPr>
          <a:xfrm>
            <a:off x="7767483" y="387497"/>
            <a:ext cx="2192595" cy="174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771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dessin, boisson gazeuse, Graphique&#10;&#10;Description générée automatiquement">
            <a:extLst>
              <a:ext uri="{FF2B5EF4-FFF2-40B4-BE49-F238E27FC236}">
                <a16:creationId xmlns:a16="http://schemas.microsoft.com/office/drawing/2014/main" id="{9BE30A3B-7A90-D800-318D-1C94E6ECB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4" name="Image 3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C0BDAEF9-AD49-8755-E952-3487BD99BB0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0" t="45998" r="34677" b="37514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5" name="Image 4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DEEA308F-B620-6486-7FA3-53D8E0F70E5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25" t="50000" r="26431" b="39885"/>
          <a:stretch/>
        </p:blipFill>
        <p:spPr>
          <a:xfrm>
            <a:off x="7767483" y="387497"/>
            <a:ext cx="2192595" cy="174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27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boisson gazeuse, dessin, Graphique&#10;&#10;Description générée automatiquement">
            <a:extLst>
              <a:ext uri="{FF2B5EF4-FFF2-40B4-BE49-F238E27FC236}">
                <a16:creationId xmlns:a16="http://schemas.microsoft.com/office/drawing/2014/main" id="{8AD9ADE3-7998-E05D-26D2-8208EC3F48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4" name="Image 3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BC0FEBFF-2AFE-77B3-7ADF-6CCAA23AEF4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0" t="45998" r="34677" b="37514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5" name="Image 4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FF989440-3DE8-9A44-CA77-27296FE7968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82" t="50000" r="16274" b="39885"/>
          <a:stretch/>
        </p:blipFill>
        <p:spPr>
          <a:xfrm>
            <a:off x="7767483" y="387497"/>
            <a:ext cx="2192595" cy="174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624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boisson gazeuse, dessin, conception&#10;&#10;Description générée automatiquement">
            <a:extLst>
              <a:ext uri="{FF2B5EF4-FFF2-40B4-BE49-F238E27FC236}">
                <a16:creationId xmlns:a16="http://schemas.microsoft.com/office/drawing/2014/main" id="{92FF0554-748A-2F4E-97D2-9F534D216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4" name="Image 3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FDF95CC4-3457-C6F7-386F-8668DE868D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0" t="45998" r="34677" b="37514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  <p:pic>
        <p:nvPicPr>
          <p:cNvPr id="5" name="Image 4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A038F250-5690-80DB-9BB3-E663EDA176A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89" t="50000" r="5967" b="39885"/>
          <a:stretch/>
        </p:blipFill>
        <p:spPr>
          <a:xfrm>
            <a:off x="7767483" y="387497"/>
            <a:ext cx="2192595" cy="174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189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19</Words>
  <Application>Microsoft Office PowerPoint</Application>
  <PresentationFormat>Grand écran</PresentationFormat>
  <Paragraphs>19</Paragraphs>
  <Slides>26</Slides>
  <Notes>19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Alice MALOSSE</dc:creator>
  <cp:lastModifiedBy>Alice MALOSSE</cp:lastModifiedBy>
  <cp:revision>4</cp:revision>
  <dcterms:created xsi:type="dcterms:W3CDTF">2023-06-21T20:27:27Z</dcterms:created>
  <dcterms:modified xsi:type="dcterms:W3CDTF">2023-06-22T16:57:26Z</dcterms:modified>
</cp:coreProperties>
</file>