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6" r:id="rId17"/>
    <p:sldId id="275" r:id="rId18"/>
    <p:sldId id="274" r:id="rId19"/>
    <p:sldId id="273" r:id="rId20"/>
    <p:sldId id="269" r:id="rId21"/>
    <p:sldId id="280" r:id="rId22"/>
    <p:sldId id="279" r:id="rId23"/>
    <p:sldId id="278" r:id="rId24"/>
    <p:sldId id="277" r:id="rId25"/>
    <p:sldId id="270" r:id="rId26"/>
    <p:sldId id="271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BB65-3CF8-4396-B531-2186A115FCBE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75FE6-241D-4F40-8610-DA7C50A21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78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210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456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47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605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516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544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381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760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66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137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897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12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479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650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281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059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65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4A322-3507-4DCA-E85E-372F1C140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C0B8C0-CA35-117B-6457-0E7CE5E2F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8459A-3F8E-E91D-590B-BB238C87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76CA23-742F-2D70-89F9-A155A2CE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08C491-4E88-B053-99A9-73CD5BE0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53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0E406-5CBB-1AC9-9238-89F369CF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18E71D-D75C-37F0-ABD6-A64215D3A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E5919B-95C2-FD82-A25E-13BE1AD1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9E660-D8D7-D046-AACC-07F6DE2B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05462E-34A8-B9A4-3D3D-0C5B3D0F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8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34D40A-5A56-EDF9-4083-E4C72EF08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2858C-DCD9-3A63-E0E7-7EFEDEFBB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E7C710-041D-B3F4-2D65-FABE5C2C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27B9C9-5D08-7A96-66D0-52747071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E03922-E947-2043-8503-7392CD40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99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D50A7-2CFD-1FB0-EE3E-5DABF663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4F28CA-FC17-FD8A-5550-C9A2180F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C033E3-7622-8AE8-DF0E-517BB186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9D604-0A19-C116-5520-DC125FF5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36988B-F8AC-3110-2F65-5F0F15FD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33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422CE-31A1-30D5-E57C-A5B852B4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FE0F17-7F2B-B40C-D0B5-5B1F929CA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78F561-03AB-DCF3-2BE0-E7766A49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01EA9-6877-2A73-7628-E6E9C5E7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5AB03-A4C7-B5F6-3ADF-16E7338B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81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E1109-4556-B678-27DA-A1A61CEF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B9FA0A-185C-CAC1-D4F1-48DAC5E24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F5B418-CD11-25D3-7A01-8F467A4E1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8091AF-F646-BCBA-6E01-1F06357B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503132-0289-1449-2B39-798CF020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3493E8-3AC9-6456-1D2D-533D592B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18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61697-701C-4866-9647-D35D5D25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F8097D-F2DC-9864-A5DD-B85B9226C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C5B8D4-E0E4-17D1-83E8-10BF49E77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B701A9-5122-E012-7052-9D4C725D0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9CA26F-29F2-38D5-C0F8-EA9AFA6DE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7A04C1-834A-558F-F9A4-39F6597A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5A515D-17FE-1785-01A9-E4AF8F79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316948-A425-8D4C-79F3-94789DEE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81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61CE4-2359-2FC5-0178-8B79F841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09AFDE-6D5E-75AE-6AC9-C9BFFC20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F1DA27-B8DF-2BA7-9006-28D68E1F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996506-F518-1266-E454-3EF193BB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97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FC5C0E-D844-1DDE-37E6-81531FF7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0D0F78-28C1-5265-D9A9-403F301A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877855-4296-66FB-01C1-C9E2D003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04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4462B-C96B-A881-7CB6-5968FB21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FB0388-AFBD-E8BB-462C-781A7466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BE021C-3AEF-C049-14E7-2C8C45528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4C4BA-5B71-8425-2600-67DE94CB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F52D9-0C8A-9650-3E86-D4785653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99262-24B5-B89E-3DFB-1EA2DE93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34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4101E-85B9-7576-7F97-ABB7C567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11BDCC-1146-ACA4-E2C4-BE20A08B3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E9BA36-A98D-9C0F-DF64-753870C88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27AA42-B967-36C4-88D6-F6C071C8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8A1DA8-8416-20AC-62DD-952BAFAE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02A0F1-BB44-C8D1-03D3-B7A63545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7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DB8BA8-79C2-3F83-E72C-0E69F84D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E2FCBF-453E-03B5-48D1-F77C8FDA3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EAD422-3549-A54E-61E9-CD1399CE6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165E5-F6B7-E5AD-B207-98DE2CD1D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DFA2B0-0D97-5F5A-A480-124CAF46D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essin, boisson gazeuse, conception&#10;&#10;Description générée automatiquement">
            <a:extLst>
              <a:ext uri="{FF2B5EF4-FFF2-40B4-BE49-F238E27FC236}">
                <a16:creationId xmlns:a16="http://schemas.microsoft.com/office/drawing/2014/main" id="{2F93539C-067D-22F5-D0D0-780E45C4B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6" name="Image 5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D801A777-FAE6-1197-5C1D-4C98E56D99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4" name="Image 3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947A6EB0-7B9D-6D79-CE01-A1395C052D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4" t="5377" r="87922" b="84508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10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2403D3C0-A29F-FF78-F4FE-E76DBAF0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55279A9D-DA36-3C74-0620-ACD6D308DC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2DBEDE03-A471-E99A-1A72-5C8B095826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" t="17471" r="87867" b="72414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1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2525BD16-8109-1C78-3CAB-46308FF14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4B3A3D5A-002C-2F14-AF14-43B8E0A3BC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593D82F9-C846-C796-C0F5-C4BE6BC7C5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5" t="17414" r="77611" b="72471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7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AAB2C900-14EB-16BD-5CE1-E30B973A1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FB68AABD-7C3F-9F84-1C0C-ACB933CE69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1EB042EF-AB5E-4C40-4DA2-11F7A13294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6" t="17440" r="67310" b="7244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833DFF89-4AB8-E2F9-21D9-F9FA51C01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A76D7D44-B008-51B8-94BD-2DDFC920B3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EEA68D5B-F35D-1BA3-0E11-9871114FFC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4" t="17439" r="57272" b="72446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3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805F1D17-58E6-F09E-535D-B0717D5E1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F55567C1-AAC7-FCAF-1A6F-0EFE1B6286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5B10E9FD-5752-E6B5-163E-2439B62358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05" t="17544" r="46851" b="72341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7908C76A-2012-A591-8005-72DC26D5A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5662C5B8-218C-63B9-1120-632579EFA4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BFDF5872-CCD9-CE97-BA73-C17A9859A5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06" t="17612" r="36750" b="72273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9D8EE81B-4A57-6198-AD41-6A5770698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5480D07E-58C1-4494-CCEE-9BDB170576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7E7C5556-6D00-9129-51ED-89467F8A30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6" t="17427" r="26490" b="72458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1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9C3C70A2-B4C6-E4BB-9965-59402A752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F98A1325-49BE-7F7A-5596-4B4149F84E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B7C7B7B1-844C-05E6-CD46-C6B9723B24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3" t="17546" r="16143" b="72339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6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conception, art&#10;&#10;Description générée automatiquement">
            <a:extLst>
              <a:ext uri="{FF2B5EF4-FFF2-40B4-BE49-F238E27FC236}">
                <a16:creationId xmlns:a16="http://schemas.microsoft.com/office/drawing/2014/main" id="{69D40574-CCFD-FAE0-06BF-4001252C8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3D73DBE4-647C-EADA-FA5C-45AA6D4C99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0AC8AADB-A534-C9F9-7B50-83045B2A44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89" t="17534" r="5967" b="72351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5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Restauration rapide, conception&#10;&#10;Description générée automatiquement">
            <a:extLst>
              <a:ext uri="{FF2B5EF4-FFF2-40B4-BE49-F238E27FC236}">
                <a16:creationId xmlns:a16="http://schemas.microsoft.com/office/drawing/2014/main" id="{FDD782A1-B07B-3767-25AE-BAC711C90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915A0677-FCEF-142C-D02E-6D48FCBCE3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53D40D2B-BD90-B612-455A-C4B32375D6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1" t="29476" r="82775" b="60409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7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conception&#10;&#10;Description générée automatiquement">
            <a:extLst>
              <a:ext uri="{FF2B5EF4-FFF2-40B4-BE49-F238E27FC236}">
                <a16:creationId xmlns:a16="http://schemas.microsoft.com/office/drawing/2014/main" id="{D4773738-C810-8745-A628-D180CC422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3A00C1A9-E457-DF65-25AC-8122DAFD3A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9517666D-D46D-C625-1663-FECBDD3974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7" t="5541" r="77629" b="84344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40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Restauration rapide, conception&#10;&#10;Description générée automatiquement">
            <a:extLst>
              <a:ext uri="{FF2B5EF4-FFF2-40B4-BE49-F238E27FC236}">
                <a16:creationId xmlns:a16="http://schemas.microsoft.com/office/drawing/2014/main" id="{E142A1F8-8FC9-996E-7968-C8A370E8E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F3FA009A-4939-4830-E950-A1EB4C77B5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3366C249-9E83-D39F-2891-5A60122D62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2" t="29437" r="72564" b="60448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8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conception&#10;&#10;Description générée automatiquement">
            <a:extLst>
              <a:ext uri="{FF2B5EF4-FFF2-40B4-BE49-F238E27FC236}">
                <a16:creationId xmlns:a16="http://schemas.microsoft.com/office/drawing/2014/main" id="{19444B48-F9E6-F257-79D2-B1ADECC8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B3C0EA1-3CF0-9CBA-F669-5D12F88FE0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D1BE1E63-305C-84C8-45F7-FE66329750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29296" r="62278" b="60589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10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dessin&#10;&#10;Description générée automatiquement">
            <a:extLst>
              <a:ext uri="{FF2B5EF4-FFF2-40B4-BE49-F238E27FC236}">
                <a16:creationId xmlns:a16="http://schemas.microsoft.com/office/drawing/2014/main" id="{88C70085-03CC-FB87-2C6B-B45F6D7CE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96012B3B-2597-AA18-63FA-977CDAF4B2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69BF3948-0EF3-2469-75D8-1D87E45687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99" t="29485" r="51957" b="60400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5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dessin&#10;&#10;Description générée automatiquement">
            <a:extLst>
              <a:ext uri="{FF2B5EF4-FFF2-40B4-BE49-F238E27FC236}">
                <a16:creationId xmlns:a16="http://schemas.microsoft.com/office/drawing/2014/main" id="{8ABCBE75-BBDD-E7A0-2D87-429745F22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854EBA10-06DC-D57B-11B3-D622BF7F1D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22194573-2991-43F1-6366-538C337841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68" t="29406" r="41888" b="60479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4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conception&#10;&#10;Description générée automatiquement">
            <a:extLst>
              <a:ext uri="{FF2B5EF4-FFF2-40B4-BE49-F238E27FC236}">
                <a16:creationId xmlns:a16="http://schemas.microsoft.com/office/drawing/2014/main" id="{D21D2BF7-E9C8-8523-1821-BB2300D0E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8B798EEF-026C-8216-D72B-49332AC26A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208FD09A-2820-5827-EB3A-06DC91236F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2" t="29561" r="31584" b="60324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42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texte, dessin, Restauration rapide&#10;&#10;Description générée automatiquement">
            <a:extLst>
              <a:ext uri="{FF2B5EF4-FFF2-40B4-BE49-F238E27FC236}">
                <a16:creationId xmlns:a16="http://schemas.microsoft.com/office/drawing/2014/main" id="{24C6E42C-5EAC-D5A5-4036-EAD6BA07B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D2B07C81-48F1-5D42-0151-11F30C615A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75E290BD-B314-3611-5141-A802CF5EE9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1" t="29577" r="21355" b="60308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81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dessin, texte&#10;&#10;Description générée automatiquement">
            <a:extLst>
              <a:ext uri="{FF2B5EF4-FFF2-40B4-BE49-F238E27FC236}">
                <a16:creationId xmlns:a16="http://schemas.microsoft.com/office/drawing/2014/main" id="{3A2CA8BD-0947-BA47-F717-01D48F165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42988126-4E61-5D9F-FE52-36766C9192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87B1B504-4C53-75BE-EA6E-485A1BE09D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05" t="29405" r="11051" b="60480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7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Graphique&#10;&#10;Description générée automatiquement">
            <a:extLst>
              <a:ext uri="{FF2B5EF4-FFF2-40B4-BE49-F238E27FC236}">
                <a16:creationId xmlns:a16="http://schemas.microsoft.com/office/drawing/2014/main" id="{1187DEDB-0521-4C59-E2E5-E950FFE8C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8779147C-A754-3890-F921-BE01A9E856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A6AE214C-4348-D484-8EF8-B78235E77A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8" t="5529" r="67548" b="84356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1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2E4C4FB1-3ADA-9C83-2F07-F14C83136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24A337D5-91CB-C74F-BC13-D66CE247BB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BC0D3397-8719-29AB-6031-BCB7E8367A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4" t="5666" r="57272" b="84219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0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A5608C08-AA14-FDA9-2AC5-330ACC203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53A462B4-C8CD-200F-E8B5-02CB3F21D0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3" name="Image 2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EF8C80AA-4728-5F09-B5A2-3C68FF8326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90" t="5527" r="46966" b="84358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4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90864407-4DB5-83E0-C388-72600025D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41C8781A-D91F-CCCE-D6D4-26B8D9AF23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0D09807B-E215-39AF-61C6-38AF9A43E8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23" t="5591" r="36633" b="84294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7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9BE30A3B-7A90-D800-318D-1C94E6ECB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047923EF-F8C1-7E2E-A235-401EB6654A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9BBB1DFF-8543-3F14-42DC-8427E75BDB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2" t="5606" r="26524" b="84279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Graphique&#10;&#10;Description générée automatiquement">
            <a:extLst>
              <a:ext uri="{FF2B5EF4-FFF2-40B4-BE49-F238E27FC236}">
                <a16:creationId xmlns:a16="http://schemas.microsoft.com/office/drawing/2014/main" id="{8AD9ADE3-7998-E05D-26D2-8208EC3F4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F5A7E274-5AC8-FD83-82A3-1B093C5C4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F8470FF3-5F41-896F-CB65-35E6E42396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0" t="5542" r="16276" b="84343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2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conception&#10;&#10;Description générée automatiquement">
            <a:extLst>
              <a:ext uri="{FF2B5EF4-FFF2-40B4-BE49-F238E27FC236}">
                <a16:creationId xmlns:a16="http://schemas.microsoft.com/office/drawing/2014/main" id="{92FF0554-748A-2F4E-97D2-9F534D216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8C2ABAB0-F79B-B895-7D16-727EB6AD5C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2D9DDBAF-F470-A4DE-E999-87BBF8DF45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89" t="5650" r="5967" b="8423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89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</Words>
  <Application>Microsoft Office PowerPoint</Application>
  <PresentationFormat>Grand écran</PresentationFormat>
  <Paragraphs>17</Paragraphs>
  <Slides>26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Alice MALOSSE</dc:creator>
  <cp:lastModifiedBy>Alice MALOSSE</cp:lastModifiedBy>
  <cp:revision>3</cp:revision>
  <dcterms:created xsi:type="dcterms:W3CDTF">2023-06-21T20:27:27Z</dcterms:created>
  <dcterms:modified xsi:type="dcterms:W3CDTF">2023-06-22T16:30:31Z</dcterms:modified>
</cp:coreProperties>
</file>