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DC"/>
    <a:srgbClr val="E60000"/>
    <a:srgbClr val="821912"/>
    <a:srgbClr val="F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80026-E5D7-488C-27A6-3AC9AE70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D13699-3783-001C-F874-BA526FC78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EBDB9-DA35-98B3-3892-EF60BBB3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D15E7-7DBD-1557-B596-F472C4A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1ABDA-00DD-8787-7548-CB6E69AF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F4F80-D9A8-6DDF-21C4-98CAD829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404E96-A52D-2033-5356-B1DFEA701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6AEC5-C0FE-4385-039E-DC52625C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5EB21C-96F8-C1CD-565D-A925CDB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1A2CA-D353-608A-A0A9-7E8373E8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40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85347C-E0D8-D07B-6806-277F766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ABDA54-583B-5D2B-FB99-50E09EEC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5BDC8-4FFC-121C-6B5F-C9978146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97456-DA03-E76A-B3E1-8E67A8F6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B06CB-69D4-E18C-0105-0C8638BE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2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16FD1-3B76-69EB-BE6B-2EF3BF10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AE50F-A6D7-36F6-F00E-34756AD3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068CD-27A6-5777-2266-31CFB346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EAF44-53D7-F622-B706-75F43F74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AF4FC-CB47-8405-CEC5-EDAAD4C8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1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B7B59-C79D-8969-F265-D55C977F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E9984-30E9-8440-1CEB-1AD92458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3A15C-B3A1-2291-0B34-F09032D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F19B8-5793-BFF6-9354-B5C0C7A4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9C64C-B9E2-226B-A2D8-AF64F7DD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3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197AF-CFCA-6F58-ACDF-781F4EF2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CE3F6-DE8B-28BA-533E-1DBD93B2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7E0E6B-82C3-92FC-5A40-AE44C5F8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D88B8-F63E-56B3-7597-B61F1121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3B20A-A0AC-4186-8AC4-EE82AA09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4DCC3-754E-48D0-DA7F-7A123CCD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5047E-178A-5116-4EAF-7C2240AF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BDDA9-1AC9-AEDE-BDBD-7A88561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CF5B4-AAEE-463D-CEB3-28DBBAD7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44C141-6045-3EED-53EF-49267A1D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52E8D-33A2-5853-243D-494347488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D01D2F-39EF-978A-8B2E-A6BC7FB4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CE17BF-7821-747B-7D29-C1E87C23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5BB6BD-6866-5F62-1C44-15B2B5C2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0EC0A-ADF9-CB5A-63F7-30FB565E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2A9B70-BF35-7128-E056-ABD4C5A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BF7BC1-388C-01CC-2C77-D78B139A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C4C2A1-B275-CAEE-D9FA-80CFC20C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719D17-79FB-445B-99A4-699B273B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3B8DE2-9E47-8B06-2A6F-AEE8F863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3EB6F4-003E-02F9-6513-1138ED5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46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A54B8-219B-CFDB-1A04-E4663C25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5556C-1409-BA21-9DD2-130C037D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BCE00B-0F3D-4D61-5313-08D6C4E7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D7D152-19BB-5953-92AD-E39DA518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7AE00-6314-957D-1159-6EADD4D7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26F7C-E195-4F82-1310-69294AB5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15233-80C1-C7D3-8B2A-3CE54761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B4081C-8BC7-A5FC-9B8B-2A37CCAE4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46D6C-C3BE-2862-C8A8-87C96AF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0B45F7-ECD6-B8E9-D2E6-89180706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E2D867-1DF4-35CD-AFE4-45DDC1BE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20968-2002-54F5-8E7E-CCD65A99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8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CADF89-9E4D-8F2F-287B-FEA9BF70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779DDF-4B6A-9B1C-3AB9-B932DE8A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0F188-62C7-94AA-E410-02D949D18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AB85-D9A8-4AA5-8FEB-CE73C61DC0D1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E26D6-8B56-140D-3F2A-B705CF23C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2376D-CDE5-8195-15DF-6B1F54579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94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A178-4459-CD3B-9D8C-272AAE09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073812" cy="269654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DE00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0" y="3100874"/>
            <a:ext cx="12073812" cy="2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821912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253398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A178-4459-CD3B-9D8C-272AAE09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073812" cy="269654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60000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0" y="3100874"/>
            <a:ext cx="12073812" cy="2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AF0DC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104795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A178-4459-CD3B-9D8C-272AAE09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073812" cy="1239611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E60000"/>
                </a:solidFill>
                <a:latin typeface="HorseshoesAndLemonade" pitchFamily="50" charset="0"/>
              </a:rPr>
              <a:t>Ketchup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0" y="4724400"/>
            <a:ext cx="12073812" cy="1073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 err="1">
                <a:solidFill>
                  <a:srgbClr val="FAF0DC"/>
                </a:solidFill>
                <a:latin typeface="HorseshoesAndLemonade" pitchFamily="50" charset="0"/>
              </a:rPr>
              <a:t>Creamy</a:t>
            </a:r>
            <a:endParaRPr lang="fr-FR" sz="7200" dirty="0">
              <a:solidFill>
                <a:srgbClr val="FAF0DC"/>
              </a:solidFill>
              <a:latin typeface="HorseshoesAndLemonade" pitchFamily="50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D32D2A-EBAD-A6CD-CD9A-7A6CD76AD0FE}"/>
              </a:ext>
            </a:extLst>
          </p:cNvPr>
          <p:cNvSpPr txBox="1">
            <a:spLocks/>
          </p:cNvSpPr>
          <p:nvPr/>
        </p:nvSpPr>
        <p:spPr>
          <a:xfrm>
            <a:off x="0" y="1695450"/>
            <a:ext cx="12073812" cy="1066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>
                <a:solidFill>
                  <a:srgbClr val="FFDE00"/>
                </a:solidFill>
                <a:latin typeface="HorseshoesAndLemonade" pitchFamily="50" charset="0"/>
              </a:rPr>
              <a:t>Mayo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5F3F5EF-3C72-AA34-A133-7115C607BEFD}"/>
              </a:ext>
            </a:extLst>
          </p:cNvPr>
          <p:cNvSpPr txBox="1">
            <a:spLocks/>
          </p:cNvSpPr>
          <p:nvPr/>
        </p:nvSpPr>
        <p:spPr>
          <a:xfrm>
            <a:off x="0" y="3100875"/>
            <a:ext cx="12073812" cy="1073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>
                <a:solidFill>
                  <a:srgbClr val="821912"/>
                </a:solidFill>
                <a:latin typeface="HorseshoesAndLemonade" pitchFamily="50" charset="0"/>
              </a:rPr>
              <a:t>BBQ</a:t>
            </a:r>
          </a:p>
        </p:txBody>
      </p:sp>
    </p:spTree>
    <p:extLst>
      <p:ext uri="{BB962C8B-B14F-4D97-AF65-F5344CB8AC3E}">
        <p14:creationId xmlns:p14="http://schemas.microsoft.com/office/powerpoint/2010/main" val="9157163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HorseshoesAndLemonade</vt:lpstr>
      <vt:lpstr>Thème Office</vt:lpstr>
      <vt:lpstr>00 01 02 03 04 05 06 07 08 09 10 11 12 13 14 15 16 17 18 19 20 21 22 23 24 25</vt:lpstr>
      <vt:lpstr>00 01 02 03 04 05 06 07 08 09 10 11 12 13 14 15 16 17 18 19 20 21 22 23 24 25</vt:lpstr>
      <vt:lpstr>Ketchup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00 01 02 03 04 05 06 07 08 09 10 11 12 13 14 15 16 17 18 19 20 21 22 23 24 25</dc:title>
  <dc:creator>Alice MALOSSE</dc:creator>
  <cp:lastModifiedBy>Alice MALOSSE</cp:lastModifiedBy>
  <cp:revision>2</cp:revision>
  <dcterms:created xsi:type="dcterms:W3CDTF">2023-06-21T20:14:51Z</dcterms:created>
  <dcterms:modified xsi:type="dcterms:W3CDTF">2023-06-21T20:25:14Z</dcterms:modified>
</cp:coreProperties>
</file>