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02F93-FA1C-4D5B-BDBA-80879A504163}" v="1479" dt="2021-04-26T11:52:38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4661897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500" i="1" dirty="0">
                <a:solidFill>
                  <a:srgbClr val="FFFFFF"/>
                </a:solidFill>
              </a:rPr>
              <a:t>Formation </a:t>
            </a:r>
            <a:r>
              <a:rPr lang="en-US" sz="3500" i="1" dirty="0" err="1">
                <a:solidFill>
                  <a:srgbClr val="FFFFFF"/>
                </a:solidFill>
              </a:rPr>
              <a:t>Openclassrooms</a:t>
            </a:r>
            <a:endParaRPr lang="fr-FR" sz="3500" i="1">
              <a:solidFill>
                <a:srgbClr val="FFFFFF"/>
              </a:solidFill>
            </a:endParaRPr>
          </a:p>
          <a:p>
            <a:pPr algn="l"/>
            <a:endParaRPr lang="en-US" sz="3500" i="1" dirty="0">
              <a:solidFill>
                <a:srgbClr val="FFFFFF"/>
              </a:solidFill>
            </a:endParaRPr>
          </a:p>
          <a:p>
            <a:pPr algn="l"/>
            <a:r>
              <a:rPr lang="en-US" sz="3500" b="1" dirty="0">
                <a:solidFill>
                  <a:srgbClr val="FFFFFF"/>
                </a:solidFill>
              </a:rPr>
              <a:t>A</a:t>
            </a:r>
            <a:r>
              <a:rPr lang="en-US" sz="3500" dirty="0">
                <a:solidFill>
                  <a:srgbClr val="FFFFFF"/>
                </a:solidFill>
              </a:rPr>
              <a:t>lice </a:t>
            </a:r>
            <a:r>
              <a:rPr lang="en-US" sz="3500" b="1" dirty="0">
                <a:solidFill>
                  <a:srgbClr val="FFFFFF"/>
                </a:solidFill>
              </a:rPr>
              <a:t>M</a:t>
            </a:r>
            <a:r>
              <a:rPr lang="en-US" sz="3500" dirty="0">
                <a:solidFill>
                  <a:srgbClr val="FFFFFF"/>
                </a:solidFill>
              </a:rPr>
              <a:t>arti-</a:t>
            </a:r>
            <a:r>
              <a:rPr lang="en-US" sz="3500" b="1" dirty="0">
                <a:solidFill>
                  <a:srgbClr val="FFFFFF"/>
                </a:solidFill>
              </a:rPr>
              <a:t>C</a:t>
            </a:r>
            <a:r>
              <a:rPr lang="en-US" sz="3500" dirty="0">
                <a:solidFill>
                  <a:srgbClr val="FFFFFF"/>
                </a:solidFill>
              </a:rPr>
              <a:t>avalle</a:t>
            </a:r>
            <a:endParaRPr lang="fr-FR" sz="3500" dirty="0">
              <a:solidFill>
                <a:srgbClr val="FFFFFF"/>
              </a:solidFill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en-US" sz="6000" u="sng"/>
              <a:t>Projet 4 :</a:t>
            </a:r>
            <a:br>
              <a:rPr lang="en-US" sz="6000" u="sng"/>
            </a:br>
            <a:r>
              <a:rPr lang="en-US" sz="6000"/>
              <a:t>Optimiser un site web existant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4F073-1CD1-4EA9-A991-FEA089EF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FE60B0-E222-4E05-B5A3-CDC3F0A1FEAE}"/>
              </a:ext>
            </a:extLst>
          </p:cNvPr>
          <p:cNvSpPr txBox="1"/>
          <p:nvPr/>
        </p:nvSpPr>
        <p:spPr>
          <a:xfrm>
            <a:off x="3243533" y="94890"/>
            <a:ext cx="4698520" cy="7336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3000" b="1" dirty="0">
                <a:solidFill>
                  <a:schemeClr val="accent1"/>
                </a:solidFill>
              </a:rPr>
              <a:t>A</a:t>
            </a:r>
            <a:r>
              <a:rPr lang="fr-FR" sz="3000" dirty="0"/>
              <a:t>ccessibilité</a:t>
            </a:r>
            <a:endParaRPr lang="fr-FR"/>
          </a:p>
          <a:p>
            <a:pPr algn="ctr">
              <a:lnSpc>
                <a:spcPct val="200000"/>
              </a:lnSpc>
            </a:pPr>
            <a:r>
              <a:rPr lang="fr-FR" sz="3000" b="1" dirty="0">
                <a:solidFill>
                  <a:schemeClr val="accent1"/>
                </a:solidFill>
              </a:rPr>
              <a:t>UX</a:t>
            </a:r>
            <a:r>
              <a:rPr lang="fr-FR" sz="3000" dirty="0"/>
              <a:t> design</a:t>
            </a:r>
          </a:p>
          <a:p>
            <a:pPr algn="ctr">
              <a:lnSpc>
                <a:spcPct val="200000"/>
              </a:lnSpc>
            </a:pPr>
            <a:r>
              <a:rPr lang="fr-FR" sz="3000" b="1" dirty="0" err="1">
                <a:solidFill>
                  <a:schemeClr val="accent1"/>
                </a:solidFill>
              </a:rPr>
              <a:t>D</a:t>
            </a:r>
            <a:r>
              <a:rPr lang="fr-FR" sz="3000" dirty="0" err="1"/>
              <a:t>ependencies</a:t>
            </a:r>
            <a:endParaRPr lang="fr-FR" sz="3000"/>
          </a:p>
          <a:p>
            <a:pPr algn="ctr">
              <a:lnSpc>
                <a:spcPct val="200000"/>
              </a:lnSpc>
            </a:pPr>
            <a:r>
              <a:rPr lang="fr-FR" sz="3000" b="1" dirty="0" err="1">
                <a:solidFill>
                  <a:schemeClr val="accent1"/>
                </a:solidFill>
              </a:rPr>
              <a:t>C</a:t>
            </a:r>
            <a:r>
              <a:rPr lang="fr-FR" sz="3000" dirty="0" err="1"/>
              <a:t>rawlers</a:t>
            </a:r>
            <a:endParaRPr lang="fr-FR" sz="3000"/>
          </a:p>
          <a:p>
            <a:pPr algn="ctr">
              <a:lnSpc>
                <a:spcPct val="200000"/>
              </a:lnSpc>
            </a:pPr>
            <a:r>
              <a:rPr lang="fr-FR" sz="3000" b="1" dirty="0">
                <a:solidFill>
                  <a:schemeClr val="accent1"/>
                </a:solidFill>
              </a:rPr>
              <a:t>C</a:t>
            </a:r>
            <a:r>
              <a:rPr lang="fr-FR" sz="3000" dirty="0"/>
              <a:t>ode</a:t>
            </a:r>
          </a:p>
          <a:p>
            <a:pPr algn="ctr">
              <a:lnSpc>
                <a:spcPct val="200000"/>
              </a:lnSpc>
            </a:pPr>
            <a:r>
              <a:rPr lang="fr-FR" sz="3000" b="1" dirty="0" err="1">
                <a:solidFill>
                  <a:schemeClr val="accent1"/>
                </a:solidFill>
              </a:rPr>
              <a:t>L</a:t>
            </a:r>
            <a:r>
              <a:rPr lang="fr-FR" sz="3000" dirty="0" err="1"/>
              <a:t>ighthouse</a:t>
            </a:r>
            <a:endParaRPr lang="fr-FR" sz="3000"/>
          </a:p>
          <a:p>
            <a:pPr algn="ctr">
              <a:lnSpc>
                <a:spcPct val="200000"/>
              </a:lnSpc>
            </a:pPr>
            <a:r>
              <a:rPr lang="fr-FR" sz="3000" b="1" dirty="0">
                <a:solidFill>
                  <a:schemeClr val="accent1"/>
                </a:solidFill>
              </a:rPr>
              <a:t>A</a:t>
            </a:r>
            <a:r>
              <a:rPr lang="fr-FR" sz="3000" dirty="0"/>
              <a:t> prévoir</a:t>
            </a:r>
          </a:p>
          <a:p>
            <a:pPr algn="ctr">
              <a:lnSpc>
                <a:spcPct val="200000"/>
              </a:lnSpc>
            </a:pP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82400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044E2-1766-4F9A-A01E-BDDFDC46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F4F74CAF-0852-4619-9456-012AFCF5F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1625830"/>
            <a:ext cx="5086708" cy="409517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D4B38B9-146E-4DD8-8606-AE2D97076F71}"/>
              </a:ext>
            </a:extLst>
          </p:cNvPr>
          <p:cNvSpPr txBox="1"/>
          <p:nvPr/>
        </p:nvSpPr>
        <p:spPr>
          <a:xfrm>
            <a:off x="5328249" y="1000664"/>
            <a:ext cx="4497237" cy="4855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000" b="1" dirty="0" err="1"/>
              <a:t>Wave</a:t>
            </a:r>
            <a:r>
              <a:rPr lang="fr-FR" sz="3000" b="1" dirty="0"/>
              <a:t> :</a:t>
            </a:r>
            <a:r>
              <a:rPr lang="fr-FR" sz="3000" dirty="0"/>
              <a:t> </a:t>
            </a:r>
            <a:endParaRPr lang="fr-FR"/>
          </a:p>
          <a:p>
            <a:pPr algn="ctr">
              <a:lnSpc>
                <a:spcPct val="150000"/>
              </a:lnSpc>
            </a:pPr>
            <a:endParaRPr lang="fr-FR" sz="3000" dirty="0"/>
          </a:p>
          <a:p>
            <a:pPr algn="ctr">
              <a:lnSpc>
                <a:spcPct val="150000"/>
              </a:lnSpc>
            </a:pPr>
            <a:r>
              <a:rPr lang="fr-FR" sz="3000" dirty="0"/>
              <a:t>Contrastes</a:t>
            </a:r>
            <a:endParaRPr lang="fr-FR" dirty="0"/>
          </a:p>
          <a:p>
            <a:pPr algn="ctr">
              <a:lnSpc>
                <a:spcPct val="150000"/>
              </a:lnSpc>
            </a:pPr>
            <a:r>
              <a:rPr lang="fr-FR" sz="3000" dirty="0"/>
              <a:t>Taille du texte</a:t>
            </a:r>
          </a:p>
          <a:p>
            <a:pPr algn="ctr">
              <a:lnSpc>
                <a:spcPct val="150000"/>
              </a:lnSpc>
            </a:pPr>
            <a:r>
              <a:rPr lang="fr-FR" sz="3000" dirty="0"/>
              <a:t>ARIA</a:t>
            </a:r>
          </a:p>
          <a:p>
            <a:pPr algn="ctr">
              <a:lnSpc>
                <a:spcPct val="150000"/>
              </a:lnSpc>
            </a:pPr>
            <a:r>
              <a:rPr lang="fr-FR" sz="3000" dirty="0"/>
              <a:t>Texte sous forme d'image</a:t>
            </a:r>
          </a:p>
          <a:p>
            <a:pPr algn="ctr">
              <a:lnSpc>
                <a:spcPct val="150000"/>
              </a:lnSpc>
            </a:pPr>
            <a:r>
              <a:rPr lang="fr-FR" sz="3000"/>
              <a:t>Labels sans "for"</a:t>
            </a:r>
            <a:endParaRPr lang="fr-FR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4A8C44-A8FE-4F98-8ABB-A00A1D25B608}"/>
              </a:ext>
            </a:extLst>
          </p:cNvPr>
          <p:cNvSpPr/>
          <p:nvPr/>
        </p:nvSpPr>
        <p:spPr>
          <a:xfrm>
            <a:off x="6701826" y="1144977"/>
            <a:ext cx="1581509" cy="6326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72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D0047-C7D1-4FE0-9504-0DCA9288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38" y="350808"/>
            <a:ext cx="2500668" cy="616310"/>
          </a:xfrm>
        </p:spPr>
        <p:txBody>
          <a:bodyPr>
            <a:normAutofit fontScale="90000"/>
          </a:bodyPr>
          <a:lstStyle/>
          <a:p>
            <a:r>
              <a:rPr lang="fr-FR" dirty="0"/>
              <a:t>UX design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2B4029E7-6AE0-4EA9-B4C1-24BFD4D8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2" y="1231297"/>
            <a:ext cx="8968595" cy="49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4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D35A5-3843-47F3-A75F-35C59AE3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Dependencies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F9E7CE6C-74D5-4C39-BAEF-53F5CB98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" y="1524061"/>
            <a:ext cx="4641011" cy="46293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288A58-69BC-4626-8B46-3796EA7405BC}"/>
              </a:ext>
            </a:extLst>
          </p:cNvPr>
          <p:cNvSpPr txBox="1"/>
          <p:nvPr/>
        </p:nvSpPr>
        <p:spPr>
          <a:xfrm>
            <a:off x="4983193" y="612476"/>
            <a:ext cx="558991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dirty="0"/>
              <a:t>Bootstrap &amp; </a:t>
            </a:r>
            <a:r>
              <a:rPr lang="fr-FR" sz="3000" dirty="0" err="1"/>
              <a:t>Jquery</a:t>
            </a:r>
            <a:r>
              <a:rPr lang="fr-FR" sz="3000" dirty="0"/>
              <a:t> :</a:t>
            </a:r>
            <a:endParaRPr lang="fr-FR"/>
          </a:p>
          <a:p>
            <a:endParaRPr lang="fr-FR" sz="3000" dirty="0"/>
          </a:p>
          <a:p>
            <a:r>
              <a:rPr lang="fr-FR" sz="3000" dirty="0"/>
              <a:t>Mise à jour</a:t>
            </a:r>
          </a:p>
          <a:p>
            <a:r>
              <a:rPr lang="fr-FR" sz="3000" dirty="0"/>
              <a:t>CDN</a:t>
            </a:r>
          </a:p>
          <a:p>
            <a:endParaRPr lang="fr-FR" sz="3000" dirty="0"/>
          </a:p>
          <a:p>
            <a:r>
              <a:rPr lang="fr-FR" sz="3000" dirty="0" err="1"/>
              <a:t>Gmaps</a:t>
            </a:r>
            <a:r>
              <a:rPr lang="fr-FR" sz="3000" dirty="0"/>
              <a:t> :</a:t>
            </a:r>
          </a:p>
          <a:p>
            <a:endParaRPr lang="fr-FR" sz="3000" dirty="0"/>
          </a:p>
          <a:p>
            <a:r>
              <a:rPr lang="fr-FR" sz="3000" dirty="0"/>
              <a:t>Suppression ou rentabilisation</a:t>
            </a:r>
          </a:p>
          <a:p>
            <a:endParaRPr lang="fr-FR" sz="3000" dirty="0"/>
          </a:p>
          <a:p>
            <a:r>
              <a:rPr lang="fr-FR" sz="3000" dirty="0"/>
              <a:t>Font-</a:t>
            </a:r>
            <a:r>
              <a:rPr lang="fr-FR" sz="3000" dirty="0" err="1"/>
              <a:t>Awesome</a:t>
            </a:r>
            <a:r>
              <a:rPr lang="fr-FR" sz="3000" dirty="0"/>
              <a:t> &amp; ET-line : </a:t>
            </a:r>
          </a:p>
          <a:p>
            <a:endParaRPr lang="fr-FR" sz="3000" dirty="0"/>
          </a:p>
          <a:p>
            <a:r>
              <a:rPr lang="fr-FR" sz="3000" dirty="0"/>
              <a:t>choisir ou intégrer en SVG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4313A-E458-4ACC-9138-546A72F0DF0F}"/>
              </a:ext>
            </a:extLst>
          </p:cNvPr>
          <p:cNvSpPr/>
          <p:nvPr/>
        </p:nvSpPr>
        <p:spPr>
          <a:xfrm>
            <a:off x="4904656" y="613014"/>
            <a:ext cx="3838754" cy="5750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8E3F7-C093-4B18-A2FB-6BFB099F6AC9}"/>
              </a:ext>
            </a:extLst>
          </p:cNvPr>
          <p:cNvSpPr/>
          <p:nvPr/>
        </p:nvSpPr>
        <p:spPr>
          <a:xfrm>
            <a:off x="4904655" y="2884635"/>
            <a:ext cx="1624641" cy="5463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FBCE2-585A-4881-A817-C4CFF3DDEF4C}"/>
              </a:ext>
            </a:extLst>
          </p:cNvPr>
          <p:cNvSpPr/>
          <p:nvPr/>
        </p:nvSpPr>
        <p:spPr>
          <a:xfrm>
            <a:off x="4976543" y="4696183"/>
            <a:ext cx="4629508" cy="5175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55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837A6-E01D-4BF6-8AA8-BDA799CE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Crawlers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EAD392-33A0-40EA-872B-66C318A5330E}"/>
              </a:ext>
            </a:extLst>
          </p:cNvPr>
          <p:cNvSpPr txBox="1"/>
          <p:nvPr/>
        </p:nvSpPr>
        <p:spPr>
          <a:xfrm>
            <a:off x="7599871" y="4307457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000" dirty="0"/>
              <a:t>Schema.org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B26A44-981D-4333-B055-62EA27DD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3332624"/>
            <a:ext cx="6395049" cy="33989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D8850F-D3CF-46DB-8490-99EACB135A95}"/>
              </a:ext>
            </a:extLst>
          </p:cNvPr>
          <p:cNvSpPr txBox="1"/>
          <p:nvPr/>
        </p:nvSpPr>
        <p:spPr>
          <a:xfrm>
            <a:off x="2710671" y="1718633"/>
            <a:ext cx="4540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 dirty="0"/>
              <a:t>Robots.txt  </a:t>
            </a:r>
            <a:r>
              <a:rPr lang="fr-FR" sz="3000" dirty="0">
                <a:solidFill>
                  <a:schemeClr val="accent1"/>
                </a:solidFill>
              </a:rPr>
              <a:t>&amp;</a:t>
            </a:r>
            <a:r>
              <a:rPr lang="fr-FR" sz="3000" dirty="0"/>
              <a:t>  </a:t>
            </a:r>
            <a:r>
              <a:rPr lang="fr-FR" sz="3000" dirty="0" err="1"/>
              <a:t>Sitemap</a:t>
            </a:r>
            <a:endParaRPr lang="fr-FR" sz="3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C5AF4-958E-4B95-A714-870D165C10D2}"/>
              </a:ext>
            </a:extLst>
          </p:cNvPr>
          <p:cNvSpPr/>
          <p:nvPr/>
        </p:nvSpPr>
        <p:spPr>
          <a:xfrm>
            <a:off x="2704920" y="1705693"/>
            <a:ext cx="1984075" cy="5607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DADD2-7B9E-4841-BED9-D1C79F3C2B9D}"/>
              </a:ext>
            </a:extLst>
          </p:cNvPr>
          <p:cNvSpPr/>
          <p:nvPr/>
        </p:nvSpPr>
        <p:spPr>
          <a:xfrm>
            <a:off x="5206580" y="1720070"/>
            <a:ext cx="1581509" cy="5463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BED32-D4D5-4990-A594-BB9A8615F9CB}"/>
              </a:ext>
            </a:extLst>
          </p:cNvPr>
          <p:cNvSpPr/>
          <p:nvPr/>
        </p:nvSpPr>
        <p:spPr>
          <a:xfrm>
            <a:off x="7593222" y="4307994"/>
            <a:ext cx="2214112" cy="5463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363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4A010-A3D9-45DF-B538-22F27E5A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90E986-62D6-4B12-86F2-BCB41060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2475951"/>
            <a:ext cx="7415841" cy="19060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5C55D9C-2771-4060-A81A-255E66DF4357}"/>
              </a:ext>
            </a:extLst>
          </p:cNvPr>
          <p:cNvSpPr txBox="1"/>
          <p:nvPr/>
        </p:nvSpPr>
        <p:spPr>
          <a:xfrm>
            <a:off x="684362" y="5299494"/>
            <a:ext cx="41378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000" dirty="0"/>
              <a:t>Erreurs aux validateurs</a:t>
            </a:r>
            <a:endParaRPr lang="fr-FR" dirty="0"/>
          </a:p>
          <a:p>
            <a:pPr algn="ctr"/>
            <a:r>
              <a:rPr lang="fr-FR" sz="3000" dirty="0"/>
              <a:t>CSS &amp; HTML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5322-9708-4BC8-8053-D5916AA149CF}"/>
              </a:ext>
            </a:extLst>
          </p:cNvPr>
          <p:cNvSpPr/>
          <p:nvPr/>
        </p:nvSpPr>
        <p:spPr>
          <a:xfrm>
            <a:off x="4660241" y="224825"/>
            <a:ext cx="1912189" cy="10639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C1106E-1863-46E9-9815-A77F2F755B86}"/>
              </a:ext>
            </a:extLst>
          </p:cNvPr>
          <p:cNvSpPr txBox="1"/>
          <p:nvPr/>
        </p:nvSpPr>
        <p:spPr>
          <a:xfrm>
            <a:off x="6996022" y="1230701"/>
            <a:ext cx="23550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000" dirty="0"/>
              <a:t>Propriétés</a:t>
            </a:r>
            <a:endParaRPr lang="fr-FR" dirty="0" err="1"/>
          </a:p>
          <a:p>
            <a:pPr algn="ctr"/>
            <a:r>
              <a:rPr lang="fr-FR" sz="3000" dirty="0"/>
              <a:t>désuètes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30AAFA-3911-4DB5-8210-47EAB8BFEBF0}"/>
              </a:ext>
            </a:extLst>
          </p:cNvPr>
          <p:cNvSpPr txBox="1"/>
          <p:nvPr/>
        </p:nvSpPr>
        <p:spPr>
          <a:xfrm>
            <a:off x="6176513" y="4796286"/>
            <a:ext cx="305950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000" dirty="0"/>
              <a:t>Taille &amp; format</a:t>
            </a:r>
          </a:p>
          <a:p>
            <a:pPr algn="ctr"/>
            <a:r>
              <a:rPr lang="fr-FR" sz="3000" dirty="0"/>
              <a:t>des images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10914-C203-40D9-8A9F-B96CB8545AD6}"/>
              </a:ext>
            </a:extLst>
          </p:cNvPr>
          <p:cNvSpPr txBox="1"/>
          <p:nvPr/>
        </p:nvSpPr>
        <p:spPr>
          <a:xfrm>
            <a:off x="4580626" y="224286"/>
            <a:ext cx="200995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000" dirty="0" err="1"/>
              <a:t>Title</a:t>
            </a:r>
            <a:r>
              <a:rPr lang="fr-FR" sz="3000" dirty="0"/>
              <a:t> &amp; </a:t>
            </a:r>
            <a:r>
              <a:rPr lang="fr-FR" sz="3000" dirty="0" err="1"/>
              <a:t>link</a:t>
            </a:r>
            <a:r>
              <a:rPr lang="fr-FR" sz="3000" dirty="0"/>
              <a:t> vides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5920D4-359E-4818-9CCE-022372229A65}"/>
              </a:ext>
            </a:extLst>
          </p:cNvPr>
          <p:cNvSpPr txBox="1"/>
          <p:nvPr/>
        </p:nvSpPr>
        <p:spPr>
          <a:xfrm>
            <a:off x="828135" y="1662022"/>
            <a:ext cx="367772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000" dirty="0"/>
              <a:t>Url non-pertinentes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682B5-B329-454C-852A-D2A76055727A}"/>
              </a:ext>
            </a:extLst>
          </p:cNvPr>
          <p:cNvSpPr/>
          <p:nvPr/>
        </p:nvSpPr>
        <p:spPr>
          <a:xfrm>
            <a:off x="7161901" y="1173731"/>
            <a:ext cx="2012830" cy="10639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4961BF-661F-4EAA-9CA7-70ABCBBCE1DB}"/>
              </a:ext>
            </a:extLst>
          </p:cNvPr>
          <p:cNvSpPr/>
          <p:nvPr/>
        </p:nvSpPr>
        <p:spPr>
          <a:xfrm>
            <a:off x="6313637" y="4739316"/>
            <a:ext cx="2789207" cy="10639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D6750-9C7C-4374-A4DB-EFC6EFD26E50}"/>
              </a:ext>
            </a:extLst>
          </p:cNvPr>
          <p:cNvSpPr/>
          <p:nvPr/>
        </p:nvSpPr>
        <p:spPr>
          <a:xfrm>
            <a:off x="677712" y="5271277"/>
            <a:ext cx="4140679" cy="97766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30CE7-0503-4870-BF2A-30B4616FCAD0}"/>
              </a:ext>
            </a:extLst>
          </p:cNvPr>
          <p:cNvSpPr/>
          <p:nvPr/>
        </p:nvSpPr>
        <p:spPr>
          <a:xfrm>
            <a:off x="893373" y="1662562"/>
            <a:ext cx="3522453" cy="5463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0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CD7F2-FCBE-4809-A3C2-DE29E165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Lighthouse</a:t>
            </a:r>
            <a:r>
              <a:rPr lang="fr-FR" dirty="0"/>
              <a:t> : avant/après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7DFC474D-2C95-4BAD-B9A2-009E0E84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49" y="3828207"/>
            <a:ext cx="5575539" cy="2192080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FC91B8C6-8DAA-4DD3-92A0-DA3EDB643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1718266"/>
            <a:ext cx="5575539" cy="2127506"/>
          </a:xfrm>
          <a:prstGeom prst="rect">
            <a:avLst/>
          </a:prstGeom>
        </p:spPr>
      </p:pic>
      <p:sp>
        <p:nvSpPr>
          <p:cNvPr id="5" name="Flèche : virage 4">
            <a:extLst>
              <a:ext uri="{FF2B5EF4-FFF2-40B4-BE49-F238E27FC236}">
                <a16:creationId xmlns:a16="http://schemas.microsoft.com/office/drawing/2014/main" id="{CE870553-8B9E-4F86-A783-1A159F7D6094}"/>
              </a:ext>
            </a:extLst>
          </p:cNvPr>
          <p:cNvSpPr/>
          <p:nvPr/>
        </p:nvSpPr>
        <p:spPr>
          <a:xfrm rot="5400000">
            <a:off x="6213864" y="2081698"/>
            <a:ext cx="1495244" cy="17252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3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E92EA-82A8-438E-B7B4-745F1558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prévoir : 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A9903A-AE79-4B60-9CFB-9BE608E0C1E2}"/>
              </a:ext>
            </a:extLst>
          </p:cNvPr>
          <p:cNvSpPr txBox="1"/>
          <p:nvPr/>
        </p:nvSpPr>
        <p:spPr>
          <a:xfrm>
            <a:off x="2395268" y="1273834"/>
            <a:ext cx="5934973" cy="4855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000" dirty="0"/>
              <a:t>Google </a:t>
            </a:r>
            <a:r>
              <a:rPr lang="fr-FR" sz="3000" dirty="0" err="1"/>
              <a:t>Analitycs</a:t>
            </a:r>
            <a:endParaRPr lang="fr-FR" sz="3000"/>
          </a:p>
          <a:p>
            <a:pPr algn="ctr">
              <a:lnSpc>
                <a:spcPct val="150000"/>
              </a:lnSpc>
            </a:pPr>
            <a:endParaRPr lang="fr-FR" sz="3000" dirty="0"/>
          </a:p>
          <a:p>
            <a:pPr algn="ctr">
              <a:lnSpc>
                <a:spcPct val="150000"/>
              </a:lnSpc>
            </a:pPr>
            <a:r>
              <a:rPr lang="fr-FR" sz="3000" dirty="0"/>
              <a:t>Rajeunir la mise en page</a:t>
            </a:r>
          </a:p>
          <a:p>
            <a:pPr algn="ctr">
              <a:lnSpc>
                <a:spcPct val="150000"/>
              </a:lnSpc>
            </a:pPr>
            <a:endParaRPr lang="fr-FR" sz="3000" dirty="0"/>
          </a:p>
          <a:p>
            <a:pPr algn="ctr">
              <a:lnSpc>
                <a:spcPct val="150000"/>
              </a:lnSpc>
            </a:pPr>
            <a:r>
              <a:rPr lang="fr-FR" sz="3000" dirty="0"/>
              <a:t>Contenus réguliers : blog</a:t>
            </a:r>
          </a:p>
          <a:p>
            <a:pPr algn="ctr">
              <a:lnSpc>
                <a:spcPct val="150000"/>
              </a:lnSpc>
            </a:pPr>
            <a:endParaRPr lang="fr-FR" sz="3000" dirty="0"/>
          </a:p>
          <a:p>
            <a:pPr algn="ctr">
              <a:lnSpc>
                <a:spcPct val="150000"/>
              </a:lnSpc>
            </a:pPr>
            <a:r>
              <a:rPr lang="fr-FR" sz="3000" dirty="0"/>
              <a:t>Partenaires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1E13F-B4E0-4850-ABE6-85691545CE0B}"/>
              </a:ext>
            </a:extLst>
          </p:cNvPr>
          <p:cNvSpPr/>
          <p:nvPr/>
        </p:nvSpPr>
        <p:spPr>
          <a:xfrm>
            <a:off x="3783221" y="1418144"/>
            <a:ext cx="3148642" cy="6326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E81E4F-4AFA-4D40-A136-1DA3D4884296}"/>
              </a:ext>
            </a:extLst>
          </p:cNvPr>
          <p:cNvSpPr/>
          <p:nvPr/>
        </p:nvSpPr>
        <p:spPr>
          <a:xfrm>
            <a:off x="3150618" y="2783994"/>
            <a:ext cx="4413848" cy="6469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8EA53-4153-4550-913E-141C1731144B}"/>
              </a:ext>
            </a:extLst>
          </p:cNvPr>
          <p:cNvSpPr/>
          <p:nvPr/>
        </p:nvSpPr>
        <p:spPr>
          <a:xfrm>
            <a:off x="3150618" y="4164220"/>
            <a:ext cx="4471358" cy="6326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9CAA5F-ADF1-48D4-BEBE-E79664360B26}"/>
              </a:ext>
            </a:extLst>
          </p:cNvPr>
          <p:cNvSpPr/>
          <p:nvPr/>
        </p:nvSpPr>
        <p:spPr>
          <a:xfrm>
            <a:off x="4286429" y="5530070"/>
            <a:ext cx="2185359" cy="5894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8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Facet</vt:lpstr>
      <vt:lpstr>Projet 4 : Optimiser un site web existant</vt:lpstr>
      <vt:lpstr>Plan</vt:lpstr>
      <vt:lpstr>Accessibilité</vt:lpstr>
      <vt:lpstr>UX design</vt:lpstr>
      <vt:lpstr>Dependencies</vt:lpstr>
      <vt:lpstr>Crawlers</vt:lpstr>
      <vt:lpstr>Code</vt:lpstr>
      <vt:lpstr>Lighthouse : avant/après</vt:lpstr>
      <vt:lpstr>A prévoir 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optimise</dc:title>
  <dc:creator/>
  <cp:lastModifiedBy/>
  <cp:revision>272</cp:revision>
  <dcterms:created xsi:type="dcterms:W3CDTF">2021-04-26T10:39:29Z</dcterms:created>
  <dcterms:modified xsi:type="dcterms:W3CDTF">2021-04-26T11:52:52Z</dcterms:modified>
</cp:coreProperties>
</file>