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41926-1AC1-4F1A-94A5-4678CE5379F3}" v="1" dt="2024-04-17T08:49:40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4660"/>
  </p:normalViewPr>
  <p:slideViewPr>
    <p:cSldViewPr snapToGrid="0">
      <p:cViewPr>
        <p:scale>
          <a:sx n="33" d="100"/>
          <a:sy n="33" d="100"/>
        </p:scale>
        <p:origin x="223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Massé" userId="8a8b71e29642d3cf" providerId="LiveId" clId="{92941926-1AC1-4F1A-94A5-4678CE5379F3}"/>
    <pc:docChg chg="modSld">
      <pc:chgData name="Alice Massé" userId="8a8b71e29642d3cf" providerId="LiveId" clId="{92941926-1AC1-4F1A-94A5-4678CE5379F3}" dt="2024-04-17T08:50:04.478" v="20" actId="113"/>
      <pc:docMkLst>
        <pc:docMk/>
      </pc:docMkLst>
      <pc:sldChg chg="addSp modSp mod">
        <pc:chgData name="Alice Massé" userId="8a8b71e29642d3cf" providerId="LiveId" clId="{92941926-1AC1-4F1A-94A5-4678CE5379F3}" dt="2024-04-17T08:50:04.478" v="20" actId="113"/>
        <pc:sldMkLst>
          <pc:docMk/>
          <pc:sldMk cId="1978478248" sldId="256"/>
        </pc:sldMkLst>
        <pc:spChg chg="add mod">
          <ac:chgData name="Alice Massé" userId="8a8b71e29642d3cf" providerId="LiveId" clId="{92941926-1AC1-4F1A-94A5-4678CE5379F3}" dt="2024-04-17T08:50:04.478" v="20" actId="113"/>
          <ac:spMkLst>
            <pc:docMk/>
            <pc:sldMk cId="1978478248" sldId="256"/>
            <ac:spMk id="24" creationId="{FD1668E7-16EF-3997-4C05-541F3ABB63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6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37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6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7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1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98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27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D0D12-AE1A-44B4-819D-B3334534CB55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EAE2D-AC90-4779-8DBF-BEC2BCE3A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23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12D614-C40E-684D-16F5-6A92243C15AB}"/>
              </a:ext>
            </a:extLst>
          </p:cNvPr>
          <p:cNvGrpSpPr/>
          <p:nvPr/>
        </p:nvGrpSpPr>
        <p:grpSpPr>
          <a:xfrm>
            <a:off x="863427" y="2435739"/>
            <a:ext cx="12673358" cy="9528734"/>
            <a:chOff x="863427" y="2236552"/>
            <a:chExt cx="12673358" cy="952873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AC70373-DDC6-20C1-564F-EEE3128A7E6C}"/>
                </a:ext>
              </a:extLst>
            </p:cNvPr>
            <p:cNvGrpSpPr/>
            <p:nvPr/>
          </p:nvGrpSpPr>
          <p:grpSpPr>
            <a:xfrm>
              <a:off x="5760106" y="2236552"/>
              <a:ext cx="2880000" cy="2006397"/>
              <a:chOff x="5889169" y="1001844"/>
              <a:chExt cx="2880000" cy="200639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20A83-15DE-0109-6D18-6C0981AB77B9}"/>
                  </a:ext>
                </a:extLst>
              </p:cNvPr>
              <p:cNvSpPr/>
              <p:nvPr/>
            </p:nvSpPr>
            <p:spPr>
              <a:xfrm>
                <a:off x="5889169" y="1001844"/>
                <a:ext cx="2880000" cy="20063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/>
                  <a:t>Canard</a:t>
                </a:r>
              </a:p>
              <a:p>
                <a:pPr algn="ctr"/>
                <a:endParaRPr lang="fr-FR" sz="2000" dirty="0"/>
              </a:p>
              <a:p>
                <a:r>
                  <a:rPr lang="fr-FR" sz="2000" dirty="0"/>
                  <a:t>+ Field : type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+Methode(type) : type</a:t>
                </a:r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790A347-B77C-F54E-CE7B-9E81CF455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169" y="1669772"/>
                <a:ext cx="28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86531298-EC53-5247-438E-B475C75909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169" y="2352257"/>
                <a:ext cx="28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C38C509-1338-DDFA-B71B-55EAB33DAFF9}"/>
                </a:ext>
              </a:extLst>
            </p:cNvPr>
            <p:cNvGrpSpPr/>
            <p:nvPr/>
          </p:nvGrpSpPr>
          <p:grpSpPr>
            <a:xfrm>
              <a:off x="863427" y="9758889"/>
              <a:ext cx="2880000" cy="2006397"/>
              <a:chOff x="5889169" y="1001844"/>
              <a:chExt cx="2880000" cy="200639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117F385-978A-8AA0-4FE2-6F492C51AB2B}"/>
                  </a:ext>
                </a:extLst>
              </p:cNvPr>
              <p:cNvSpPr/>
              <p:nvPr/>
            </p:nvSpPr>
            <p:spPr>
              <a:xfrm>
                <a:off x="5889169" y="1001844"/>
                <a:ext cx="2880000" cy="20063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/>
                  <a:t>ColVert</a:t>
                </a:r>
              </a:p>
              <a:p>
                <a:pPr algn="ctr"/>
                <a:endParaRPr lang="fr-FR" sz="2000" dirty="0"/>
              </a:p>
              <a:p>
                <a:r>
                  <a:rPr lang="fr-FR" sz="2000" dirty="0"/>
                  <a:t>+ Field : type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+Methode(type) : type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72C80A9-AA62-E083-625D-889D36967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169" y="1669772"/>
                <a:ext cx="28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E39F060-4E78-90B6-3A05-50BC56722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169" y="2352257"/>
                <a:ext cx="28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8024BA2-64F9-9062-FEC2-F44B6F4D9A14}"/>
                </a:ext>
              </a:extLst>
            </p:cNvPr>
            <p:cNvGrpSpPr/>
            <p:nvPr/>
          </p:nvGrpSpPr>
          <p:grpSpPr>
            <a:xfrm>
              <a:off x="10656785" y="9590610"/>
              <a:ext cx="2880000" cy="2006397"/>
              <a:chOff x="5889169" y="1001844"/>
              <a:chExt cx="2880000" cy="200639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02D84B-7829-BC3F-DFFC-C67C0A313C5B}"/>
                  </a:ext>
                </a:extLst>
              </p:cNvPr>
              <p:cNvSpPr/>
              <p:nvPr/>
            </p:nvSpPr>
            <p:spPr>
              <a:xfrm>
                <a:off x="5889169" y="1001844"/>
                <a:ext cx="2880000" cy="20063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/>
                  <a:t>CouRouge</a:t>
                </a:r>
              </a:p>
              <a:p>
                <a:pPr algn="ctr"/>
                <a:endParaRPr lang="fr-FR" sz="2000" dirty="0"/>
              </a:p>
              <a:p>
                <a:r>
                  <a:rPr lang="fr-FR" sz="2000" dirty="0"/>
                  <a:t>+ Field : type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+Methode(type) : type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471AD45-5F85-0729-9932-1E23EF72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169" y="1669772"/>
                <a:ext cx="28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F96F1C8B-D354-ADB6-AA7C-FF8D9FADE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169" y="2352257"/>
                <a:ext cx="28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B3DEE61-B0A1-A96E-F37C-F3FE476A6B1A}"/>
                </a:ext>
              </a:extLst>
            </p:cNvPr>
            <p:cNvCxnSpPr>
              <a:stCxn id="10" idx="0"/>
              <a:endCxn id="4" idx="1"/>
            </p:cNvCxnSpPr>
            <p:nvPr/>
          </p:nvCxnSpPr>
          <p:spPr>
            <a:xfrm flipV="1">
              <a:off x="2303427" y="3239751"/>
              <a:ext cx="3456679" cy="651913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0DE15D84-C252-5F2A-646D-16F577821368}"/>
                </a:ext>
              </a:extLst>
            </p:cNvPr>
            <p:cNvCxnSpPr>
              <a:stCxn id="14" idx="0"/>
              <a:endCxn id="4" idx="3"/>
            </p:cNvCxnSpPr>
            <p:nvPr/>
          </p:nvCxnSpPr>
          <p:spPr>
            <a:xfrm flipH="1" flipV="1">
              <a:off x="8640106" y="3239751"/>
              <a:ext cx="3456679" cy="635085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DF5FDBF1-C04B-E0FA-2BC5-DB496A6FA684}"/>
                </a:ext>
              </a:extLst>
            </p:cNvPr>
            <p:cNvSpPr/>
            <p:nvPr/>
          </p:nvSpPr>
          <p:spPr>
            <a:xfrm>
              <a:off x="3166957" y="6415180"/>
              <a:ext cx="1152939" cy="551274"/>
            </a:xfrm>
            <a:prstGeom prst="roundRect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Extends</a:t>
              </a:r>
              <a:endParaRPr lang="fr-FR" dirty="0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6E59112-824C-59F2-7A80-B1B28D9F010B}"/>
                </a:ext>
              </a:extLst>
            </p:cNvPr>
            <p:cNvSpPr/>
            <p:nvPr/>
          </p:nvSpPr>
          <p:spPr>
            <a:xfrm>
              <a:off x="10080315" y="6415180"/>
              <a:ext cx="1152939" cy="551274"/>
            </a:xfrm>
            <a:prstGeom prst="roundRect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Extends</a:t>
              </a:r>
              <a:endParaRPr lang="fr-FR" dirty="0"/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FD1668E7-16EF-3997-4C05-541F3ABB6368}"/>
              </a:ext>
            </a:extLst>
          </p:cNvPr>
          <p:cNvSpPr txBox="1"/>
          <p:nvPr/>
        </p:nvSpPr>
        <p:spPr>
          <a:xfrm>
            <a:off x="252919" y="194553"/>
            <a:ext cx="13910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1"/>
                </a:solidFill>
              </a:rPr>
              <a:t>Diagramme de classe pour un simulateur de vol de canard</a:t>
            </a:r>
          </a:p>
        </p:txBody>
      </p:sp>
    </p:spTree>
    <p:extLst>
      <p:ext uri="{BB962C8B-B14F-4D97-AF65-F5344CB8AC3E}">
        <p14:creationId xmlns:p14="http://schemas.microsoft.com/office/powerpoint/2010/main" val="1978478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48</Words>
  <Application>Microsoft Office PowerPoint</Application>
  <PresentationFormat>Personnalisé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Massé</dc:creator>
  <cp:lastModifiedBy>Alice Massé</cp:lastModifiedBy>
  <cp:revision>1</cp:revision>
  <dcterms:created xsi:type="dcterms:W3CDTF">2024-04-17T08:36:36Z</dcterms:created>
  <dcterms:modified xsi:type="dcterms:W3CDTF">2024-04-17T08:50:06Z</dcterms:modified>
</cp:coreProperties>
</file>