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E7BCF-7ED7-4661-9A54-3AA4AB6E1E91}" v="4" dt="2024-06-29T17:26:10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un Kim" userId="e9deaef3ad2985e7" providerId="LiveId" clId="{723E7BCF-7ED7-4661-9A54-3AA4AB6E1E91}"/>
    <pc:docChg chg="custSel addSld modSld">
      <pc:chgData name="Hanjun Kim" userId="e9deaef3ad2985e7" providerId="LiveId" clId="{723E7BCF-7ED7-4661-9A54-3AA4AB6E1E91}" dt="2024-06-29T17:26:39.388" v="430" actId="113"/>
      <pc:docMkLst>
        <pc:docMk/>
      </pc:docMkLst>
      <pc:sldChg chg="addSp modSp mod">
        <pc:chgData name="Hanjun Kim" userId="e9deaef3ad2985e7" providerId="LiveId" clId="{723E7BCF-7ED7-4661-9A54-3AA4AB6E1E91}" dt="2024-06-29T17:26:39.388" v="430" actId="113"/>
        <pc:sldMkLst>
          <pc:docMk/>
          <pc:sldMk cId="1180373410" sldId="257"/>
        </pc:sldMkLst>
        <pc:spChg chg="mod">
          <ac:chgData name="Hanjun Kim" userId="e9deaef3ad2985e7" providerId="LiveId" clId="{723E7BCF-7ED7-4661-9A54-3AA4AB6E1E91}" dt="2024-06-29T17:26:39.388" v="430" actId="113"/>
          <ac:spMkLst>
            <pc:docMk/>
            <pc:sldMk cId="1180373410" sldId="257"/>
            <ac:spMk id="4" creationId="{111030A3-4858-6BEE-32C0-D2F92EFF7D95}"/>
          </ac:spMkLst>
        </pc:spChg>
        <pc:spChg chg="mod">
          <ac:chgData name="Hanjun Kim" userId="e9deaef3ad2985e7" providerId="LiveId" clId="{723E7BCF-7ED7-4661-9A54-3AA4AB6E1E91}" dt="2024-06-29T16:57:27.990" v="47" actId="20577"/>
          <ac:spMkLst>
            <pc:docMk/>
            <pc:sldMk cId="1180373410" sldId="257"/>
            <ac:spMk id="5" creationId="{E867035D-96F2-A800-B17B-BF05EE078E3C}"/>
          </ac:spMkLst>
        </pc:spChg>
        <pc:spChg chg="mod">
          <ac:chgData name="Hanjun Kim" userId="e9deaef3ad2985e7" providerId="LiveId" clId="{723E7BCF-7ED7-4661-9A54-3AA4AB6E1E91}" dt="2024-06-29T16:57:23.263" v="43" actId="20577"/>
          <ac:spMkLst>
            <pc:docMk/>
            <pc:sldMk cId="1180373410" sldId="257"/>
            <ac:spMk id="8" creationId="{A96E246E-BA6A-E949-4F31-A6487B29BC13}"/>
          </ac:spMkLst>
        </pc:spChg>
        <pc:spChg chg="add mod">
          <ac:chgData name="Hanjun Kim" userId="e9deaef3ad2985e7" providerId="LiveId" clId="{723E7BCF-7ED7-4661-9A54-3AA4AB6E1E91}" dt="2024-06-29T16:56:26.890" v="21" actId="20577"/>
          <ac:spMkLst>
            <pc:docMk/>
            <pc:sldMk cId="1180373410" sldId="257"/>
            <ac:spMk id="11" creationId="{0242EA63-589F-EE73-3212-82ED2E505D97}"/>
          </ac:spMkLst>
        </pc:spChg>
        <pc:picChg chg="mod">
          <ac:chgData name="Hanjun Kim" userId="e9deaef3ad2985e7" providerId="LiveId" clId="{723E7BCF-7ED7-4661-9A54-3AA4AB6E1E91}" dt="2024-06-29T16:56:09.215" v="6" actId="1076"/>
          <ac:picMkLst>
            <pc:docMk/>
            <pc:sldMk cId="1180373410" sldId="257"/>
            <ac:picMk id="3" creationId="{5B8AED5F-3160-0954-FE8E-A3C57CDCAA50}"/>
          </ac:picMkLst>
        </pc:picChg>
        <pc:picChg chg="mod">
          <ac:chgData name="Hanjun Kim" userId="e9deaef3ad2985e7" providerId="LiveId" clId="{723E7BCF-7ED7-4661-9A54-3AA4AB6E1E91}" dt="2024-06-29T16:56:07.871" v="5" actId="1076"/>
          <ac:picMkLst>
            <pc:docMk/>
            <pc:sldMk cId="1180373410" sldId="257"/>
            <ac:picMk id="7" creationId="{E1F95E35-D76E-C35C-1919-98AF58A28731}"/>
          </ac:picMkLst>
        </pc:picChg>
        <pc:picChg chg="add mod">
          <ac:chgData name="Hanjun Kim" userId="e9deaef3ad2985e7" providerId="LiveId" clId="{723E7BCF-7ED7-4661-9A54-3AA4AB6E1E91}" dt="2024-06-29T16:56:12.481" v="7" actId="1076"/>
          <ac:picMkLst>
            <pc:docMk/>
            <pc:sldMk cId="1180373410" sldId="257"/>
            <ac:picMk id="10" creationId="{F18B3553-67C4-C377-0DA9-69E8480E1C98}"/>
          </ac:picMkLst>
        </pc:picChg>
      </pc:sldChg>
      <pc:sldChg chg="addSp modSp new mod">
        <pc:chgData name="Hanjun Kim" userId="e9deaef3ad2985e7" providerId="LiveId" clId="{723E7BCF-7ED7-4661-9A54-3AA4AB6E1E91}" dt="2024-06-29T17:26:31.753" v="429" actId="113"/>
        <pc:sldMkLst>
          <pc:docMk/>
          <pc:sldMk cId="2630896515" sldId="258"/>
        </pc:sldMkLst>
        <pc:spChg chg="add mod">
          <ac:chgData name="Hanjun Kim" userId="e9deaef3ad2985e7" providerId="LiveId" clId="{723E7BCF-7ED7-4661-9A54-3AA4AB6E1E91}" dt="2024-06-29T17:26:31.753" v="429" actId="113"/>
          <ac:spMkLst>
            <pc:docMk/>
            <pc:sldMk cId="2630896515" sldId="258"/>
            <ac:spMk id="4" creationId="{944E39CE-6A73-162A-9025-A14002C487A5}"/>
          </ac:spMkLst>
        </pc:spChg>
        <pc:spChg chg="add mod">
          <ac:chgData name="Hanjun Kim" userId="e9deaef3ad2985e7" providerId="LiveId" clId="{723E7BCF-7ED7-4661-9A54-3AA4AB6E1E91}" dt="2024-06-29T17:26:10.063" v="418" actId="1076"/>
          <ac:spMkLst>
            <pc:docMk/>
            <pc:sldMk cId="2630896515" sldId="258"/>
            <ac:spMk id="7" creationId="{7068D1D7-4F2C-530D-6E8F-B15A3B225627}"/>
          </ac:spMkLst>
        </pc:spChg>
        <pc:spChg chg="add mod">
          <ac:chgData name="Hanjun Kim" userId="e9deaef3ad2985e7" providerId="LiveId" clId="{723E7BCF-7ED7-4661-9A54-3AA4AB6E1E91}" dt="2024-06-29T17:26:19.910" v="426" actId="20577"/>
          <ac:spMkLst>
            <pc:docMk/>
            <pc:sldMk cId="2630896515" sldId="258"/>
            <ac:spMk id="8" creationId="{9F51285D-3160-C010-06BA-26C9CD51E9F2}"/>
          </ac:spMkLst>
        </pc:spChg>
        <pc:picChg chg="add mod">
          <ac:chgData name="Hanjun Kim" userId="e9deaef3ad2985e7" providerId="LiveId" clId="{723E7BCF-7ED7-4661-9A54-3AA4AB6E1E91}" dt="2024-06-29T17:21:36.409" v="270" actId="1076"/>
          <ac:picMkLst>
            <pc:docMk/>
            <pc:sldMk cId="2630896515" sldId="258"/>
            <ac:picMk id="3" creationId="{B2478FB1-1FE2-2C92-21B7-AB27B5B88DB1}"/>
          </ac:picMkLst>
        </pc:picChg>
        <pc:picChg chg="add mod">
          <ac:chgData name="Hanjun Kim" userId="e9deaef3ad2985e7" providerId="LiveId" clId="{723E7BCF-7ED7-4661-9A54-3AA4AB6E1E91}" dt="2024-06-29T17:25:45.616" v="380" actId="14100"/>
          <ac:picMkLst>
            <pc:docMk/>
            <pc:sldMk cId="2630896515" sldId="258"/>
            <ac:picMk id="6" creationId="{50785329-F474-C807-5E3A-E119766B7B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E3D3-6008-BB72-141E-08DEE652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0EE74-9C27-95C7-26A6-860CF69BD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DBBEF-9EBE-6E2F-A371-FA6DAB10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EB1C8-61D0-EE9F-13DA-5B43E50E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60A1D-BA2C-C905-73D8-A50F3339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6AD50-D25A-5098-7AAA-DD46E98D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48734-1552-3D36-B210-447152BA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B5B7D-F45B-7B02-E5E7-4ECEC50E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A067D-19FB-53BF-4DB0-AEDE264B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13DB3-E6C5-3317-C2D2-EA079ED5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D45BF-B601-1F27-6824-9FB04F91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D7B45-E980-ED35-BB0E-867F81D5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63D9A-C9AB-EED5-E318-27F60A02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94EDC-7EDF-D64C-68E8-0788868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A086F-75A8-1310-DED8-22944CA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6ED4-A3B6-2EF2-E489-2C9B450F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5BB29-BDF9-ABB8-1741-38C0EC65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594C8-0F85-C63C-92BA-C7CF35DE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43F3F-8F79-A9B8-F448-0494A9F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14584-EA98-FEC8-0C8A-231F775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D2EFD-3346-4A48-CB78-910987BD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68B32-B3E7-48E6-3CA6-7CA82319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19CEE-4EE3-F7D0-DAD5-DCBF24A7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673A-7FBF-5495-31B2-F24579C5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BF139-6BEE-63F2-7998-E6890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447F-7C36-C667-9AFF-3852F4C8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95EA-FBA2-18C6-F8A3-E62B73534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BD22E-5A3A-DFA5-15D4-284BA4B3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9EBAD-980C-812F-486A-3F300D3A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4C0B4-FC31-CA87-6FAE-85054FEF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3ED7C-F2FE-ABE6-9CDE-43FC7D29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72C44-23FB-BF39-4E49-66C7BF11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AE2AA-86A6-D4A8-D539-22F23557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C31F9-E3C5-5A73-96BB-C5C64377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3F359-1C64-0842-D711-C30399C0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D1ACC-3497-6341-BD7F-41F0BC02B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F0820-73FC-EC06-3B16-22B6EDC5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3CEE2-1F2B-E597-9C52-944DC14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E1DF3C-27DC-B34A-130C-2FA49ECD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736C-171D-7E7A-B7AA-66691A13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51DF44-AB3D-599C-D81C-C69E63BE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089FE-A02F-9F23-2A97-43D4B758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BCEAA-C755-C026-4C64-ABDB7CC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A7F03-0FA2-67D6-43E2-356E820B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A39C7-27BA-A682-9BA5-6CE5F48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DC118-A0CF-D26A-2E78-F6737751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9952-A2EF-C5FE-A99B-FDE0A0A2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A30A7-9C79-82AB-7152-F9B55CFE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3462B-9016-6F50-E083-DAA73BA14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F2625-C9ED-EBDE-4347-B268EA3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8FBBB-4925-F0AA-5021-1B31F9F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01C6C-1D79-C3ED-0428-9CA814C6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B412-8428-4ACA-A7B4-D3EBFCC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ADEFB-AA60-5475-1A33-161BB5AEE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F135C-EBDC-EA74-4E69-64B2AB6CD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CDA40-48D2-EBBB-8CA9-237F79E0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E4490-1187-91FF-A12B-9F899E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4C5AA-BAAD-95F8-6556-74F2727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2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EF41B-072F-7679-EC66-B0FA4FDE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E7E2D-9174-4190-EF41-575EF606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15C5-298C-4735-F66E-ABD3EA3D6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9B4AB-C709-4DE3-8147-5D85A3E244AB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0465-6483-878F-63D0-6B18AB31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B6DB4-F85F-DA8D-8820-5ABDDE18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6A80A-395A-4C78-B636-89212510D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CF8F-7C9F-A8CE-0793-1C79B61DC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Terrain Generation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2C3B8-882F-98B5-4AFA-0A81AA51A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GLCraft dev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7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8AED5F-3160-0954-FE8E-A3C57CDC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55" y="2190931"/>
            <a:ext cx="3684690" cy="3600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030A3-4858-6BEE-32C0-D2F92EFF7D95}"/>
              </a:ext>
            </a:extLst>
          </p:cNvPr>
          <p:cNvSpPr txBox="1"/>
          <p:nvPr/>
        </p:nvSpPr>
        <p:spPr>
          <a:xfrm>
            <a:off x="579120" y="663776"/>
            <a:ext cx="10094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Fractal Noise</a:t>
            </a:r>
          </a:p>
          <a:p>
            <a:r>
              <a:rPr lang="en-US" altLang="ko-KR"/>
              <a:t> - scale: magnitude multiplier to the noise, larger scale means higher peaks and deeper vallies.</a:t>
            </a:r>
          </a:p>
          <a:p>
            <a:r>
              <a:rPr lang="en-US" altLang="ko-KR"/>
              <a:t> - frequency(octave): the x,z scale at which noise is sampled. </a:t>
            </a:r>
          </a:p>
          <a:p>
            <a:r>
              <a:rPr lang="en-US" altLang="ko-KR"/>
              <a:t>                           high frequency results in much rapidly changing terrain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7035D-96F2-A800-B17B-BF05EE078E3C}"/>
              </a:ext>
            </a:extLst>
          </p:cNvPr>
          <p:cNvSpPr txBox="1"/>
          <p:nvPr/>
        </p:nvSpPr>
        <p:spPr>
          <a:xfrm>
            <a:off x="4253655" y="5806260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scale:32,</a:t>
            </a:r>
            <a:r>
              <a:rPr lang="ko-KR" altLang="en-US"/>
              <a:t> </a:t>
            </a:r>
            <a:r>
              <a:rPr lang="en-US" altLang="ko-KR"/>
              <a:t>freq: 0.03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F95E35-D76E-C35C-1919-98AF58A2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52" y="2190931"/>
            <a:ext cx="3690159" cy="360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E246E-BA6A-E949-4F31-A6487B29BC13}"/>
              </a:ext>
            </a:extLst>
          </p:cNvPr>
          <p:cNvSpPr txBox="1"/>
          <p:nvPr/>
        </p:nvSpPr>
        <p:spPr>
          <a:xfrm>
            <a:off x="8064164" y="5806260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scale:40,</a:t>
            </a:r>
            <a:r>
              <a:rPr lang="ko-KR" altLang="en-US"/>
              <a:t> </a:t>
            </a:r>
            <a:r>
              <a:rPr lang="en-US" altLang="ko-KR"/>
              <a:t>freq: 0.1/0.05(2 octaves)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8B3553-67C4-C377-0DA9-69E8480E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30" y="2190930"/>
            <a:ext cx="3801618" cy="3600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2EA63-589F-EE73-3212-82ED2E505D97}"/>
              </a:ext>
            </a:extLst>
          </p:cNvPr>
          <p:cNvSpPr txBox="1"/>
          <p:nvPr/>
        </p:nvSpPr>
        <p:spPr>
          <a:xfrm>
            <a:off x="262630" y="5806260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scale:3,</a:t>
            </a:r>
            <a:r>
              <a:rPr lang="ko-KR" altLang="en-US"/>
              <a:t> </a:t>
            </a:r>
            <a:r>
              <a:rPr lang="en-US" altLang="ko-KR"/>
              <a:t>freq: 0.05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478FB1-1FE2-2C92-21B7-AB27B5B8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453564"/>
            <a:ext cx="5371523" cy="5221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E39CE-6A73-162A-9025-A14002C487A5}"/>
              </a:ext>
            </a:extLst>
          </p:cNvPr>
          <p:cNvSpPr txBox="1"/>
          <p:nvPr/>
        </p:nvSpPr>
        <p:spPr>
          <a:xfrm>
            <a:off x="911658" y="298016"/>
            <a:ext cx="899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Modulation using a separate scale map.</a:t>
            </a:r>
          </a:p>
          <a:p>
            <a:r>
              <a:rPr lang="en-US" altLang="ko-KR"/>
              <a:t>- scale map is a slowly changing map that defines the ‘mountainness’ of the region</a:t>
            </a:r>
          </a:p>
          <a:p>
            <a:r>
              <a:rPr lang="en-US" altLang="ko-KR"/>
              <a:t>- height &lt;- base_offset + base_scale * scale map(0~1) * height map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785329-F474-C807-5E3A-E119766B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4" y="1453564"/>
            <a:ext cx="5371523" cy="518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8D1D7-4F2C-530D-6E8F-B15A3B225627}"/>
              </a:ext>
            </a:extLst>
          </p:cNvPr>
          <p:cNvSpPr txBox="1"/>
          <p:nvPr/>
        </p:nvSpPr>
        <p:spPr>
          <a:xfrm>
            <a:off x="791181" y="15697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scale map 0.2~0.3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1285D-3160-C010-06BA-26C9CD51E9F2}"/>
              </a:ext>
            </a:extLst>
          </p:cNvPr>
          <p:cNvSpPr txBox="1"/>
          <p:nvPr/>
        </p:nvSpPr>
        <p:spPr>
          <a:xfrm>
            <a:off x="6263640" y="15697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scale map 0.8~0.9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Terrain Generation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Hanjun Kim</dc:creator>
  <cp:lastModifiedBy>Hanjun Kim</cp:lastModifiedBy>
  <cp:revision>1</cp:revision>
  <dcterms:created xsi:type="dcterms:W3CDTF">2024-06-29T16:18:29Z</dcterms:created>
  <dcterms:modified xsi:type="dcterms:W3CDTF">2024-06-29T17:26:40Z</dcterms:modified>
</cp:coreProperties>
</file>