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88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134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664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34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476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613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33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37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18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343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527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A5DB-39E4-4E94-BB84-AFD51EE129C1}" type="datetimeFigureOut">
              <a:rPr lang="th-TH" smtClean="0"/>
              <a:t>18/02/65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6B64-9226-4D47-9295-670DD233FC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186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960033" y="4004305"/>
            <a:ext cx="2921000" cy="1369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/>
          <p:cNvSpPr txBox="1"/>
          <p:nvPr/>
        </p:nvSpPr>
        <p:spPr>
          <a:xfrm>
            <a:off x="3600448" y="1096766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Nebula game engine</a:t>
            </a:r>
            <a:endParaRPr lang="th-TH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1566" y="4944533"/>
            <a:ext cx="2514600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Simple entities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1565" y="4166028"/>
            <a:ext cx="3289301" cy="5232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Complex entities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1951566" y="3387524"/>
            <a:ext cx="124883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ECS</a:t>
            </a:r>
            <a:endParaRPr lang="th-TH" dirty="0"/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1066800" y="3649134"/>
            <a:ext cx="88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75267" y="3649134"/>
            <a:ext cx="0" cy="181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9867" y="4427638"/>
            <a:ext cx="88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1"/>
          </p:cNvCxnSpPr>
          <p:nvPr/>
        </p:nvCxnSpPr>
        <p:spPr>
          <a:xfrm>
            <a:off x="1066800" y="5206143"/>
            <a:ext cx="88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20" idx="2"/>
            <a:endCxn id="32" idx="0"/>
          </p:cNvCxnSpPr>
          <p:nvPr/>
        </p:nvCxnSpPr>
        <p:spPr>
          <a:xfrm rot="16200000" flipH="1">
            <a:off x="8912239" y="1305797"/>
            <a:ext cx="1301723" cy="56726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45970" y="415347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Physics simulator</a:t>
            </a:r>
            <a:endParaRPr lang="th-TH" dirty="0"/>
          </a:p>
        </p:txBody>
      </p:sp>
      <p:sp>
        <p:nvSpPr>
          <p:cNvPr id="27" name="Rounded Rectangle 26"/>
          <p:cNvSpPr/>
          <p:nvPr/>
        </p:nvSpPr>
        <p:spPr>
          <a:xfrm>
            <a:off x="4436533" y="2506133"/>
            <a:ext cx="2489200" cy="1109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system</a:t>
            </a:r>
            <a:endParaRPr lang="th-TH" dirty="0"/>
          </a:p>
        </p:txBody>
      </p:sp>
      <p:sp>
        <p:nvSpPr>
          <p:cNvPr id="32" name="Oval 31"/>
          <p:cNvSpPr/>
          <p:nvPr/>
        </p:nvSpPr>
        <p:spPr>
          <a:xfrm>
            <a:off x="8889997" y="2240290"/>
            <a:ext cx="1913467" cy="15614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  <a:endParaRPr lang="th-TH" dirty="0"/>
          </a:p>
        </p:txBody>
      </p:sp>
      <p:cxnSp>
        <p:nvCxnSpPr>
          <p:cNvPr id="35" name="Straight Arrow Connector 34"/>
          <p:cNvCxnSpPr>
            <a:stCxn id="32" idx="2"/>
            <a:endCxn id="27" idx="3"/>
          </p:cNvCxnSpPr>
          <p:nvPr/>
        </p:nvCxnSpPr>
        <p:spPr>
          <a:xfrm flipH="1">
            <a:off x="6925733" y="3021019"/>
            <a:ext cx="1964264" cy="3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55190" y="5206142"/>
            <a:ext cx="165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GUI/AI</a:t>
            </a:r>
            <a:endParaRPr lang="th-TH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191249" y="3714321"/>
            <a:ext cx="387350" cy="123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>
            <a:off x="3596215" y="621361"/>
            <a:ext cx="840318" cy="23996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934633" y="637276"/>
            <a:ext cx="1661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34633" y="1047858"/>
            <a:ext cx="1646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2667" y="415347"/>
            <a:ext cx="1227666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Vision</a:t>
            </a:r>
            <a:endParaRPr lang="th-TH" dirty="0"/>
          </a:p>
        </p:txBody>
      </p:sp>
      <p:sp>
        <p:nvSpPr>
          <p:cNvPr id="49" name="TextBox 48"/>
          <p:cNvSpPr txBox="1"/>
          <p:nvPr/>
        </p:nvSpPr>
        <p:spPr>
          <a:xfrm>
            <a:off x="641349" y="938566"/>
            <a:ext cx="1170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</a:t>
            </a:r>
            <a:endParaRPr lang="th-TH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919818" y="1881596"/>
            <a:ext cx="1676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000" y="1461786"/>
            <a:ext cx="104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Lidar</a:t>
            </a:r>
            <a:endParaRPr lang="th-TH" dirty="0"/>
          </a:p>
        </p:txBody>
      </p:sp>
      <p:sp>
        <p:nvSpPr>
          <p:cNvPr id="53" name="TextBox 52"/>
          <p:cNvSpPr txBox="1"/>
          <p:nvPr/>
        </p:nvSpPr>
        <p:spPr>
          <a:xfrm>
            <a:off x="808570" y="2353736"/>
            <a:ext cx="122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ETC…</a:t>
            </a:r>
            <a:endParaRPr lang="th-TH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092326" y="2702581"/>
            <a:ext cx="1503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6832598" y="4562328"/>
            <a:ext cx="1803400" cy="130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Input/ AI decision</a:t>
            </a:r>
            <a:endParaRPr lang="th-TH" dirty="0"/>
          </a:p>
        </p:txBody>
      </p:sp>
      <p:cxnSp>
        <p:nvCxnSpPr>
          <p:cNvPr id="73" name="Curved Connector 72"/>
          <p:cNvCxnSpPr/>
          <p:nvPr/>
        </p:nvCxnSpPr>
        <p:spPr>
          <a:xfrm>
            <a:off x="3744383" y="5467752"/>
            <a:ext cx="5475817" cy="89918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563100" y="4876800"/>
            <a:ext cx="2298700" cy="160866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th-TH" dirty="0"/>
          </a:p>
        </p:txBody>
      </p:sp>
      <p:cxnSp>
        <p:nvCxnSpPr>
          <p:cNvPr id="79" name="Curved Connector 78"/>
          <p:cNvCxnSpPr/>
          <p:nvPr/>
        </p:nvCxnSpPr>
        <p:spPr>
          <a:xfrm rot="16200000" flipH="1">
            <a:off x="9753707" y="4326573"/>
            <a:ext cx="1075053" cy="254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27" idx="2"/>
          </p:cNvCxnSpPr>
          <p:nvPr/>
        </p:nvCxnSpPr>
        <p:spPr>
          <a:xfrm flipH="1">
            <a:off x="5240866" y="3615267"/>
            <a:ext cx="440267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185025" y="3656230"/>
            <a:ext cx="2378075" cy="66040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Clock tick</a:t>
            </a:r>
            <a:endParaRPr lang="th-TH" dirty="0"/>
          </a:p>
        </p:txBody>
      </p: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9563100" y="3986432"/>
            <a:ext cx="715433" cy="41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0791" y="6009187"/>
            <a:ext cx="2378075" cy="66040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 Clock tick</a:t>
            </a:r>
            <a:endParaRPr lang="th-TH" dirty="0"/>
          </a:p>
        </p:txBody>
      </p:sp>
      <p:sp>
        <p:nvSpPr>
          <p:cNvPr id="38" name="Oval 37"/>
          <p:cNvSpPr/>
          <p:nvPr/>
        </p:nvSpPr>
        <p:spPr>
          <a:xfrm>
            <a:off x="3208866" y="6009187"/>
            <a:ext cx="2669115" cy="66040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signal</a:t>
            </a:r>
            <a:endParaRPr lang="th-TH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48467" y="5467752"/>
            <a:ext cx="262466" cy="5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" idx="0"/>
          </p:cNvCxnSpPr>
          <p:nvPr/>
        </p:nvCxnSpPr>
        <p:spPr>
          <a:xfrm flipH="1" flipV="1">
            <a:off x="3810000" y="5467752"/>
            <a:ext cx="733424" cy="5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0"/>
          </p:cNvCxnSpPr>
          <p:nvPr/>
        </p:nvCxnSpPr>
        <p:spPr>
          <a:xfrm flipH="1" flipV="1">
            <a:off x="6991349" y="3315342"/>
            <a:ext cx="1382714" cy="34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55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2022-02-18T12:29:44Z</dcterms:created>
  <dcterms:modified xsi:type="dcterms:W3CDTF">2022-02-18T13:15:17Z</dcterms:modified>
</cp:coreProperties>
</file>