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802E9-3638-4FE0-AB85-2CF3B6E6A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A47330-71A1-4A1F-A433-212DDD3C23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C3E68-B9E5-464D-8AFE-7DE5B272B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D1B06-0382-482F-BBFC-9942E983E11D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89B17-4635-44D7-902A-CEC61F3A5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4EA00-C7EE-4B1E-A116-678ADECDB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C31-778D-42E9-8B8D-7D956AB52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871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F193C-E044-46EE-A2F7-2CC696005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84A26A-32D5-4357-A307-21A1BF71C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C0758-6F6A-4B8A-BD57-9DA1E9839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D1B06-0382-482F-BBFC-9942E983E11D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04AAC-4DCA-4BF4-AAC5-0F2721AA0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65F81-4A56-48F7-B0E5-CD59C1B24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C31-778D-42E9-8B8D-7D956AB52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303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BF3192-285E-40F4-B19B-70906887A5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5D4652-F70E-45B8-B544-89A135728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636DD-7D73-44F6-B77E-D22C368C2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D1B06-0382-482F-BBFC-9942E983E11D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1DF49-640D-4CEA-AE25-5BEBE02CC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F5929-46CD-45E4-AF4F-084C8695F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C31-778D-42E9-8B8D-7D956AB52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0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29C9C-E242-4247-ADE5-C323CB613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45A43-C6C3-4E4A-A276-415059D08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B73A9-EAF4-437A-A798-9DD749832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D1B06-0382-482F-BBFC-9942E983E11D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BF1A1-24CE-414C-AD02-30188D9D3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97BF4-3153-4B50-BB6B-E035184EA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C31-778D-42E9-8B8D-7D956AB52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28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449A4-63C2-4EDB-A1D6-89AAE4F4F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AFE01D-F44A-479E-9C18-4D932FD38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4371A-A58E-4EA5-8D5D-1B3D4944A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D1B06-0382-482F-BBFC-9942E983E11D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7DA08-4F76-4D68-B70B-2294663CC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3EA6-D316-42FD-97DE-9E706C5E4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C31-778D-42E9-8B8D-7D956AB52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482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A03FC-FCCA-4598-B1F6-DDFE368F2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38051-8D57-4B72-8254-8C12B3838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866465-091E-4C2F-A0BF-9C44138251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6D352-3A0E-4B12-AC0D-95787EEFA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D1B06-0382-482F-BBFC-9942E983E11D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B2CDC8-5BEE-43FB-B5FB-564C02A6C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D12CD4-379A-4016-93C5-6FD539BD0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C31-778D-42E9-8B8D-7D956AB52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91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F9401-4B26-4975-AFCD-9F4FD1E19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71F77-29F9-4FD7-8716-029FA5D9F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942D16-202F-44FA-AF5E-068419CA0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7AF1C2-8A03-4AED-9958-8365FBFC74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E5C02C-74BF-498C-A7CE-6E96252A1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4E7A5C-68E5-49AD-AD56-8A555DF5E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D1B06-0382-482F-BBFC-9942E983E11D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8E885C-C783-45E9-A772-EF9A9BA99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B6C309-5745-4716-959C-3F72738A3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C31-778D-42E9-8B8D-7D956AB52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786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FB71E-FDBB-45D3-B259-477A9557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D3F321-4370-4FD0-9D58-DBF69AF42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D1B06-0382-482F-BBFC-9942E983E11D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23C83D-7178-4CF4-A71B-A305FDF64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CEDF8C-EDE0-4E49-A885-3F5D107BC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C31-778D-42E9-8B8D-7D956AB52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921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82A0A5-D8DD-447D-8E7A-D6B363C97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D1B06-0382-482F-BBFC-9942E983E11D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9E3864-5841-4C10-B263-F3BE387EA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A529F-19A3-40F8-8E29-A463474E1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C31-778D-42E9-8B8D-7D956AB52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69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FCBC0-21B9-4575-98D1-F7A7C6DA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1AB0B-7AD8-43AB-ACFF-21FFE4AAB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48298F-048B-40FE-9AF1-53AD78677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485B19-FC05-4FA0-BC05-801F7D2BC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D1B06-0382-482F-BBFC-9942E983E11D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612A20-E77F-4479-A634-756249E00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DFDCB9-FD92-4641-B84E-B7E12B55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C31-778D-42E9-8B8D-7D956AB52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40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5EAFC-D917-4A72-AE6E-5CD2265B2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E491D1-8423-4945-9D28-548E527180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A83054-F313-45A5-8B5D-7810AD252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D7C044-CD29-41DA-8B06-9A086BE8D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D1B06-0382-482F-BBFC-9942E983E11D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F19A-4405-4354-9566-A72704591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01DE6C-701D-4F6C-8718-9BBB3019D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D3C31-778D-42E9-8B8D-7D956AB52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11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A995AA-31E6-4750-B5B2-17EEDDDD6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5A9A41-C9CB-4AC7-8A75-40DA102EC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924D3-B026-4F0B-B6A6-09596819B3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D1B06-0382-482F-BBFC-9942E983E11D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810C5-FDDD-461B-9D8E-616FE43C42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88C7A-911F-4884-81D4-DC478854EC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D3C31-778D-42E9-8B8D-7D956AB52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506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2BD9AD75-F18E-4E17-96C6-8C1137F46F2A}"/>
              </a:ext>
            </a:extLst>
          </p:cNvPr>
          <p:cNvGrpSpPr/>
          <p:nvPr/>
        </p:nvGrpSpPr>
        <p:grpSpPr>
          <a:xfrm>
            <a:off x="344902" y="417095"/>
            <a:ext cx="4547941" cy="2354179"/>
            <a:chOff x="617617" y="1074821"/>
            <a:chExt cx="6753733" cy="382203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D8C9213-1C9F-4974-B472-C47B05C2C27B}"/>
                </a:ext>
              </a:extLst>
            </p:cNvPr>
            <p:cNvSpPr/>
            <p:nvPr/>
          </p:nvSpPr>
          <p:spPr>
            <a:xfrm>
              <a:off x="2630905" y="1074821"/>
              <a:ext cx="1090863" cy="62564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308DA7D-BD18-435D-9CB3-AF8899DB2A5C}"/>
                </a:ext>
              </a:extLst>
            </p:cNvPr>
            <p:cNvSpPr/>
            <p:nvPr/>
          </p:nvSpPr>
          <p:spPr>
            <a:xfrm>
              <a:off x="2630905" y="2654969"/>
              <a:ext cx="1090863" cy="62564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BAFA41A-6D1D-4495-8D8A-D9FA098B07EE}"/>
                </a:ext>
              </a:extLst>
            </p:cNvPr>
            <p:cNvSpPr/>
            <p:nvPr/>
          </p:nvSpPr>
          <p:spPr>
            <a:xfrm>
              <a:off x="3721768" y="2654969"/>
              <a:ext cx="1090863" cy="62564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EC8DE0C-ED54-4162-93D9-BD08C520B9B5}"/>
                </a:ext>
              </a:extLst>
            </p:cNvPr>
            <p:cNvSpPr/>
            <p:nvPr/>
          </p:nvSpPr>
          <p:spPr>
            <a:xfrm>
              <a:off x="6280487" y="2654969"/>
              <a:ext cx="1090863" cy="62564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80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060FE18-3846-497C-AC85-BF1C151A59CE}"/>
                </a:ext>
              </a:extLst>
            </p:cNvPr>
            <p:cNvSpPr/>
            <p:nvPr/>
          </p:nvSpPr>
          <p:spPr>
            <a:xfrm>
              <a:off x="617617" y="2654969"/>
              <a:ext cx="1090863" cy="62564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64AE646-A8D4-40BC-AC46-99325EA5BEBA}"/>
                </a:ext>
              </a:extLst>
            </p:cNvPr>
            <p:cNvSpPr/>
            <p:nvPr/>
          </p:nvSpPr>
          <p:spPr>
            <a:xfrm>
              <a:off x="1708480" y="4271212"/>
              <a:ext cx="1090863" cy="62564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1FDDBC6-9772-4797-9FEA-458F0878C33F}"/>
                </a:ext>
              </a:extLst>
            </p:cNvPr>
            <p:cNvSpPr/>
            <p:nvPr/>
          </p:nvSpPr>
          <p:spPr>
            <a:xfrm>
              <a:off x="3264567" y="4271212"/>
              <a:ext cx="1090863" cy="62564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C599400-EC91-4667-B9EC-99FC3D94D810}"/>
                </a:ext>
              </a:extLst>
            </p:cNvPr>
            <p:cNvSpPr/>
            <p:nvPr/>
          </p:nvSpPr>
          <p:spPr>
            <a:xfrm>
              <a:off x="4764505" y="4235117"/>
              <a:ext cx="1090863" cy="62564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20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58E6472-43CB-40BD-8988-F87FADA8E2C9}"/>
                </a:ext>
              </a:extLst>
            </p:cNvPr>
            <p:cNvCxnSpPr>
              <a:cxnSpLocks/>
            </p:cNvCxnSpPr>
            <p:nvPr/>
          </p:nvCxnSpPr>
          <p:spPr>
            <a:xfrm>
              <a:off x="3697705" y="1700463"/>
              <a:ext cx="24063" cy="9545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28E2A35-2D93-486D-84A6-D2F02C244E0F}"/>
                </a:ext>
              </a:extLst>
            </p:cNvPr>
            <p:cNvCxnSpPr/>
            <p:nvPr/>
          </p:nvCxnSpPr>
          <p:spPr>
            <a:xfrm>
              <a:off x="3685673" y="3280611"/>
              <a:ext cx="24063" cy="9545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D940E68-4425-4DE5-8708-F057F0FFE9AE}"/>
                </a:ext>
              </a:extLst>
            </p:cNvPr>
            <p:cNvCxnSpPr>
              <a:cxnSpLocks/>
            </p:cNvCxnSpPr>
            <p:nvPr/>
          </p:nvCxnSpPr>
          <p:spPr>
            <a:xfrm>
              <a:off x="4748460" y="1700463"/>
              <a:ext cx="1588172" cy="9946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94B0F46-FA5B-4E49-A67E-7B2A51DAA643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>
              <a:off x="4836694" y="3208421"/>
              <a:ext cx="473243" cy="10266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B1F42F9-21F7-4A64-A79F-BB763C2605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08480" y="1688431"/>
              <a:ext cx="906379" cy="10026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7C8FF79-AC10-4DC2-A04E-216FE43FD272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 flipH="1">
              <a:off x="2253912" y="3280611"/>
              <a:ext cx="405070" cy="9906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68202EF-F301-4C81-9076-3086A96E85D2}"/>
                </a:ext>
              </a:extLst>
            </p:cNvPr>
            <p:cNvSpPr/>
            <p:nvPr/>
          </p:nvSpPr>
          <p:spPr>
            <a:xfrm>
              <a:off x="3689686" y="1074821"/>
              <a:ext cx="1090863" cy="62564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25</a:t>
              </a: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19683C43-47DF-436E-9205-259E6E01B208}"/>
              </a:ext>
            </a:extLst>
          </p:cNvPr>
          <p:cNvSpPr/>
          <p:nvPr/>
        </p:nvSpPr>
        <p:spPr>
          <a:xfrm>
            <a:off x="3345267" y="4015554"/>
            <a:ext cx="765378" cy="4041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B1BC41C-9F1D-460B-B10D-4538E00C99DF}"/>
              </a:ext>
            </a:extLst>
          </p:cNvPr>
          <p:cNvSpPr/>
          <p:nvPr/>
        </p:nvSpPr>
        <p:spPr>
          <a:xfrm>
            <a:off x="4071748" y="4015554"/>
            <a:ext cx="765378" cy="4041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2B88369-1436-43A2-8D91-DE8BA51A016F}"/>
              </a:ext>
            </a:extLst>
          </p:cNvPr>
          <p:cNvSpPr/>
          <p:nvPr/>
        </p:nvSpPr>
        <p:spPr>
          <a:xfrm>
            <a:off x="4798229" y="4015554"/>
            <a:ext cx="765378" cy="4041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DAF3DA4-0D22-4D03-8501-573147A0707E}"/>
              </a:ext>
            </a:extLst>
          </p:cNvPr>
          <p:cNvSpPr/>
          <p:nvPr/>
        </p:nvSpPr>
        <p:spPr>
          <a:xfrm>
            <a:off x="307095" y="5652866"/>
            <a:ext cx="765378" cy="4429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F72AE09-712F-498E-B4E1-843B429F6AF5}"/>
              </a:ext>
            </a:extLst>
          </p:cNvPr>
          <p:cNvSpPr/>
          <p:nvPr/>
        </p:nvSpPr>
        <p:spPr>
          <a:xfrm>
            <a:off x="1033576" y="5652866"/>
            <a:ext cx="765378" cy="4429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0095E25-579F-4352-8CB6-7A147C6AD837}"/>
              </a:ext>
            </a:extLst>
          </p:cNvPr>
          <p:cNvSpPr/>
          <p:nvPr/>
        </p:nvSpPr>
        <p:spPr>
          <a:xfrm>
            <a:off x="1760057" y="5652866"/>
            <a:ext cx="765378" cy="4429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8EC0220-3EFF-4095-9C2D-60BC7E3FBFC3}"/>
              </a:ext>
            </a:extLst>
          </p:cNvPr>
          <p:cNvSpPr/>
          <p:nvPr/>
        </p:nvSpPr>
        <p:spPr>
          <a:xfrm>
            <a:off x="5536810" y="4015554"/>
            <a:ext cx="765378" cy="4041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9825407-A0A7-45ED-8FA9-F87048D1D881}"/>
              </a:ext>
            </a:extLst>
          </p:cNvPr>
          <p:cNvSpPr/>
          <p:nvPr/>
        </p:nvSpPr>
        <p:spPr>
          <a:xfrm>
            <a:off x="6263291" y="4015554"/>
            <a:ext cx="765378" cy="4041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BA632DC-F2F5-4109-A668-B83772F7BAB4}"/>
              </a:ext>
            </a:extLst>
          </p:cNvPr>
          <p:cNvSpPr/>
          <p:nvPr/>
        </p:nvSpPr>
        <p:spPr>
          <a:xfrm>
            <a:off x="3001475" y="5652866"/>
            <a:ext cx="765378" cy="4041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0D433C2-9663-4C64-B1C9-0433F815C5AF}"/>
              </a:ext>
            </a:extLst>
          </p:cNvPr>
          <p:cNvSpPr/>
          <p:nvPr/>
        </p:nvSpPr>
        <p:spPr>
          <a:xfrm>
            <a:off x="3727956" y="5652866"/>
            <a:ext cx="765378" cy="4041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125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4469CF4-9BFD-4BBD-A7AA-8331482EA6D0}"/>
              </a:ext>
            </a:extLst>
          </p:cNvPr>
          <p:cNvSpPr/>
          <p:nvPr/>
        </p:nvSpPr>
        <p:spPr>
          <a:xfrm>
            <a:off x="4454437" y="5652866"/>
            <a:ext cx="765378" cy="4041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70FE4E0-D8AF-4FDA-9F2B-63C5FB1497CB}"/>
              </a:ext>
            </a:extLst>
          </p:cNvPr>
          <p:cNvSpPr/>
          <p:nvPr/>
        </p:nvSpPr>
        <p:spPr>
          <a:xfrm>
            <a:off x="5193018" y="5652866"/>
            <a:ext cx="765378" cy="4041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8503084-DFA8-439D-8C41-D84A59ADAE75}"/>
              </a:ext>
            </a:extLst>
          </p:cNvPr>
          <p:cNvSpPr/>
          <p:nvPr/>
        </p:nvSpPr>
        <p:spPr>
          <a:xfrm>
            <a:off x="5919499" y="5652866"/>
            <a:ext cx="765378" cy="4041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160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56F41A1-CF5B-4254-91B0-13D13550B9BA}"/>
              </a:ext>
            </a:extLst>
          </p:cNvPr>
          <p:cNvSpPr/>
          <p:nvPr/>
        </p:nvSpPr>
        <p:spPr>
          <a:xfrm>
            <a:off x="7254452" y="5652866"/>
            <a:ext cx="765378" cy="4041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FFC6C6B-F32B-4598-9F3B-828AA5F361EB}"/>
              </a:ext>
            </a:extLst>
          </p:cNvPr>
          <p:cNvSpPr/>
          <p:nvPr/>
        </p:nvSpPr>
        <p:spPr>
          <a:xfrm>
            <a:off x="7980933" y="5652866"/>
            <a:ext cx="765378" cy="4041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210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8F27DA0-4456-4A85-9F01-209E963CC3AE}"/>
              </a:ext>
            </a:extLst>
          </p:cNvPr>
          <p:cNvSpPr/>
          <p:nvPr/>
        </p:nvSpPr>
        <p:spPr>
          <a:xfrm>
            <a:off x="8707414" y="5652866"/>
            <a:ext cx="765378" cy="4041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E562202-D2EB-4318-BDED-66D7F9100BAE}"/>
              </a:ext>
            </a:extLst>
          </p:cNvPr>
          <p:cNvSpPr/>
          <p:nvPr/>
        </p:nvSpPr>
        <p:spPr>
          <a:xfrm>
            <a:off x="9445995" y="5652866"/>
            <a:ext cx="765378" cy="4041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230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4FB2F90-10AD-4603-BF6D-82AFECED970D}"/>
              </a:ext>
            </a:extLst>
          </p:cNvPr>
          <p:cNvSpPr/>
          <p:nvPr/>
        </p:nvSpPr>
        <p:spPr>
          <a:xfrm>
            <a:off x="10172476" y="5652866"/>
            <a:ext cx="765378" cy="4041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240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546297C-87CC-4D72-841C-657B4FD0F83F}"/>
              </a:ext>
            </a:extLst>
          </p:cNvPr>
          <p:cNvCxnSpPr>
            <a:cxnSpLocks/>
          </p:cNvCxnSpPr>
          <p:nvPr/>
        </p:nvCxnSpPr>
        <p:spPr>
          <a:xfrm>
            <a:off x="4110645" y="4449148"/>
            <a:ext cx="85423" cy="1203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B651017-9A4D-431A-A2E2-31EA5B3EB5D7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2142746" y="4362284"/>
            <a:ext cx="1182690" cy="1290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C4ABDE8-9939-45C7-AE65-9E08273F5B1A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4807858" y="4405716"/>
            <a:ext cx="2829283" cy="1247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F8CE7B32-74C3-401B-81E6-A79461BEF8BD}"/>
              </a:ext>
            </a:extLst>
          </p:cNvPr>
          <p:cNvSpPr/>
          <p:nvPr/>
        </p:nvSpPr>
        <p:spPr>
          <a:xfrm>
            <a:off x="10908195" y="5652865"/>
            <a:ext cx="765378" cy="4041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250</a:t>
            </a:r>
          </a:p>
        </p:txBody>
      </p:sp>
    </p:spTree>
    <p:extLst>
      <p:ext uri="{BB962C8B-B14F-4D97-AF65-F5344CB8AC3E}">
        <p14:creationId xmlns:p14="http://schemas.microsoft.com/office/powerpoint/2010/main" val="3360228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E732BEC-1E44-4DAE-8B26-2B99398E5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025" y="1395412"/>
            <a:ext cx="721995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655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25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Yuwen Sang</dc:creator>
  <cp:lastModifiedBy>Yuwen Sang</cp:lastModifiedBy>
  <cp:revision>2</cp:revision>
  <dcterms:created xsi:type="dcterms:W3CDTF">2021-02-16T22:35:35Z</dcterms:created>
  <dcterms:modified xsi:type="dcterms:W3CDTF">2021-02-16T22:51:23Z</dcterms:modified>
</cp:coreProperties>
</file>