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9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0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984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2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326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03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55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11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4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7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9A76B5-AB77-4EA5-95D4-73EEB8221AA0}" type="datetimeFigureOut">
              <a:rPr lang="fr-CH" smtClean="0"/>
              <a:t>19.05.2021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B940A-CC7D-461B-A943-891ABA8290C9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factoring.guru/fr/design-patterns/medi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F1A4F-CF10-4449-A1FA-9470A010E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Pattern Médiateur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3F0B4-9549-4A83-B6AA-5739D333D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Noah Fusi, Dalia Maillefer, Pierre-Olivier Sandoz, Stefan Teofanovic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15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ABCFD-D223-4F83-9739-8BD4CB98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D3977-25E0-49E2-B865-188A680B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1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15D1-C1BE-4E80-BFC0-235F451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53B7-5832-4674-AF97-64707417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15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783EE-3E96-4570-840F-9F8EFDEB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F94FA-770C-42FF-BDAB-CCE93E34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82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662E3B-9D5E-482C-9296-57960D3C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Structure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650B0F-8347-4186-A59C-D898DE89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87" y="1150341"/>
            <a:ext cx="8339722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9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F95A6-5464-4355-AB82-6F36BB8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0D29C-5821-4E24-961B-BA87F7AF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Aéroport avec une tour de contrôle et des avions, hélicoptères</a:t>
            </a:r>
          </a:p>
          <a:p>
            <a:r>
              <a:rPr lang="fr-CH" dirty="0">
                <a:hlinkClick r:id="rId2"/>
              </a:rPr>
              <a:t>Médiateur / Mediator (</a:t>
            </a:r>
            <a:r>
              <a:rPr lang="fr-CH" dirty="0" err="1">
                <a:hlinkClick r:id="rId2"/>
              </a:rPr>
              <a:t>refactoring.guru</a:t>
            </a:r>
            <a:r>
              <a:rPr lang="fr-CH" dirty="0">
                <a:hlinkClick r:id="rId2"/>
              </a:rPr>
              <a:t>)</a:t>
            </a:r>
            <a:endParaRPr lang="fr-CH" dirty="0"/>
          </a:p>
        </p:txBody>
      </p:sp>
      <p:pic>
        <p:nvPicPr>
          <p:cNvPr id="1026" name="Picture 2" descr="Tour de contrôle du trafic aérien">
            <a:extLst>
              <a:ext uri="{FF2B5EF4-FFF2-40B4-BE49-F238E27FC236}">
                <a16:creationId xmlns:a16="http://schemas.microsoft.com/office/drawing/2014/main" id="{6B3CE92E-9A77-4DFD-BFCF-5F3F04F8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5" y="3429000"/>
            <a:ext cx="472249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70B2B-AD15-4ABF-94BA-C61DD36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E5E75-A274-485F-9106-E6D450F7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595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B4A87-39E2-46DA-9E8F-954811CE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5D4C2-F5D1-4B9C-8DB6-38C3CEB0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29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8B96E-F05C-41A2-9709-61901624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B77BA-0C32-4FD9-B0B3-F79039BB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62267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159</TotalTime>
  <Words>34</Words>
  <Application>Microsoft Office PowerPoint</Application>
  <PresentationFormat>Grand écran</PresentationFormat>
  <Paragraphs>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Cadrage</vt:lpstr>
      <vt:lpstr>Pattern Médiateur</vt:lpstr>
      <vt:lpstr>Présentation PowerPoint</vt:lpstr>
      <vt:lpstr>Présentation PowerPoint</vt:lpstr>
      <vt:lpstr>Présentation PowerPoint</vt:lpstr>
      <vt:lpstr>Structure</vt:lpstr>
      <vt:lpstr>Exemple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Médiateur</dc:title>
  <dc:creator>Dalia Maillefer</dc:creator>
  <cp:lastModifiedBy>Dalia Maillefer</cp:lastModifiedBy>
  <cp:revision>6</cp:revision>
  <dcterms:created xsi:type="dcterms:W3CDTF">2021-05-18T18:42:12Z</dcterms:created>
  <dcterms:modified xsi:type="dcterms:W3CDTF">2021-05-19T15:57:13Z</dcterms:modified>
</cp:coreProperties>
</file>