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2" r:id="rId6"/>
    <p:sldId id="264" r:id="rId7"/>
    <p:sldId id="265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194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00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984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42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83266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1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030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553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118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346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57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19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factoring.guru/fr/design-patterns/media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F1A4F-CF10-4449-A1FA-9470A010E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Pattern Médiateur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73F0B4-9549-4A83-B6AA-5739D333D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/>
              <a:t>Noah Fusi, Dalia Maillefer, Pierre-Olivier Sandoz, Stefan Teofanovic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3154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ABCFD-D223-4F83-9739-8BD4CB98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7D3977-25E0-49E2-B865-188A680B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310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6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662E3B-9D5E-482C-9296-57960D3C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Structure</a:t>
            </a: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0650B0F-8347-4186-A59C-D898DE89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587" y="1150341"/>
            <a:ext cx="8339722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9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70B2B-AD15-4ABF-94BA-C61DD36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Séquences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7030E9E-3908-4C44-89F3-28C614162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403" y="2286000"/>
            <a:ext cx="6213594" cy="3581400"/>
          </a:xfrm>
        </p:spPr>
      </p:pic>
    </p:spTree>
    <p:extLst>
      <p:ext uri="{BB962C8B-B14F-4D97-AF65-F5344CB8AC3E}">
        <p14:creationId xmlns:p14="http://schemas.microsoft.com/office/powerpoint/2010/main" val="345595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F95A6-5464-4355-AB82-6F36BB83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D0D29C-5821-4E24-961B-BA87F7AF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Aéroport avec une tour de contrôle et des avions, hélicoptères</a:t>
            </a:r>
          </a:p>
          <a:p>
            <a:r>
              <a:rPr lang="fr-CH" dirty="0">
                <a:hlinkClick r:id="rId2"/>
              </a:rPr>
              <a:t>Médiateur / Mediator (</a:t>
            </a:r>
            <a:r>
              <a:rPr lang="fr-CH" dirty="0" err="1">
                <a:hlinkClick r:id="rId2"/>
              </a:rPr>
              <a:t>refactoring.guru</a:t>
            </a:r>
            <a:r>
              <a:rPr lang="fr-CH" dirty="0">
                <a:hlinkClick r:id="rId2"/>
              </a:rPr>
              <a:t>)</a:t>
            </a:r>
            <a:endParaRPr lang="fr-CH" dirty="0"/>
          </a:p>
        </p:txBody>
      </p:sp>
      <p:pic>
        <p:nvPicPr>
          <p:cNvPr id="1026" name="Picture 2" descr="Tour de contrôle du trafic aérien">
            <a:extLst>
              <a:ext uri="{FF2B5EF4-FFF2-40B4-BE49-F238E27FC236}">
                <a16:creationId xmlns:a16="http://schemas.microsoft.com/office/drawing/2014/main" id="{6B3CE92E-9A77-4DFD-BFCF-5F3F04F8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05" y="3429000"/>
            <a:ext cx="472249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8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783EE-3E96-4570-840F-9F8EFDEB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F94FA-770C-42FF-BDAB-CCE93E34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Exemple des Road/</a:t>
            </a:r>
            <a:r>
              <a:rPr lang="fr-CH" dirty="0" err="1"/>
              <a:t>Vehicules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1829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D78BC-BBE2-4D58-BEEE-A4205D17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Contexte d’applications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98790-9F4F-4033-AC8A-E4B37956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064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915D1-C1BE-4E80-BFC0-235F4517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Avantages &amp;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753B7-5832-4674-AF97-64707417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915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B4A87-39E2-46DA-9E8F-954811CE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5D4C2-F5D1-4B9C-8DB6-38C3CEB0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9294309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182</TotalTime>
  <Words>47</Words>
  <Application>Microsoft Office PowerPoint</Application>
  <PresentationFormat>Grand écran</PresentationFormat>
  <Paragraphs>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Franklin Gothic Book</vt:lpstr>
      <vt:lpstr>Cadrage</vt:lpstr>
      <vt:lpstr>Pattern Médiateur</vt:lpstr>
      <vt:lpstr>Introduction</vt:lpstr>
      <vt:lpstr>Structure</vt:lpstr>
      <vt:lpstr>Séquences</vt:lpstr>
      <vt:lpstr>Exemples</vt:lpstr>
      <vt:lpstr>Implémentation</vt:lpstr>
      <vt:lpstr>Contexte d’applications</vt:lpstr>
      <vt:lpstr>Avantages &amp; inconvénients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Médiateur</dc:title>
  <dc:creator>Dalia Maillefer</dc:creator>
  <cp:lastModifiedBy>Dalia Maillefer</cp:lastModifiedBy>
  <cp:revision>9</cp:revision>
  <dcterms:created xsi:type="dcterms:W3CDTF">2021-05-18T18:42:12Z</dcterms:created>
  <dcterms:modified xsi:type="dcterms:W3CDTF">2021-05-19T16:22:28Z</dcterms:modified>
</cp:coreProperties>
</file>