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07F68-DAF5-419F-8C6B-14E692E0B694}" v="4" dt="2024-06-09T10:08:57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Torsani" userId="dd7c14fd9d1de425" providerId="LiveId" clId="{1FF07F68-DAF5-419F-8C6B-14E692E0B694}"/>
    <pc:docChg chg="custSel addSld modSld">
      <pc:chgData name="Alice Torsani" userId="dd7c14fd9d1de425" providerId="LiveId" clId="{1FF07F68-DAF5-419F-8C6B-14E692E0B694}" dt="2024-06-09T10:09:20.016" v="451" actId="1076"/>
      <pc:docMkLst>
        <pc:docMk/>
      </pc:docMkLst>
      <pc:sldChg chg="addSp delSp modSp new mod">
        <pc:chgData name="Alice Torsani" userId="dd7c14fd9d1de425" providerId="LiveId" clId="{1FF07F68-DAF5-419F-8C6B-14E692E0B694}" dt="2024-06-09T10:09:20.016" v="451" actId="1076"/>
        <pc:sldMkLst>
          <pc:docMk/>
          <pc:sldMk cId="1220554764" sldId="256"/>
        </pc:sldMkLst>
        <pc:spChg chg="del mod">
          <ac:chgData name="Alice Torsani" userId="dd7c14fd9d1de425" providerId="LiveId" clId="{1FF07F68-DAF5-419F-8C6B-14E692E0B694}" dt="2024-06-09T08:58:50.034" v="4" actId="21"/>
          <ac:spMkLst>
            <pc:docMk/>
            <pc:sldMk cId="1220554764" sldId="256"/>
            <ac:spMk id="2" creationId="{2366641D-CE6F-A580-1765-D1D60CD44328}"/>
          </ac:spMkLst>
        </pc:spChg>
        <pc:spChg chg="del mod">
          <ac:chgData name="Alice Torsani" userId="dd7c14fd9d1de425" providerId="LiveId" clId="{1FF07F68-DAF5-419F-8C6B-14E692E0B694}" dt="2024-06-09T08:58:59.253" v="7" actId="21"/>
          <ac:spMkLst>
            <pc:docMk/>
            <pc:sldMk cId="1220554764" sldId="256"/>
            <ac:spMk id="3" creationId="{205FCD1C-22A4-C7DC-015E-798FF9586AA9}"/>
          </ac:spMkLst>
        </pc:spChg>
        <pc:spChg chg="add mod">
          <ac:chgData name="Alice Torsani" userId="dd7c14fd9d1de425" providerId="LiveId" clId="{1FF07F68-DAF5-419F-8C6B-14E692E0B694}" dt="2024-06-09T10:07:23.151" v="440" actId="1076"/>
          <ac:spMkLst>
            <pc:docMk/>
            <pc:sldMk cId="1220554764" sldId="256"/>
            <ac:spMk id="9" creationId="{589CDB13-17FE-8DF9-B737-CAB154376B9D}"/>
          </ac:spMkLst>
        </pc:spChg>
        <pc:spChg chg="add mod">
          <ac:chgData name="Alice Torsani" userId="dd7c14fd9d1de425" providerId="LiveId" clId="{1FF07F68-DAF5-419F-8C6B-14E692E0B694}" dt="2024-06-09T10:07:28.555" v="441" actId="1076"/>
          <ac:spMkLst>
            <pc:docMk/>
            <pc:sldMk cId="1220554764" sldId="256"/>
            <ac:spMk id="10" creationId="{4C30AF3A-2F61-0E1B-4CC0-79AF59B94FEE}"/>
          </ac:spMkLst>
        </pc:spChg>
        <pc:spChg chg="add del">
          <ac:chgData name="Alice Torsani" userId="dd7c14fd9d1de425" providerId="LiveId" clId="{1FF07F68-DAF5-419F-8C6B-14E692E0B694}" dt="2024-06-09T10:05:32.281" v="432" actId="21"/>
          <ac:spMkLst>
            <pc:docMk/>
            <pc:sldMk cId="1220554764" sldId="256"/>
            <ac:spMk id="11" creationId="{C60D27EA-D279-5F07-5178-4AB8EEAA8386}"/>
          </ac:spMkLst>
        </pc:spChg>
        <pc:spChg chg="add mod">
          <ac:chgData name="Alice Torsani" userId="dd7c14fd9d1de425" providerId="LiveId" clId="{1FF07F68-DAF5-419F-8C6B-14E692E0B694}" dt="2024-06-09T10:08:43.731" v="447" actId="1076"/>
          <ac:spMkLst>
            <pc:docMk/>
            <pc:sldMk cId="1220554764" sldId="256"/>
            <ac:spMk id="20" creationId="{9C002BE5-3ECE-BADB-979B-DD597D57FDEC}"/>
          </ac:spMkLst>
        </pc:spChg>
        <pc:spChg chg="add mod">
          <ac:chgData name="Alice Torsani" userId="dd7c14fd9d1de425" providerId="LiveId" clId="{1FF07F68-DAF5-419F-8C6B-14E692E0B694}" dt="2024-06-09T10:09:20.016" v="451" actId="1076"/>
          <ac:spMkLst>
            <pc:docMk/>
            <pc:sldMk cId="1220554764" sldId="256"/>
            <ac:spMk id="21" creationId="{3B364CE7-79CF-4C81-A212-10DB8F0A0AF1}"/>
          </ac:spMkLst>
        </pc:spChg>
        <pc:graphicFrameChg chg="add mod modGraphic">
          <ac:chgData name="Alice Torsani" userId="dd7c14fd9d1de425" providerId="LiveId" clId="{1FF07F68-DAF5-419F-8C6B-14E692E0B694}" dt="2024-06-09T09:50:09.411" v="350" actId="1076"/>
          <ac:graphicFrameMkLst>
            <pc:docMk/>
            <pc:sldMk cId="1220554764" sldId="256"/>
            <ac:graphicFrameMk id="4" creationId="{A2B988FC-A9A6-E32C-BE4F-CA36F032E85A}"/>
          </ac:graphicFrameMkLst>
        </pc:graphicFrameChg>
        <pc:graphicFrameChg chg="add mod modGraphic">
          <ac:chgData name="Alice Torsani" userId="dd7c14fd9d1de425" providerId="LiveId" clId="{1FF07F68-DAF5-419F-8C6B-14E692E0B694}" dt="2024-06-09T10:07:09.347" v="438" actId="1076"/>
          <ac:graphicFrameMkLst>
            <pc:docMk/>
            <pc:sldMk cId="1220554764" sldId="256"/>
            <ac:graphicFrameMk id="5" creationId="{CBE629A0-0FFC-E54F-0591-90518430ABEB}"/>
          </ac:graphicFrameMkLst>
        </pc:graphicFrameChg>
        <pc:graphicFrameChg chg="add mod modGraphic">
          <ac:chgData name="Alice Torsani" userId="dd7c14fd9d1de425" providerId="LiveId" clId="{1FF07F68-DAF5-419F-8C6B-14E692E0B694}" dt="2024-06-09T09:53:47.719" v="420" actId="20577"/>
          <ac:graphicFrameMkLst>
            <pc:docMk/>
            <pc:sldMk cId="1220554764" sldId="256"/>
            <ac:graphicFrameMk id="6" creationId="{FAF665A4-A32C-7A5F-E6A6-0F7E6BEF2CC5}"/>
          </ac:graphicFrameMkLst>
        </pc:graphicFrameChg>
        <pc:cxnChg chg="add mod">
          <ac:chgData name="Alice Torsani" userId="dd7c14fd9d1de425" providerId="LiveId" clId="{1FF07F68-DAF5-419F-8C6B-14E692E0B694}" dt="2024-06-09T10:07:18.411" v="439" actId="1076"/>
          <ac:cxnSpMkLst>
            <pc:docMk/>
            <pc:sldMk cId="1220554764" sldId="256"/>
            <ac:cxnSpMk id="8" creationId="{DAC5D194-1A17-4688-4BA8-3AB0FE6F6363}"/>
          </ac:cxnSpMkLst>
        </pc:cxnChg>
        <pc:cxnChg chg="add del">
          <ac:chgData name="Alice Torsani" userId="dd7c14fd9d1de425" providerId="LiveId" clId="{1FF07F68-DAF5-419F-8C6B-14E692E0B694}" dt="2024-06-09T10:05:46.410" v="434" actId="21"/>
          <ac:cxnSpMkLst>
            <pc:docMk/>
            <pc:sldMk cId="1220554764" sldId="256"/>
            <ac:cxnSpMk id="13" creationId="{EA5BF7F5-4638-F2B6-6BA6-65F2C923C4D0}"/>
          </ac:cxnSpMkLst>
        </pc:cxnChg>
        <pc:cxnChg chg="add mod">
          <ac:chgData name="Alice Torsani" userId="dd7c14fd9d1de425" providerId="LiveId" clId="{1FF07F68-DAF5-419F-8C6B-14E692E0B694}" dt="2024-06-09T10:07:47.326" v="443" actId="14100"/>
          <ac:cxnSpMkLst>
            <pc:docMk/>
            <pc:sldMk cId="1220554764" sldId="256"/>
            <ac:cxnSpMk id="15" creationId="{65033CFD-4E8B-B4B8-4C9D-95F51775AB2E}"/>
          </ac:cxnSpMkLst>
        </pc:cxnChg>
        <pc:cxnChg chg="add mod">
          <ac:chgData name="Alice Torsani" userId="dd7c14fd9d1de425" providerId="LiveId" clId="{1FF07F68-DAF5-419F-8C6B-14E692E0B694}" dt="2024-06-09T10:07:51.507" v="444" actId="14100"/>
          <ac:cxnSpMkLst>
            <pc:docMk/>
            <pc:sldMk cId="1220554764" sldId="256"/>
            <ac:cxnSpMk id="17" creationId="{E6A38C6B-85C1-F76B-1B0B-7E85A41ACA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E99F3-6716-CDFB-9190-D1A052DB8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91CEC7-41E8-1256-AB1C-2FED944D8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4FCCD5-52B6-992D-06EF-03AD3037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8CFE32-0459-8CE1-120B-8C6B334E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496B27-81B7-70FD-01BC-2275FB18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97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E0E0FA-9961-EACE-7E38-DBFC2F1A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097902-92DF-1133-8279-570130D95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74-423A-AF21-56E0-80E5D011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F0CE2B-BB9C-FD36-2157-A74F1B33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4025B6-723C-E739-D74A-AB9FB2D6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5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A2C48E3-15FA-BAFB-0AA8-25D65C39D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8A93BB-6FCC-A7C0-71F5-72D207BD3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DDF7DD-76DA-7D61-B51C-0509FEFF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C74CC-70B7-1FD5-9E8B-5C9B010E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45C60F-4CB2-8C38-0B32-29A5C526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53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57AE2-816C-A2AB-B68E-E0CEBCE6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73CBB7-07C7-1836-F575-72FE2F72F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159058-C574-4963-AB0C-B90AB217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A6E851-532F-FEFA-2793-7DFB2141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5937BB-3342-BF58-AD31-FBA88C0F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552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35AC59-ACC7-568C-C4AD-3797469E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11354-C413-0A81-E9B4-2904E921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DF5C81-6563-AB5E-9CC5-37493982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7F6E7-31D2-F3F2-DE6D-3F4F5E8D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C107AB-C07C-7C4D-0542-6C1BD1EFD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76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3FB78-9F59-2CC9-F195-0A778F51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93D392-D42D-859A-3C51-9D501F121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62C2B3-F8B7-F462-6325-D9B955F61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5B0D364-009B-1A2F-52BC-3DB0A84D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07255D-E6FB-EECB-A0C5-17930792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CD8326-F3FF-D23B-27A3-8781BA6E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80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D9329-D679-424B-C37B-15DC9C36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99889D-B17C-1293-A2BB-AD9D4727F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BC06D5-7589-83FD-49DD-5C8478CD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983EC32-0A87-9A3F-7570-8F41B6601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87B5092-6160-F41D-F8DB-D904CE4BD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4302A73-2E12-5E10-A357-90AA8640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26E3B8-940A-9F99-2CA4-AE198D6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EC9F85-F27E-1DC9-1A9A-7765B8F9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81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ACEBE-102D-5359-8ADC-6AFA8109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772F42-3985-EB1A-9326-E941DB72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042F0F-08AA-13A6-19B6-9CE5EBDC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8A619F-0A50-6068-CA77-BE484D29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40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053AFB9-EDD2-FBD3-1FE9-DD5914F2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E86EDF4-3396-2528-1570-65D32EEE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8E9FBB-A07A-8AEA-2A84-5217CE08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32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45361-F5D6-3B95-E7F0-98F46732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4CB242-BE96-B5DF-A967-2B61D0D7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8A2005-DD81-6D16-6926-068ED4B34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465086-C836-48DE-71BA-355EC36D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B70F38-DC9B-23F1-D887-CBFB8B15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BC4509-4E63-DD46-16D8-C1163392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29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582A1-C79E-DF43-F65E-9D590B70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0553040-BEF6-58A6-983A-2F02DF798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68B771-C788-12EA-3577-72F42E7D4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FA5946-537E-3BB5-B888-8B6C31D1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67C227-6559-46CA-FA56-DD7FDCAA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307925-ED66-1341-5798-40A89FAE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81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9E1ACB-3582-85DC-8FC7-1CB265B6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456D14-5209-D14A-1392-A54FE638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2539FF-7B95-BAC1-E55C-09BFB9C0C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06C88-BC36-45D3-A7DE-DE921671B95E}" type="datetimeFigureOut">
              <a:rPr lang="it-IT" smtClean="0"/>
              <a:t>09/06/2024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40B224-5AF8-F5E6-523C-D73C6C08C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17C43F-7D50-FBEC-39B6-95E2617A2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550353-C53A-4171-9ABE-BF7B5A5B5F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60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2B988FC-A9A6-E32C-BE4F-CA36F032E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519158"/>
              </p:ext>
            </p:extLst>
          </p:nvPr>
        </p:nvGraphicFramePr>
        <p:xfrm>
          <a:off x="529935" y="424153"/>
          <a:ext cx="3949439" cy="404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439">
                  <a:extLst>
                    <a:ext uri="{9D8B030D-6E8A-4147-A177-3AD203B41FA5}">
                      <a16:colId xmlns:a16="http://schemas.microsoft.com/office/drawing/2014/main" val="2661424417"/>
                    </a:ext>
                  </a:extLst>
                </a:gridCol>
              </a:tblGrid>
              <a:tr h="38395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4808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r>
                        <a:rPr lang="it-IT" dirty="0"/>
                        <a:t>- id: 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407979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it-IT" dirty="0"/>
                        <a:t>- titolo: </a:t>
                      </a:r>
                      <a:r>
                        <a:rPr lang="it-IT" dirty="0" err="1"/>
                        <a:t>string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65048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r>
                        <a:rPr lang="it-IT" dirty="0"/>
                        <a:t>- genere: </a:t>
                      </a:r>
                      <a:r>
                        <a:rPr lang="it-IT" dirty="0" err="1"/>
                        <a:t>string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753457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r>
                        <a:rPr lang="it-IT" dirty="0"/>
                        <a:t>- descrizione: </a:t>
                      </a:r>
                      <a:r>
                        <a:rPr lang="it-IT" dirty="0" err="1"/>
                        <a:t>string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076367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r>
                        <a:rPr lang="it-IT" dirty="0"/>
                        <a:t>- prezzo: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037524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r>
                        <a:rPr lang="it-IT" dirty="0"/>
                        <a:t>- immagine: </a:t>
                      </a:r>
                      <a:r>
                        <a:rPr lang="it-IT" dirty="0" err="1"/>
                        <a:t>string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08413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r>
                        <a:rPr lang="it-IT" dirty="0"/>
                        <a:t>- in_3D: </a:t>
                      </a:r>
                      <a:r>
                        <a:rPr lang="it-IT" dirty="0" err="1"/>
                        <a:t>bool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26787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r>
                        <a:rPr lang="it-IT" dirty="0"/>
                        <a:t>- </a:t>
                      </a:r>
                      <a:r>
                        <a:rPr lang="it-IT" dirty="0" err="1"/>
                        <a:t>in_inglese</a:t>
                      </a:r>
                      <a:r>
                        <a:rPr lang="it-IT" dirty="0"/>
                        <a:t>: </a:t>
                      </a:r>
                      <a:r>
                        <a:rPr lang="it-IT" dirty="0" err="1"/>
                        <a:t>bool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09938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r>
                        <a:rPr lang="it-IT" dirty="0"/>
                        <a:t>- proiezioni: List&lt;Proiezione&gt;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59058"/>
                  </a:ext>
                </a:extLst>
              </a:tr>
              <a:tr h="361675">
                <a:tc>
                  <a:txBody>
                    <a:bodyPr/>
                    <a:lstStyle/>
                    <a:p>
                      <a:r>
                        <a:rPr lang="it-IT" dirty="0"/>
                        <a:t>+ </a:t>
                      </a:r>
                      <a:r>
                        <a:rPr lang="it-IT" dirty="0" err="1"/>
                        <a:t>get_proiezioni</a:t>
                      </a:r>
                      <a:r>
                        <a:rPr lang="it-IT" dirty="0"/>
                        <a:t>(): List&lt;Proiezione&gt;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67284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BE629A0-0FFC-E54F-0591-90518430A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45897"/>
              </p:ext>
            </p:extLst>
          </p:nvPr>
        </p:nvGraphicFramePr>
        <p:xfrm>
          <a:off x="7904354" y="254123"/>
          <a:ext cx="3172691" cy="340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2691">
                  <a:extLst>
                    <a:ext uri="{9D8B030D-6E8A-4147-A177-3AD203B41FA5}">
                      <a16:colId xmlns:a16="http://schemas.microsoft.com/office/drawing/2014/main" val="3101747670"/>
                    </a:ext>
                  </a:extLst>
                </a:gridCol>
              </a:tblGrid>
              <a:tr h="56734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Proiezione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63555"/>
                  </a:ext>
                </a:extLst>
              </a:tr>
              <a:tr h="567346">
                <a:tc>
                  <a:txBody>
                    <a:bodyPr/>
                    <a:lstStyle/>
                    <a:p>
                      <a:r>
                        <a:rPr lang="it-IT" dirty="0"/>
                        <a:t>- id: 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029865"/>
                  </a:ext>
                </a:extLst>
              </a:tr>
              <a:tr h="567346">
                <a:tc>
                  <a:txBody>
                    <a:bodyPr/>
                    <a:lstStyle/>
                    <a:p>
                      <a:r>
                        <a:rPr lang="it-IT" dirty="0"/>
                        <a:t>- data: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24494"/>
                  </a:ext>
                </a:extLst>
              </a:tr>
              <a:tr h="567346">
                <a:tc>
                  <a:txBody>
                    <a:bodyPr/>
                    <a:lstStyle/>
                    <a:p>
                      <a:r>
                        <a:rPr lang="it-IT" dirty="0"/>
                        <a:t>- </a:t>
                      </a:r>
                      <a:r>
                        <a:rPr lang="it-IT" dirty="0" err="1"/>
                        <a:t>ora_inizio</a:t>
                      </a:r>
                      <a:r>
                        <a:rPr lang="it-IT" dirty="0"/>
                        <a:t>: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24267"/>
                  </a:ext>
                </a:extLst>
              </a:tr>
              <a:tr h="567346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it-IT" dirty="0"/>
                        <a:t>- film: 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50713"/>
                  </a:ext>
                </a:extLst>
              </a:tr>
              <a:tr h="567346">
                <a:tc>
                  <a:txBody>
                    <a:bodyPr/>
                    <a:lstStyle/>
                    <a:p>
                      <a:r>
                        <a:rPr lang="it-IT" dirty="0"/>
                        <a:t>+ </a:t>
                      </a:r>
                      <a:r>
                        <a:rPr lang="it-IT" dirty="0" err="1"/>
                        <a:t>get_film</a:t>
                      </a:r>
                      <a:r>
                        <a:rPr lang="it-IT" dirty="0"/>
                        <a:t>(): 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25903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F665A4-A32C-7A5F-E6A6-0F7E6BEF2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46835"/>
              </p:ext>
            </p:extLst>
          </p:nvPr>
        </p:nvGraphicFramePr>
        <p:xfrm>
          <a:off x="5356868" y="4602056"/>
          <a:ext cx="3402445" cy="164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2445">
                  <a:extLst>
                    <a:ext uri="{9D8B030D-6E8A-4147-A177-3AD203B41FA5}">
                      <a16:colId xmlns:a16="http://schemas.microsoft.com/office/drawing/2014/main" val="1890375001"/>
                    </a:ext>
                  </a:extLst>
                </a:gridCol>
              </a:tblGrid>
              <a:tr h="4104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991784"/>
                  </a:ext>
                </a:extLst>
              </a:tr>
              <a:tr h="410479">
                <a:tc>
                  <a:txBody>
                    <a:bodyPr/>
                    <a:lstStyle/>
                    <a:p>
                      <a:r>
                        <a:rPr lang="it-IT" dirty="0"/>
                        <a:t>- id: </a:t>
                      </a:r>
                      <a:r>
                        <a:rPr lang="it-IT" dirty="0" err="1"/>
                        <a:t>int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450881"/>
                  </a:ext>
                </a:extLst>
              </a:tr>
              <a:tr h="410479">
                <a:tc>
                  <a:txBody>
                    <a:bodyPr/>
                    <a:lstStyle/>
                    <a:p>
                      <a:r>
                        <a:rPr lang="it-IT" dirty="0"/>
                        <a:t>- username: </a:t>
                      </a:r>
                      <a:r>
                        <a:rPr lang="it-IT" dirty="0" err="1"/>
                        <a:t>varchar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849014"/>
                  </a:ext>
                </a:extLst>
              </a:tr>
              <a:tr h="410479">
                <a:tc>
                  <a:txBody>
                    <a:bodyPr/>
                    <a:lstStyle/>
                    <a:p>
                      <a:r>
                        <a:rPr lang="it-IT" dirty="0"/>
                        <a:t>- password: </a:t>
                      </a:r>
                      <a:r>
                        <a:rPr lang="it-IT" dirty="0" err="1"/>
                        <a:t>varchar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97739"/>
                  </a:ext>
                </a:extLst>
              </a:tr>
            </a:tbl>
          </a:graphicData>
        </a:graphic>
      </p:graphicFrame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AC5D194-1A17-4688-4BA8-3AB0FE6F6363}"/>
              </a:ext>
            </a:extLst>
          </p:cNvPr>
          <p:cNvCxnSpPr/>
          <p:nvPr/>
        </p:nvCxnSpPr>
        <p:spPr>
          <a:xfrm>
            <a:off x="4479374" y="1022555"/>
            <a:ext cx="34249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89CDB13-17FE-8DF9-B737-CAB154376B9D}"/>
              </a:ext>
            </a:extLst>
          </p:cNvPr>
          <p:cNvSpPr txBox="1"/>
          <p:nvPr/>
        </p:nvSpPr>
        <p:spPr>
          <a:xfrm>
            <a:off x="4585293" y="623455"/>
            <a:ext cx="613736" cy="37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30AF3A-2F61-0E1B-4CC0-79AF59B94FEE}"/>
              </a:ext>
            </a:extLst>
          </p:cNvPr>
          <p:cNvSpPr txBox="1"/>
          <p:nvPr/>
        </p:nvSpPr>
        <p:spPr>
          <a:xfrm>
            <a:off x="7444028" y="648978"/>
            <a:ext cx="53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5033CFD-4E8B-B4B8-4C9D-95F51775AB2E}"/>
              </a:ext>
            </a:extLst>
          </p:cNvPr>
          <p:cNvCxnSpPr>
            <a:cxnSpLocks/>
          </p:cNvCxnSpPr>
          <p:nvPr/>
        </p:nvCxnSpPr>
        <p:spPr>
          <a:xfrm flipV="1">
            <a:off x="6608618" y="1246908"/>
            <a:ext cx="0" cy="3355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6A38C6B-85C1-F76B-1B0B-7E85A41ACADC}"/>
              </a:ext>
            </a:extLst>
          </p:cNvPr>
          <p:cNvCxnSpPr>
            <a:cxnSpLocks/>
          </p:cNvCxnSpPr>
          <p:nvPr/>
        </p:nvCxnSpPr>
        <p:spPr>
          <a:xfrm>
            <a:off x="6608618" y="1246908"/>
            <a:ext cx="12957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002BE5-3ECE-BADB-979B-DD597D57FDEC}"/>
              </a:ext>
            </a:extLst>
          </p:cNvPr>
          <p:cNvSpPr txBox="1"/>
          <p:nvPr/>
        </p:nvSpPr>
        <p:spPr>
          <a:xfrm>
            <a:off x="6642750" y="4188569"/>
            <a:ext cx="613736" cy="378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B364CE7-79CF-4C81-A212-10DB8F0A0AF1}"/>
              </a:ext>
            </a:extLst>
          </p:cNvPr>
          <p:cNvSpPr txBox="1"/>
          <p:nvPr/>
        </p:nvSpPr>
        <p:spPr>
          <a:xfrm>
            <a:off x="7444028" y="1349505"/>
            <a:ext cx="53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20554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Alice Torsani</dc:creator>
  <cp:lastModifiedBy>Alice Torsani</cp:lastModifiedBy>
  <cp:revision>1</cp:revision>
  <dcterms:created xsi:type="dcterms:W3CDTF">2024-06-09T08:58:14Z</dcterms:created>
  <dcterms:modified xsi:type="dcterms:W3CDTF">2024-06-09T10:09:21Z</dcterms:modified>
</cp:coreProperties>
</file>