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502" r:id="rId6"/>
    <p:sldId id="517" r:id="rId7"/>
    <p:sldId id="518" r:id="rId8"/>
    <p:sldId id="262" r:id="rId9"/>
    <p:sldId id="516" r:id="rId10"/>
    <p:sldId id="505" r:id="rId11"/>
    <p:sldId id="506" r:id="rId12"/>
    <p:sldId id="507" r:id="rId13"/>
    <p:sldId id="515" r:id="rId14"/>
    <p:sldId id="519" r:id="rId15"/>
    <p:sldId id="513" r:id="rId16"/>
    <p:sldId id="514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1E455-3831-1B4F-8BA2-C9A5393032B5}" v="208" dt="2023-11-13T21:37:34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59"/>
    <p:restoredTop sz="94646"/>
  </p:normalViewPr>
  <p:slideViewPr>
    <p:cSldViewPr snapToGrid="0">
      <p:cViewPr>
        <p:scale>
          <a:sx n="90" d="100"/>
          <a:sy n="90" d="100"/>
        </p:scale>
        <p:origin x="10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vail, Alice" userId="ab7aebc2-6bf5-48fa-a700-69026bb7063b" providerId="ADAL" clId="{113D3FB3-DC34-6841-AFC0-B842B6D446F9}"/>
    <pc:docChg chg="undo redo custSel addSld delSld modSld sldOrd">
      <pc:chgData name="Trevail, Alice" userId="ab7aebc2-6bf5-48fa-a700-69026bb7063b" providerId="ADAL" clId="{113D3FB3-DC34-6841-AFC0-B842B6D446F9}" dt="2023-10-24T10:01:25.408" v="1234" actId="20577"/>
      <pc:docMkLst>
        <pc:docMk/>
      </pc:docMkLst>
      <pc:sldChg chg="modSp mod">
        <pc:chgData name="Trevail, Alice" userId="ab7aebc2-6bf5-48fa-a700-69026bb7063b" providerId="ADAL" clId="{113D3FB3-DC34-6841-AFC0-B842B6D446F9}" dt="2023-10-24T08:42:01.102" v="34" actId="20577"/>
        <pc:sldMkLst>
          <pc:docMk/>
          <pc:sldMk cId="1621203295" sldId="256"/>
        </pc:sldMkLst>
        <pc:spChg chg="mod">
          <ac:chgData name="Trevail, Alice" userId="ab7aebc2-6bf5-48fa-a700-69026bb7063b" providerId="ADAL" clId="{113D3FB3-DC34-6841-AFC0-B842B6D446F9}" dt="2023-10-24T08:41:46.096" v="2" actId="20577"/>
          <ac:spMkLst>
            <pc:docMk/>
            <pc:sldMk cId="1621203295" sldId="256"/>
            <ac:spMk id="2" creationId="{09CCB9C0-26C6-735C-1172-19669D9EFA9A}"/>
          </ac:spMkLst>
        </pc:spChg>
        <pc:spChg chg="mod">
          <ac:chgData name="Trevail, Alice" userId="ab7aebc2-6bf5-48fa-a700-69026bb7063b" providerId="ADAL" clId="{113D3FB3-DC34-6841-AFC0-B842B6D446F9}" dt="2023-10-24T08:42:01.102" v="34" actId="20577"/>
          <ac:spMkLst>
            <pc:docMk/>
            <pc:sldMk cId="1621203295" sldId="256"/>
            <ac:spMk id="3" creationId="{0F8F266D-D607-D649-C5EF-E1AF5D03CCCA}"/>
          </ac:spMkLst>
        </pc:spChg>
      </pc:sldChg>
      <pc:sldChg chg="modSp mod">
        <pc:chgData name="Trevail, Alice" userId="ab7aebc2-6bf5-48fa-a700-69026bb7063b" providerId="ADAL" clId="{113D3FB3-DC34-6841-AFC0-B842B6D446F9}" dt="2023-10-24T09:12:02.634" v="606" actId="20577"/>
        <pc:sldMkLst>
          <pc:docMk/>
          <pc:sldMk cId="1540023720" sldId="257"/>
        </pc:sldMkLst>
        <pc:spChg chg="mod">
          <ac:chgData name="Trevail, Alice" userId="ab7aebc2-6bf5-48fa-a700-69026bb7063b" providerId="ADAL" clId="{113D3FB3-DC34-6841-AFC0-B842B6D446F9}" dt="2023-10-24T09:12:02.634" v="606" actId="20577"/>
          <ac:spMkLst>
            <pc:docMk/>
            <pc:sldMk cId="1540023720" sldId="257"/>
            <ac:spMk id="3" creationId="{C0527FC6-2633-ADF2-2120-3E3A47F04E2D}"/>
          </ac:spMkLst>
        </pc:spChg>
      </pc:sldChg>
      <pc:sldChg chg="modSp mod ord">
        <pc:chgData name="Trevail, Alice" userId="ab7aebc2-6bf5-48fa-a700-69026bb7063b" providerId="ADAL" clId="{113D3FB3-DC34-6841-AFC0-B842B6D446F9}" dt="2023-10-24T09:11:36.199" v="597" actId="20577"/>
        <pc:sldMkLst>
          <pc:docMk/>
          <pc:sldMk cId="4117267081" sldId="258"/>
        </pc:sldMkLst>
        <pc:spChg chg="mod">
          <ac:chgData name="Trevail, Alice" userId="ab7aebc2-6bf5-48fa-a700-69026bb7063b" providerId="ADAL" clId="{113D3FB3-DC34-6841-AFC0-B842B6D446F9}" dt="2023-10-24T08:47:30.463" v="418" actId="20577"/>
          <ac:spMkLst>
            <pc:docMk/>
            <pc:sldMk cId="4117267081" sldId="258"/>
            <ac:spMk id="2" creationId="{E9E9A82E-C4D9-D69F-2669-BCB2AB249C53}"/>
          </ac:spMkLst>
        </pc:spChg>
        <pc:spChg chg="mod">
          <ac:chgData name="Trevail, Alice" userId="ab7aebc2-6bf5-48fa-a700-69026bb7063b" providerId="ADAL" clId="{113D3FB3-DC34-6841-AFC0-B842B6D446F9}" dt="2023-10-24T09:11:36.199" v="597" actId="20577"/>
          <ac:spMkLst>
            <pc:docMk/>
            <pc:sldMk cId="4117267081" sldId="258"/>
            <ac:spMk id="3" creationId="{5278121E-96DF-67ED-2FE4-67BD847FD884}"/>
          </ac:spMkLst>
        </pc:spChg>
      </pc:sldChg>
      <pc:sldChg chg="addSp delSp modSp mod">
        <pc:chgData name="Trevail, Alice" userId="ab7aebc2-6bf5-48fa-a700-69026bb7063b" providerId="ADAL" clId="{113D3FB3-DC34-6841-AFC0-B842B6D446F9}" dt="2023-10-24T09:17:08.792" v="681" actId="20577"/>
        <pc:sldMkLst>
          <pc:docMk/>
          <pc:sldMk cId="2846347420" sldId="259"/>
        </pc:sldMkLst>
        <pc:spChg chg="mod">
          <ac:chgData name="Trevail, Alice" userId="ab7aebc2-6bf5-48fa-a700-69026bb7063b" providerId="ADAL" clId="{113D3FB3-DC34-6841-AFC0-B842B6D446F9}" dt="2023-10-24T09:17:08.792" v="681" actId="20577"/>
          <ac:spMkLst>
            <pc:docMk/>
            <pc:sldMk cId="2846347420" sldId="259"/>
            <ac:spMk id="3" creationId="{A2ED1161-89D2-8DAE-7FF2-B61549FA37FD}"/>
          </ac:spMkLst>
        </pc:spChg>
        <pc:grpChg chg="add del mod">
          <ac:chgData name="Trevail, Alice" userId="ab7aebc2-6bf5-48fa-a700-69026bb7063b" providerId="ADAL" clId="{113D3FB3-DC34-6841-AFC0-B842B6D446F9}" dt="2023-10-24T09:16:19.793" v="621"/>
          <ac:grpSpMkLst>
            <pc:docMk/>
            <pc:sldMk cId="2846347420" sldId="259"/>
            <ac:grpSpMk id="7" creationId="{1C2BE937-C040-5C0D-4B49-FC2C0B7333F7}"/>
          </ac:grpSpMkLst>
        </pc:grpChg>
        <pc:grpChg chg="add mod">
          <ac:chgData name="Trevail, Alice" userId="ab7aebc2-6bf5-48fa-a700-69026bb7063b" providerId="ADAL" clId="{113D3FB3-DC34-6841-AFC0-B842B6D446F9}" dt="2023-10-24T09:16:43.625" v="628"/>
          <ac:grpSpMkLst>
            <pc:docMk/>
            <pc:sldMk cId="2846347420" sldId="259"/>
            <ac:grpSpMk id="17" creationId="{692F6A3D-F69B-C23F-4D5F-CD3E66F6E558}"/>
          </ac:grpSpMkLst>
        </pc:grpChg>
        <pc:picChg chg="add del mod">
          <ac:chgData name="Trevail, Alice" userId="ab7aebc2-6bf5-48fa-a700-69026bb7063b" providerId="ADAL" clId="{113D3FB3-DC34-6841-AFC0-B842B6D446F9}" dt="2023-10-24T09:16:19.793" v="621"/>
          <ac:picMkLst>
            <pc:docMk/>
            <pc:sldMk cId="2846347420" sldId="259"/>
            <ac:picMk id="4" creationId="{DEECB0BE-4E22-8F1E-3F1A-8FE0C3B0267E}"/>
          </ac:picMkLst>
        </pc:picChg>
        <pc:picChg chg="add del mod">
          <ac:chgData name="Trevail, Alice" userId="ab7aebc2-6bf5-48fa-a700-69026bb7063b" providerId="ADAL" clId="{113D3FB3-DC34-6841-AFC0-B842B6D446F9}" dt="2023-10-24T09:16:19.793" v="621"/>
          <ac:picMkLst>
            <pc:docMk/>
            <pc:sldMk cId="2846347420" sldId="259"/>
            <ac:picMk id="5" creationId="{8189284B-B68E-65F8-52B5-F10B23AAF2E0}"/>
          </ac:picMkLst>
        </pc:picChg>
        <pc:picChg chg="add del mod">
          <ac:chgData name="Trevail, Alice" userId="ab7aebc2-6bf5-48fa-a700-69026bb7063b" providerId="ADAL" clId="{113D3FB3-DC34-6841-AFC0-B842B6D446F9}" dt="2023-10-24T09:16:19.793" v="621"/>
          <ac:picMkLst>
            <pc:docMk/>
            <pc:sldMk cId="2846347420" sldId="259"/>
            <ac:picMk id="6" creationId="{99372F66-20BE-B2EA-B03B-1E276B62AF8A}"/>
          </ac:picMkLst>
        </pc:picChg>
        <pc:picChg chg="mod">
          <ac:chgData name="Trevail, Alice" userId="ab7aebc2-6bf5-48fa-a700-69026bb7063b" providerId="ADAL" clId="{113D3FB3-DC34-6841-AFC0-B842B6D446F9}" dt="2023-10-24T09:15:51.413" v="612"/>
          <ac:picMkLst>
            <pc:docMk/>
            <pc:sldMk cId="2846347420" sldId="259"/>
            <ac:picMk id="8" creationId="{EBEA2638-BA1A-66C1-4682-49587F6438E7}"/>
          </ac:picMkLst>
        </pc:picChg>
        <pc:picChg chg="mod">
          <ac:chgData name="Trevail, Alice" userId="ab7aebc2-6bf5-48fa-a700-69026bb7063b" providerId="ADAL" clId="{113D3FB3-DC34-6841-AFC0-B842B6D446F9}" dt="2023-10-24T09:15:51.413" v="612"/>
          <ac:picMkLst>
            <pc:docMk/>
            <pc:sldMk cId="2846347420" sldId="259"/>
            <ac:picMk id="9" creationId="{D3D7BFDC-D100-C285-D192-2E278FE3D5CD}"/>
          </ac:picMkLst>
        </pc:picChg>
        <pc:picChg chg="add del mod">
          <ac:chgData name="Trevail, Alice" userId="ab7aebc2-6bf5-48fa-a700-69026bb7063b" providerId="ADAL" clId="{113D3FB3-DC34-6841-AFC0-B842B6D446F9}" dt="2023-10-24T09:16:19.793" v="621"/>
          <ac:picMkLst>
            <pc:docMk/>
            <pc:sldMk cId="2846347420" sldId="259"/>
            <ac:picMk id="10" creationId="{4DD3A893-7EA4-2D3E-B75C-BF0C7359D0FA}"/>
          </ac:picMkLst>
        </pc:picChg>
        <pc:picChg chg="add del mod">
          <ac:chgData name="Trevail, Alice" userId="ab7aebc2-6bf5-48fa-a700-69026bb7063b" providerId="ADAL" clId="{113D3FB3-DC34-6841-AFC0-B842B6D446F9}" dt="2023-10-24T09:16:19.793" v="621"/>
          <ac:picMkLst>
            <pc:docMk/>
            <pc:sldMk cId="2846347420" sldId="259"/>
            <ac:picMk id="11" creationId="{43856549-7869-A4A8-E2EA-888AAF22BE26}"/>
          </ac:picMkLst>
        </pc:picChg>
        <pc:picChg chg="add del mod">
          <ac:chgData name="Trevail, Alice" userId="ab7aebc2-6bf5-48fa-a700-69026bb7063b" providerId="ADAL" clId="{113D3FB3-DC34-6841-AFC0-B842B6D446F9}" dt="2023-10-24T09:16:19.793" v="621"/>
          <ac:picMkLst>
            <pc:docMk/>
            <pc:sldMk cId="2846347420" sldId="259"/>
            <ac:picMk id="12" creationId="{67BE522A-F1B6-55EE-1097-50AEA11F38AB}"/>
          </ac:picMkLst>
        </pc:picChg>
        <pc:picChg chg="add del mod">
          <ac:chgData name="Trevail, Alice" userId="ab7aebc2-6bf5-48fa-a700-69026bb7063b" providerId="ADAL" clId="{113D3FB3-DC34-6841-AFC0-B842B6D446F9}" dt="2023-10-24T09:16:19.793" v="621"/>
          <ac:picMkLst>
            <pc:docMk/>
            <pc:sldMk cId="2846347420" sldId="259"/>
            <ac:picMk id="13" creationId="{68C18CAF-1E9E-F8E4-1C83-7C7717D37425}"/>
          </ac:picMkLst>
        </pc:picChg>
        <pc:picChg chg="add mod">
          <ac:chgData name="Trevail, Alice" userId="ab7aebc2-6bf5-48fa-a700-69026bb7063b" providerId="ADAL" clId="{113D3FB3-DC34-6841-AFC0-B842B6D446F9}" dt="2023-10-24T09:16:43.625" v="628"/>
          <ac:picMkLst>
            <pc:docMk/>
            <pc:sldMk cId="2846347420" sldId="259"/>
            <ac:picMk id="14" creationId="{1AECC1E4-CAA2-4742-E76B-93C80876C0F3}"/>
          </ac:picMkLst>
        </pc:picChg>
        <pc:picChg chg="add mod">
          <ac:chgData name="Trevail, Alice" userId="ab7aebc2-6bf5-48fa-a700-69026bb7063b" providerId="ADAL" clId="{113D3FB3-DC34-6841-AFC0-B842B6D446F9}" dt="2023-10-24T09:16:43.625" v="628"/>
          <ac:picMkLst>
            <pc:docMk/>
            <pc:sldMk cId="2846347420" sldId="259"/>
            <ac:picMk id="15" creationId="{7BE4BD32-B369-DA08-975A-C6E693646D1B}"/>
          </ac:picMkLst>
        </pc:picChg>
        <pc:picChg chg="add mod">
          <ac:chgData name="Trevail, Alice" userId="ab7aebc2-6bf5-48fa-a700-69026bb7063b" providerId="ADAL" clId="{113D3FB3-DC34-6841-AFC0-B842B6D446F9}" dt="2023-10-24T09:16:43.625" v="628"/>
          <ac:picMkLst>
            <pc:docMk/>
            <pc:sldMk cId="2846347420" sldId="259"/>
            <ac:picMk id="16" creationId="{4D187019-273F-57C8-B583-9A2830ECE9D2}"/>
          </ac:picMkLst>
        </pc:picChg>
        <pc:picChg chg="mod">
          <ac:chgData name="Trevail, Alice" userId="ab7aebc2-6bf5-48fa-a700-69026bb7063b" providerId="ADAL" clId="{113D3FB3-DC34-6841-AFC0-B842B6D446F9}" dt="2023-10-24T09:16:43.625" v="628"/>
          <ac:picMkLst>
            <pc:docMk/>
            <pc:sldMk cId="2846347420" sldId="259"/>
            <ac:picMk id="18" creationId="{BE1321A6-6A4B-6028-5628-4A4D56928722}"/>
          </ac:picMkLst>
        </pc:picChg>
        <pc:picChg chg="mod">
          <ac:chgData name="Trevail, Alice" userId="ab7aebc2-6bf5-48fa-a700-69026bb7063b" providerId="ADAL" clId="{113D3FB3-DC34-6841-AFC0-B842B6D446F9}" dt="2023-10-24T09:16:43.625" v="628"/>
          <ac:picMkLst>
            <pc:docMk/>
            <pc:sldMk cId="2846347420" sldId="259"/>
            <ac:picMk id="19" creationId="{460E6DEE-D56D-DB7A-D839-B3D81FCAE0B5}"/>
          </ac:picMkLst>
        </pc:picChg>
        <pc:picChg chg="add mod">
          <ac:chgData name="Trevail, Alice" userId="ab7aebc2-6bf5-48fa-a700-69026bb7063b" providerId="ADAL" clId="{113D3FB3-DC34-6841-AFC0-B842B6D446F9}" dt="2023-10-24T09:16:43.625" v="628"/>
          <ac:picMkLst>
            <pc:docMk/>
            <pc:sldMk cId="2846347420" sldId="259"/>
            <ac:picMk id="20" creationId="{7F57B606-2371-A756-5563-E2681F7322BD}"/>
          </ac:picMkLst>
        </pc:picChg>
        <pc:picChg chg="add mod">
          <ac:chgData name="Trevail, Alice" userId="ab7aebc2-6bf5-48fa-a700-69026bb7063b" providerId="ADAL" clId="{113D3FB3-DC34-6841-AFC0-B842B6D446F9}" dt="2023-10-24T09:16:43.625" v="628"/>
          <ac:picMkLst>
            <pc:docMk/>
            <pc:sldMk cId="2846347420" sldId="259"/>
            <ac:picMk id="21" creationId="{FF6EC563-A940-B9DD-EEA9-8BFED70C9A71}"/>
          </ac:picMkLst>
        </pc:picChg>
        <pc:picChg chg="add mod">
          <ac:chgData name="Trevail, Alice" userId="ab7aebc2-6bf5-48fa-a700-69026bb7063b" providerId="ADAL" clId="{113D3FB3-DC34-6841-AFC0-B842B6D446F9}" dt="2023-10-24T09:16:43.625" v="628"/>
          <ac:picMkLst>
            <pc:docMk/>
            <pc:sldMk cId="2846347420" sldId="259"/>
            <ac:picMk id="22" creationId="{5AC115C8-C91A-4BC2-A937-8050884D6C72}"/>
          </ac:picMkLst>
        </pc:picChg>
        <pc:picChg chg="add mod">
          <ac:chgData name="Trevail, Alice" userId="ab7aebc2-6bf5-48fa-a700-69026bb7063b" providerId="ADAL" clId="{113D3FB3-DC34-6841-AFC0-B842B6D446F9}" dt="2023-10-24T09:16:43.625" v="628"/>
          <ac:picMkLst>
            <pc:docMk/>
            <pc:sldMk cId="2846347420" sldId="259"/>
            <ac:picMk id="23" creationId="{53A27444-5C7C-497A-8C97-5F2E3D83BCE2}"/>
          </ac:picMkLst>
        </pc:picChg>
      </pc:sldChg>
      <pc:sldChg chg="modSp mod">
        <pc:chgData name="Trevail, Alice" userId="ab7aebc2-6bf5-48fa-a700-69026bb7063b" providerId="ADAL" clId="{113D3FB3-DC34-6841-AFC0-B842B6D446F9}" dt="2023-10-24T09:25:03.220" v="1171" actId="20577"/>
        <pc:sldMkLst>
          <pc:docMk/>
          <pc:sldMk cId="2228936283" sldId="260"/>
        </pc:sldMkLst>
        <pc:spChg chg="mod">
          <ac:chgData name="Trevail, Alice" userId="ab7aebc2-6bf5-48fa-a700-69026bb7063b" providerId="ADAL" clId="{113D3FB3-DC34-6841-AFC0-B842B6D446F9}" dt="2023-10-24T09:25:03.220" v="1171" actId="20577"/>
          <ac:spMkLst>
            <pc:docMk/>
            <pc:sldMk cId="2228936283" sldId="260"/>
            <ac:spMk id="3" creationId="{98DD5C54-E4BD-E325-AA0A-CC9692A68869}"/>
          </ac:spMkLst>
        </pc:spChg>
      </pc:sldChg>
      <pc:sldChg chg="modSp mod">
        <pc:chgData name="Trevail, Alice" userId="ab7aebc2-6bf5-48fa-a700-69026bb7063b" providerId="ADAL" clId="{113D3FB3-DC34-6841-AFC0-B842B6D446F9}" dt="2023-10-24T10:01:11.376" v="1230" actId="20577"/>
        <pc:sldMkLst>
          <pc:docMk/>
          <pc:sldMk cId="450852561" sldId="264"/>
        </pc:sldMkLst>
        <pc:spChg chg="mod">
          <ac:chgData name="Trevail, Alice" userId="ab7aebc2-6bf5-48fa-a700-69026bb7063b" providerId="ADAL" clId="{113D3FB3-DC34-6841-AFC0-B842B6D446F9}" dt="2023-10-24T10:01:11.376" v="1230" actId="20577"/>
          <ac:spMkLst>
            <pc:docMk/>
            <pc:sldMk cId="450852561" sldId="264"/>
            <ac:spMk id="5" creationId="{373763C3-9B26-F58C-BF1E-30A085B63258}"/>
          </ac:spMkLst>
        </pc:spChg>
      </pc:sldChg>
      <pc:sldChg chg="modSp mod">
        <pc:chgData name="Trevail, Alice" userId="ab7aebc2-6bf5-48fa-a700-69026bb7063b" providerId="ADAL" clId="{113D3FB3-DC34-6841-AFC0-B842B6D446F9}" dt="2023-10-24T10:01:17.455" v="1232" actId="20577"/>
        <pc:sldMkLst>
          <pc:docMk/>
          <pc:sldMk cId="41641835" sldId="266"/>
        </pc:sldMkLst>
        <pc:spChg chg="mod">
          <ac:chgData name="Trevail, Alice" userId="ab7aebc2-6bf5-48fa-a700-69026bb7063b" providerId="ADAL" clId="{113D3FB3-DC34-6841-AFC0-B842B6D446F9}" dt="2023-10-24T10:01:17.455" v="1232" actId="20577"/>
          <ac:spMkLst>
            <pc:docMk/>
            <pc:sldMk cId="41641835" sldId="266"/>
            <ac:spMk id="5" creationId="{373763C3-9B26-F58C-BF1E-30A085B63258}"/>
          </ac:spMkLst>
        </pc:spChg>
      </pc:sldChg>
      <pc:sldChg chg="modSp mod">
        <pc:chgData name="Trevail, Alice" userId="ab7aebc2-6bf5-48fa-a700-69026bb7063b" providerId="ADAL" clId="{113D3FB3-DC34-6841-AFC0-B842B6D446F9}" dt="2023-10-24T10:01:25.408" v="1234" actId="20577"/>
        <pc:sldMkLst>
          <pc:docMk/>
          <pc:sldMk cId="1567663289" sldId="270"/>
        </pc:sldMkLst>
        <pc:spChg chg="mod">
          <ac:chgData name="Trevail, Alice" userId="ab7aebc2-6bf5-48fa-a700-69026bb7063b" providerId="ADAL" clId="{113D3FB3-DC34-6841-AFC0-B842B6D446F9}" dt="2023-10-24T10:01:25.408" v="1234" actId="20577"/>
          <ac:spMkLst>
            <pc:docMk/>
            <pc:sldMk cId="1567663289" sldId="270"/>
            <ac:spMk id="5" creationId="{373763C3-9B26-F58C-BF1E-30A085B63258}"/>
          </ac:spMkLst>
        </pc:spChg>
      </pc:sldChg>
      <pc:sldChg chg="modSp new mod">
        <pc:chgData name="Trevail, Alice" userId="ab7aebc2-6bf5-48fa-a700-69026bb7063b" providerId="ADAL" clId="{113D3FB3-DC34-6841-AFC0-B842B6D446F9}" dt="2023-10-24T08:42:54.768" v="196" actId="20577"/>
        <pc:sldMkLst>
          <pc:docMk/>
          <pc:sldMk cId="607528474" sldId="274"/>
        </pc:sldMkLst>
        <pc:spChg chg="mod">
          <ac:chgData name="Trevail, Alice" userId="ab7aebc2-6bf5-48fa-a700-69026bb7063b" providerId="ADAL" clId="{113D3FB3-DC34-6841-AFC0-B842B6D446F9}" dt="2023-10-24T08:42:19.511" v="57" actId="20577"/>
          <ac:spMkLst>
            <pc:docMk/>
            <pc:sldMk cId="607528474" sldId="274"/>
            <ac:spMk id="2" creationId="{789168D4-5AE6-52FE-860C-747B0BA66D6D}"/>
          </ac:spMkLst>
        </pc:spChg>
        <pc:spChg chg="mod">
          <ac:chgData name="Trevail, Alice" userId="ab7aebc2-6bf5-48fa-a700-69026bb7063b" providerId="ADAL" clId="{113D3FB3-DC34-6841-AFC0-B842B6D446F9}" dt="2023-10-24T08:42:54.768" v="196" actId="20577"/>
          <ac:spMkLst>
            <pc:docMk/>
            <pc:sldMk cId="607528474" sldId="274"/>
            <ac:spMk id="3" creationId="{6310B1B1-652F-D12A-5082-B57AE7A7F602}"/>
          </ac:spMkLst>
        </pc:spChg>
      </pc:sldChg>
      <pc:sldChg chg="modSp new del mod">
        <pc:chgData name="Trevail, Alice" userId="ab7aebc2-6bf5-48fa-a700-69026bb7063b" providerId="ADAL" clId="{113D3FB3-DC34-6841-AFC0-B842B6D446F9}" dt="2023-10-24T08:49:12.941" v="533" actId="2696"/>
        <pc:sldMkLst>
          <pc:docMk/>
          <pc:sldMk cId="1301572691" sldId="275"/>
        </pc:sldMkLst>
        <pc:spChg chg="mod">
          <ac:chgData name="Trevail, Alice" userId="ab7aebc2-6bf5-48fa-a700-69026bb7063b" providerId="ADAL" clId="{113D3FB3-DC34-6841-AFC0-B842B6D446F9}" dt="2023-10-24T08:43:17.964" v="224" actId="20577"/>
          <ac:spMkLst>
            <pc:docMk/>
            <pc:sldMk cId="1301572691" sldId="275"/>
            <ac:spMk id="2" creationId="{0E1AE020-A030-1820-102B-181CFE96F395}"/>
          </ac:spMkLst>
        </pc:spChg>
        <pc:spChg chg="mod">
          <ac:chgData name="Trevail, Alice" userId="ab7aebc2-6bf5-48fa-a700-69026bb7063b" providerId="ADAL" clId="{113D3FB3-DC34-6841-AFC0-B842B6D446F9}" dt="2023-10-24T08:46:09.174" v="404" actId="20577"/>
          <ac:spMkLst>
            <pc:docMk/>
            <pc:sldMk cId="1301572691" sldId="275"/>
            <ac:spMk id="3" creationId="{A1A45CBB-8854-17AD-F585-0EE8AE8D6B64}"/>
          </ac:spMkLst>
        </pc:spChg>
      </pc:sldChg>
    </pc:docChg>
  </pc:docChgLst>
  <pc:docChgLst>
    <pc:chgData name="Trevail, Alice" userId="ab7aebc2-6bf5-48fa-a700-69026bb7063b" providerId="ADAL" clId="{9061E455-3831-1B4F-8BA2-C9A5393032B5}"/>
    <pc:docChg chg="undo redo custSel addSld delSld modSld sldOrd">
      <pc:chgData name="Trevail, Alice" userId="ab7aebc2-6bf5-48fa-a700-69026bb7063b" providerId="ADAL" clId="{9061E455-3831-1B4F-8BA2-C9A5393032B5}" dt="2023-11-13T21:39:39.637" v="2181" actId="20577"/>
      <pc:docMkLst>
        <pc:docMk/>
      </pc:docMkLst>
      <pc:sldChg chg="addSp delSp modSp mod">
        <pc:chgData name="Trevail, Alice" userId="ab7aebc2-6bf5-48fa-a700-69026bb7063b" providerId="ADAL" clId="{9061E455-3831-1B4F-8BA2-C9A5393032B5}" dt="2023-11-13T20:55:14.674" v="2011" actId="1076"/>
        <pc:sldMkLst>
          <pc:docMk/>
          <pc:sldMk cId="1621203295" sldId="256"/>
        </pc:sldMkLst>
        <pc:spChg chg="mod">
          <ac:chgData name="Trevail, Alice" userId="ab7aebc2-6bf5-48fa-a700-69026bb7063b" providerId="ADAL" clId="{9061E455-3831-1B4F-8BA2-C9A5393032B5}" dt="2023-11-13T16:50:20.603" v="473" actId="14100"/>
          <ac:spMkLst>
            <pc:docMk/>
            <pc:sldMk cId="1621203295" sldId="256"/>
            <ac:spMk id="2" creationId="{09CCB9C0-26C6-735C-1172-19669D9EFA9A}"/>
          </ac:spMkLst>
        </pc:spChg>
        <pc:spChg chg="mod">
          <ac:chgData name="Trevail, Alice" userId="ab7aebc2-6bf5-48fa-a700-69026bb7063b" providerId="ADAL" clId="{9061E455-3831-1B4F-8BA2-C9A5393032B5}" dt="2023-11-13T16:19:08.660" v="33" actId="1076"/>
          <ac:spMkLst>
            <pc:docMk/>
            <pc:sldMk cId="1621203295" sldId="256"/>
            <ac:spMk id="3" creationId="{0F8F266D-D607-D649-C5EF-E1AF5D03CCCA}"/>
          </ac:spMkLst>
        </pc:spChg>
        <pc:grpChg chg="add mod">
          <ac:chgData name="Trevail, Alice" userId="ab7aebc2-6bf5-48fa-a700-69026bb7063b" providerId="ADAL" clId="{9061E455-3831-1B4F-8BA2-C9A5393032B5}" dt="2023-11-13T20:55:14.674" v="2011" actId="1076"/>
          <ac:grpSpMkLst>
            <pc:docMk/>
            <pc:sldMk cId="1621203295" sldId="256"/>
            <ac:grpSpMk id="12" creationId="{8EBA5F19-E1E0-33D4-2786-E6CD81A62602}"/>
          </ac:grpSpMkLst>
        </pc:grpChg>
        <pc:grpChg chg="mod">
          <ac:chgData name="Trevail, Alice" userId="ab7aebc2-6bf5-48fa-a700-69026bb7063b" providerId="ADAL" clId="{9061E455-3831-1B4F-8BA2-C9A5393032B5}" dt="2023-11-13T16:20:10.455" v="40"/>
          <ac:grpSpMkLst>
            <pc:docMk/>
            <pc:sldMk cId="1621203295" sldId="256"/>
            <ac:grpSpMk id="14" creationId="{648B670E-EB41-4B80-A78D-70CA26EC0A59}"/>
          </ac:grpSpMkLst>
        </pc:grpChg>
        <pc:picChg chg="add mod">
          <ac:chgData name="Trevail, Alice" userId="ab7aebc2-6bf5-48fa-a700-69026bb7063b" providerId="ADAL" clId="{9061E455-3831-1B4F-8BA2-C9A5393032B5}" dt="2023-11-13T19:46:31.369" v="2004" actId="1076"/>
          <ac:picMkLst>
            <pc:docMk/>
            <pc:sldMk cId="1621203295" sldId="256"/>
            <ac:picMk id="4" creationId="{3FE5FFFE-13E2-2EAA-15F4-A2A9C0AA1791}"/>
          </ac:picMkLst>
        </pc:picChg>
        <pc:picChg chg="add del mod">
          <ac:chgData name="Trevail, Alice" userId="ab7aebc2-6bf5-48fa-a700-69026bb7063b" providerId="ADAL" clId="{9061E455-3831-1B4F-8BA2-C9A5393032B5}" dt="2023-11-13T20:55:10.213" v="2010" actId="478"/>
          <ac:picMkLst>
            <pc:docMk/>
            <pc:sldMk cId="1621203295" sldId="256"/>
            <ac:picMk id="6" creationId="{7A93E9D0-0471-5229-9AE5-10E577F6C47B}"/>
          </ac:picMkLst>
        </pc:picChg>
        <pc:picChg chg="add del mod">
          <ac:chgData name="Trevail, Alice" userId="ab7aebc2-6bf5-48fa-a700-69026bb7063b" providerId="ADAL" clId="{9061E455-3831-1B4F-8BA2-C9A5393032B5}" dt="2023-11-13T19:46:19.851" v="2001" actId="478"/>
          <ac:picMkLst>
            <pc:docMk/>
            <pc:sldMk cId="1621203295" sldId="256"/>
            <ac:picMk id="8" creationId="{1AAE1F36-E9AD-65D3-CD55-5E98674E4E8F}"/>
          </ac:picMkLst>
        </pc:picChg>
        <pc:picChg chg="add mod">
          <ac:chgData name="Trevail, Alice" userId="ab7aebc2-6bf5-48fa-a700-69026bb7063b" providerId="ADAL" clId="{9061E455-3831-1B4F-8BA2-C9A5393032B5}" dt="2023-11-13T20:55:14.674" v="2011" actId="1076"/>
          <ac:picMkLst>
            <pc:docMk/>
            <pc:sldMk cId="1621203295" sldId="256"/>
            <ac:picMk id="10" creationId="{F4154464-48BE-E205-4BB1-0A1CDCACB946}"/>
          </ac:picMkLst>
        </pc:picChg>
        <pc:picChg chg="add mod modCrop">
          <ac:chgData name="Trevail, Alice" userId="ab7aebc2-6bf5-48fa-a700-69026bb7063b" providerId="ADAL" clId="{9061E455-3831-1B4F-8BA2-C9A5393032B5}" dt="2023-11-13T20:55:14.674" v="2011" actId="1076"/>
          <ac:picMkLst>
            <pc:docMk/>
            <pc:sldMk cId="1621203295" sldId="256"/>
            <ac:picMk id="11" creationId="{696FF461-2B5E-0759-D348-1AF1D21BC65F}"/>
          </ac:picMkLst>
        </pc:picChg>
        <pc:picChg chg="mod">
          <ac:chgData name="Trevail, Alice" userId="ab7aebc2-6bf5-48fa-a700-69026bb7063b" providerId="ADAL" clId="{9061E455-3831-1B4F-8BA2-C9A5393032B5}" dt="2023-11-13T16:20:10.455" v="40"/>
          <ac:picMkLst>
            <pc:docMk/>
            <pc:sldMk cId="1621203295" sldId="256"/>
            <ac:picMk id="13" creationId="{868B0EDE-219A-01A2-A60B-11C45F58ED8F}"/>
          </ac:picMkLst>
        </pc:picChg>
        <pc:picChg chg="mod">
          <ac:chgData name="Trevail, Alice" userId="ab7aebc2-6bf5-48fa-a700-69026bb7063b" providerId="ADAL" clId="{9061E455-3831-1B4F-8BA2-C9A5393032B5}" dt="2023-11-13T16:20:10.455" v="40"/>
          <ac:picMkLst>
            <pc:docMk/>
            <pc:sldMk cId="1621203295" sldId="256"/>
            <ac:picMk id="15" creationId="{7EBE0C27-3ED6-BBC5-0430-EEFCC3DB9DBB}"/>
          </ac:picMkLst>
        </pc:picChg>
        <pc:picChg chg="mod">
          <ac:chgData name="Trevail, Alice" userId="ab7aebc2-6bf5-48fa-a700-69026bb7063b" providerId="ADAL" clId="{9061E455-3831-1B4F-8BA2-C9A5393032B5}" dt="2023-11-13T16:20:10.455" v="40"/>
          <ac:picMkLst>
            <pc:docMk/>
            <pc:sldMk cId="1621203295" sldId="256"/>
            <ac:picMk id="16" creationId="{AF45ABD8-46C9-CDA6-95DD-958BF89C4422}"/>
          </ac:picMkLst>
        </pc:picChg>
      </pc:sldChg>
      <pc:sldChg chg="addSp delSp modSp mod">
        <pc:chgData name="Trevail, Alice" userId="ab7aebc2-6bf5-48fa-a700-69026bb7063b" providerId="ADAL" clId="{9061E455-3831-1B4F-8BA2-C9A5393032B5}" dt="2023-11-13T16:41:36.637" v="294" actId="20577"/>
        <pc:sldMkLst>
          <pc:docMk/>
          <pc:sldMk cId="1540023720" sldId="257"/>
        </pc:sldMkLst>
        <pc:spChg chg="mod">
          <ac:chgData name="Trevail, Alice" userId="ab7aebc2-6bf5-48fa-a700-69026bb7063b" providerId="ADAL" clId="{9061E455-3831-1B4F-8BA2-C9A5393032B5}" dt="2023-11-13T16:40:22.974" v="266" actId="313"/>
          <ac:spMkLst>
            <pc:docMk/>
            <pc:sldMk cId="1540023720" sldId="257"/>
            <ac:spMk id="2" creationId="{9A0F4EFC-4379-B362-3F34-40C64C94377A}"/>
          </ac:spMkLst>
        </pc:spChg>
        <pc:spChg chg="mod">
          <ac:chgData name="Trevail, Alice" userId="ab7aebc2-6bf5-48fa-a700-69026bb7063b" providerId="ADAL" clId="{9061E455-3831-1B4F-8BA2-C9A5393032B5}" dt="2023-11-13T16:41:36.637" v="294" actId="20577"/>
          <ac:spMkLst>
            <pc:docMk/>
            <pc:sldMk cId="1540023720" sldId="257"/>
            <ac:spMk id="3" creationId="{C0527FC6-2633-ADF2-2120-3E3A47F04E2D}"/>
          </ac:spMkLst>
        </pc:spChg>
        <pc:spChg chg="add del">
          <ac:chgData name="Trevail, Alice" userId="ab7aebc2-6bf5-48fa-a700-69026bb7063b" providerId="ADAL" clId="{9061E455-3831-1B4F-8BA2-C9A5393032B5}" dt="2023-11-13T16:31:33.063" v="107" actId="478"/>
          <ac:spMkLst>
            <pc:docMk/>
            <pc:sldMk cId="1540023720" sldId="257"/>
            <ac:spMk id="5" creationId="{4ABB99AE-00BA-2D9C-7F7C-8F67DE70A9EC}"/>
          </ac:spMkLst>
        </pc:spChg>
        <pc:spChg chg="add del">
          <ac:chgData name="Trevail, Alice" userId="ab7aebc2-6bf5-48fa-a700-69026bb7063b" providerId="ADAL" clId="{9061E455-3831-1B4F-8BA2-C9A5393032B5}" dt="2023-11-13T16:31:43.985" v="109"/>
          <ac:spMkLst>
            <pc:docMk/>
            <pc:sldMk cId="1540023720" sldId="257"/>
            <ac:spMk id="6" creationId="{3F5EC905-3C24-67D9-9B38-239C40895221}"/>
          </ac:spMkLst>
        </pc:spChg>
        <pc:grpChg chg="add mod">
          <ac:chgData name="Trevail, Alice" userId="ab7aebc2-6bf5-48fa-a700-69026bb7063b" providerId="ADAL" clId="{9061E455-3831-1B4F-8BA2-C9A5393032B5}" dt="2023-11-13T16:39:37.093" v="213" actId="1076"/>
          <ac:grpSpMkLst>
            <pc:docMk/>
            <pc:sldMk cId="1540023720" sldId="257"/>
            <ac:grpSpMk id="12" creationId="{A54FBEF5-9319-824F-4D37-268ED1B391AE}"/>
          </ac:grpSpMkLst>
        </pc:grpChg>
        <pc:picChg chg="add mod">
          <ac:chgData name="Trevail, Alice" userId="ab7aebc2-6bf5-48fa-a700-69026bb7063b" providerId="ADAL" clId="{9061E455-3831-1B4F-8BA2-C9A5393032B5}" dt="2023-11-13T16:39:37.093" v="213" actId="1076"/>
          <ac:picMkLst>
            <pc:docMk/>
            <pc:sldMk cId="1540023720" sldId="257"/>
            <ac:picMk id="4" creationId="{F4FDA946-B224-4C4B-2B3D-6C1A907FB68A}"/>
          </ac:picMkLst>
        </pc:picChg>
        <pc:picChg chg="add mod">
          <ac:chgData name="Trevail, Alice" userId="ab7aebc2-6bf5-48fa-a700-69026bb7063b" providerId="ADAL" clId="{9061E455-3831-1B4F-8BA2-C9A5393032B5}" dt="2023-11-13T16:39:37.093" v="213" actId="1076"/>
          <ac:picMkLst>
            <pc:docMk/>
            <pc:sldMk cId="1540023720" sldId="257"/>
            <ac:picMk id="7" creationId="{A84A6D4F-252F-B561-69AA-3077F9CD4864}"/>
          </ac:picMkLst>
        </pc:picChg>
        <pc:picChg chg="add mod">
          <ac:chgData name="Trevail, Alice" userId="ab7aebc2-6bf5-48fa-a700-69026bb7063b" providerId="ADAL" clId="{9061E455-3831-1B4F-8BA2-C9A5393032B5}" dt="2023-11-13T16:39:37.093" v="213" actId="1076"/>
          <ac:picMkLst>
            <pc:docMk/>
            <pc:sldMk cId="1540023720" sldId="257"/>
            <ac:picMk id="8" creationId="{CFC95E02-EA87-156C-09CA-89590D254EB8}"/>
          </ac:picMkLst>
        </pc:picChg>
        <pc:picChg chg="add del mod">
          <ac:chgData name="Trevail, Alice" userId="ab7aebc2-6bf5-48fa-a700-69026bb7063b" providerId="ADAL" clId="{9061E455-3831-1B4F-8BA2-C9A5393032B5}" dt="2023-11-13T16:34:06.962" v="131" actId="478"/>
          <ac:picMkLst>
            <pc:docMk/>
            <pc:sldMk cId="1540023720" sldId="257"/>
            <ac:picMk id="9" creationId="{5DBA0858-1A88-47F4-69D0-9C03AA2F9752}"/>
          </ac:picMkLst>
        </pc:picChg>
        <pc:picChg chg="add mod modCrop">
          <ac:chgData name="Trevail, Alice" userId="ab7aebc2-6bf5-48fa-a700-69026bb7063b" providerId="ADAL" clId="{9061E455-3831-1B4F-8BA2-C9A5393032B5}" dt="2023-11-13T16:39:37.093" v="213" actId="1076"/>
          <ac:picMkLst>
            <pc:docMk/>
            <pc:sldMk cId="1540023720" sldId="257"/>
            <ac:picMk id="10" creationId="{5293B0E1-318A-9620-4581-59D16ADB0366}"/>
          </ac:picMkLst>
        </pc:picChg>
        <pc:picChg chg="add mod">
          <ac:chgData name="Trevail, Alice" userId="ab7aebc2-6bf5-48fa-a700-69026bb7063b" providerId="ADAL" clId="{9061E455-3831-1B4F-8BA2-C9A5393032B5}" dt="2023-11-13T16:39:37.093" v="213" actId="1076"/>
          <ac:picMkLst>
            <pc:docMk/>
            <pc:sldMk cId="1540023720" sldId="257"/>
            <ac:picMk id="11" creationId="{1575E5FD-B493-509C-CA35-790ED31BF0F1}"/>
          </ac:picMkLst>
        </pc:picChg>
        <pc:picChg chg="add mod">
          <ac:chgData name="Trevail, Alice" userId="ab7aebc2-6bf5-48fa-a700-69026bb7063b" providerId="ADAL" clId="{9061E455-3831-1B4F-8BA2-C9A5393032B5}" dt="2023-11-13T16:39:37.093" v="213" actId="1076"/>
          <ac:picMkLst>
            <pc:docMk/>
            <pc:sldMk cId="1540023720" sldId="257"/>
            <ac:picMk id="14" creationId="{B496600F-6BB1-B8E8-DE51-231626A21687}"/>
          </ac:picMkLst>
        </pc:picChg>
        <pc:picChg chg="add del mod">
          <ac:chgData name="Trevail, Alice" userId="ab7aebc2-6bf5-48fa-a700-69026bb7063b" providerId="ADAL" clId="{9061E455-3831-1B4F-8BA2-C9A5393032B5}" dt="2023-11-13T16:37:20.417" v="189" actId="478"/>
          <ac:picMkLst>
            <pc:docMk/>
            <pc:sldMk cId="1540023720" sldId="257"/>
            <ac:picMk id="16" creationId="{B7BCA075-AAED-D58E-0D7C-D3FB8F338DFE}"/>
          </ac:picMkLst>
        </pc:picChg>
        <pc:picChg chg="add mod">
          <ac:chgData name="Trevail, Alice" userId="ab7aebc2-6bf5-48fa-a700-69026bb7063b" providerId="ADAL" clId="{9061E455-3831-1B4F-8BA2-C9A5393032B5}" dt="2023-11-13T16:39:37.093" v="213" actId="1076"/>
          <ac:picMkLst>
            <pc:docMk/>
            <pc:sldMk cId="1540023720" sldId="257"/>
            <ac:picMk id="17" creationId="{0628C964-EBE2-7C90-88B3-C0EF0621B153}"/>
          </ac:picMkLst>
        </pc:picChg>
        <pc:picChg chg="add mod">
          <ac:chgData name="Trevail, Alice" userId="ab7aebc2-6bf5-48fa-a700-69026bb7063b" providerId="ADAL" clId="{9061E455-3831-1B4F-8BA2-C9A5393032B5}" dt="2023-11-13T16:39:37.093" v="213" actId="1076"/>
          <ac:picMkLst>
            <pc:docMk/>
            <pc:sldMk cId="1540023720" sldId="257"/>
            <ac:picMk id="18" creationId="{08F7AF2D-B99D-E200-88B2-2CE8AA052F65}"/>
          </ac:picMkLst>
        </pc:picChg>
        <pc:picChg chg="add mod">
          <ac:chgData name="Trevail, Alice" userId="ab7aebc2-6bf5-48fa-a700-69026bb7063b" providerId="ADAL" clId="{9061E455-3831-1B4F-8BA2-C9A5393032B5}" dt="2023-11-13T16:39:37.093" v="213" actId="1076"/>
          <ac:picMkLst>
            <pc:docMk/>
            <pc:sldMk cId="1540023720" sldId="257"/>
            <ac:picMk id="3078" creationId="{D0DC5E7B-B075-182A-75FB-8A1F2D5F02EA}"/>
          </ac:picMkLst>
        </pc:picChg>
      </pc:sldChg>
      <pc:sldChg chg="modSp mod">
        <pc:chgData name="Trevail, Alice" userId="ab7aebc2-6bf5-48fa-a700-69026bb7063b" providerId="ADAL" clId="{9061E455-3831-1B4F-8BA2-C9A5393032B5}" dt="2023-11-13T19:42:11.836" v="1993" actId="20577"/>
        <pc:sldMkLst>
          <pc:docMk/>
          <pc:sldMk cId="4117267081" sldId="258"/>
        </pc:sldMkLst>
        <pc:spChg chg="mod">
          <ac:chgData name="Trevail, Alice" userId="ab7aebc2-6bf5-48fa-a700-69026bb7063b" providerId="ADAL" clId="{9061E455-3831-1B4F-8BA2-C9A5393032B5}" dt="2023-11-13T19:42:11.836" v="1993" actId="20577"/>
          <ac:spMkLst>
            <pc:docMk/>
            <pc:sldMk cId="4117267081" sldId="258"/>
            <ac:spMk id="3" creationId="{5278121E-96DF-67ED-2FE4-67BD847FD884}"/>
          </ac:spMkLst>
        </pc:spChg>
      </pc:sldChg>
      <pc:sldChg chg="addSp delSp modSp mod">
        <pc:chgData name="Trevail, Alice" userId="ab7aebc2-6bf5-48fa-a700-69026bb7063b" providerId="ADAL" clId="{9061E455-3831-1B4F-8BA2-C9A5393032B5}" dt="2023-11-13T21:39:39.637" v="2181" actId="20577"/>
        <pc:sldMkLst>
          <pc:docMk/>
          <pc:sldMk cId="2846347420" sldId="259"/>
        </pc:sldMkLst>
        <pc:spChg chg="mod">
          <ac:chgData name="Trevail, Alice" userId="ab7aebc2-6bf5-48fa-a700-69026bb7063b" providerId="ADAL" clId="{9061E455-3831-1B4F-8BA2-C9A5393032B5}" dt="2023-11-13T21:39:39.637" v="2181" actId="20577"/>
          <ac:spMkLst>
            <pc:docMk/>
            <pc:sldMk cId="2846347420" sldId="259"/>
            <ac:spMk id="2" creationId="{1DF14327-04DA-1F1D-8DD3-681781A6DD19}"/>
          </ac:spMkLst>
        </pc:spChg>
        <pc:spChg chg="mod">
          <ac:chgData name="Trevail, Alice" userId="ab7aebc2-6bf5-48fa-a700-69026bb7063b" providerId="ADAL" clId="{9061E455-3831-1B4F-8BA2-C9A5393032B5}" dt="2023-11-13T16:44:59.791" v="298" actId="167"/>
          <ac:spMkLst>
            <pc:docMk/>
            <pc:sldMk cId="2846347420" sldId="259"/>
            <ac:spMk id="3" creationId="{A2ED1161-89D2-8DAE-7FF2-B61549FA37FD}"/>
          </ac:spMkLst>
        </pc:spChg>
        <pc:spChg chg="add del mod">
          <ac:chgData name="Trevail, Alice" userId="ab7aebc2-6bf5-48fa-a700-69026bb7063b" providerId="ADAL" clId="{9061E455-3831-1B4F-8BA2-C9A5393032B5}" dt="2023-11-13T16:44:57.790" v="297"/>
          <ac:spMkLst>
            <pc:docMk/>
            <pc:sldMk cId="2846347420" sldId="259"/>
            <ac:spMk id="4" creationId="{042098AF-E0CC-5210-ECDA-0D2136677463}"/>
          </ac:spMkLst>
        </pc:spChg>
        <pc:grpChg chg="add mod">
          <ac:chgData name="Trevail, Alice" userId="ab7aebc2-6bf5-48fa-a700-69026bb7063b" providerId="ADAL" clId="{9061E455-3831-1B4F-8BA2-C9A5393032B5}" dt="2023-11-13T16:45:50.858" v="304" actId="408"/>
          <ac:grpSpMkLst>
            <pc:docMk/>
            <pc:sldMk cId="2846347420" sldId="259"/>
            <ac:grpSpMk id="5" creationId="{AA337CDC-066F-8B12-7A2E-CD1C87939268}"/>
          </ac:grpSpMkLst>
        </pc:grpChg>
        <pc:grpChg chg="mod">
          <ac:chgData name="Trevail, Alice" userId="ab7aebc2-6bf5-48fa-a700-69026bb7063b" providerId="ADAL" clId="{9061E455-3831-1B4F-8BA2-C9A5393032B5}" dt="2023-11-13T16:45:50.858" v="304" actId="408"/>
          <ac:grpSpMkLst>
            <pc:docMk/>
            <pc:sldMk cId="2846347420" sldId="259"/>
            <ac:grpSpMk id="17" creationId="{692F6A3D-F69B-C23F-4D5F-CD3E66F6E558}"/>
          </ac:grpSpMkLst>
        </pc:grpChg>
        <pc:picChg chg="mod">
          <ac:chgData name="Trevail, Alice" userId="ab7aebc2-6bf5-48fa-a700-69026bb7063b" providerId="ADAL" clId="{9061E455-3831-1B4F-8BA2-C9A5393032B5}" dt="2023-11-13T16:45:50.858" v="304" actId="408"/>
          <ac:picMkLst>
            <pc:docMk/>
            <pc:sldMk cId="2846347420" sldId="259"/>
            <ac:picMk id="6" creationId="{CD4BB639-DD33-9481-FBD7-68A62F01892C}"/>
          </ac:picMkLst>
        </pc:picChg>
        <pc:picChg chg="mod">
          <ac:chgData name="Trevail, Alice" userId="ab7aebc2-6bf5-48fa-a700-69026bb7063b" providerId="ADAL" clId="{9061E455-3831-1B4F-8BA2-C9A5393032B5}" dt="2023-11-13T16:45:50.858" v="304" actId="408"/>
          <ac:picMkLst>
            <pc:docMk/>
            <pc:sldMk cId="2846347420" sldId="259"/>
            <ac:picMk id="7" creationId="{0F4AE7BF-0E87-D3C8-6EA1-5E4907D62CF5}"/>
          </ac:picMkLst>
        </pc:picChg>
        <pc:picChg chg="add mod">
          <ac:chgData name="Trevail, Alice" userId="ab7aebc2-6bf5-48fa-a700-69026bb7063b" providerId="ADAL" clId="{9061E455-3831-1B4F-8BA2-C9A5393032B5}" dt="2023-11-13T16:45:50.858" v="304" actId="408"/>
          <ac:picMkLst>
            <pc:docMk/>
            <pc:sldMk cId="2846347420" sldId="259"/>
            <ac:picMk id="8" creationId="{0C60B018-786B-472A-FBD8-7408B6EBE9DA}"/>
          </ac:picMkLst>
        </pc:picChg>
        <pc:picChg chg="mod">
          <ac:chgData name="Trevail, Alice" userId="ab7aebc2-6bf5-48fa-a700-69026bb7063b" providerId="ADAL" clId="{9061E455-3831-1B4F-8BA2-C9A5393032B5}" dt="2023-11-13T16:45:09.518" v="299" actId="1076"/>
          <ac:picMkLst>
            <pc:docMk/>
            <pc:sldMk cId="2846347420" sldId="259"/>
            <ac:picMk id="14" creationId="{1AECC1E4-CAA2-4742-E76B-93C80876C0F3}"/>
          </ac:picMkLst>
        </pc:picChg>
        <pc:picChg chg="mod">
          <ac:chgData name="Trevail, Alice" userId="ab7aebc2-6bf5-48fa-a700-69026bb7063b" providerId="ADAL" clId="{9061E455-3831-1B4F-8BA2-C9A5393032B5}" dt="2023-11-13T16:45:50.858" v="304" actId="408"/>
          <ac:picMkLst>
            <pc:docMk/>
            <pc:sldMk cId="2846347420" sldId="259"/>
            <ac:picMk id="15" creationId="{7BE4BD32-B369-DA08-975A-C6E693646D1B}"/>
          </ac:picMkLst>
        </pc:picChg>
        <pc:picChg chg="mod">
          <ac:chgData name="Trevail, Alice" userId="ab7aebc2-6bf5-48fa-a700-69026bb7063b" providerId="ADAL" clId="{9061E455-3831-1B4F-8BA2-C9A5393032B5}" dt="2023-11-13T16:45:09.518" v="299" actId="1076"/>
          <ac:picMkLst>
            <pc:docMk/>
            <pc:sldMk cId="2846347420" sldId="259"/>
            <ac:picMk id="16" creationId="{4D187019-273F-57C8-B583-9A2830ECE9D2}"/>
          </ac:picMkLst>
        </pc:picChg>
        <pc:picChg chg="mod">
          <ac:chgData name="Trevail, Alice" userId="ab7aebc2-6bf5-48fa-a700-69026bb7063b" providerId="ADAL" clId="{9061E455-3831-1B4F-8BA2-C9A5393032B5}" dt="2023-11-13T16:45:50.858" v="304" actId="408"/>
          <ac:picMkLst>
            <pc:docMk/>
            <pc:sldMk cId="2846347420" sldId="259"/>
            <ac:picMk id="18" creationId="{BE1321A6-6A4B-6028-5628-4A4D56928722}"/>
          </ac:picMkLst>
        </pc:picChg>
        <pc:picChg chg="mod">
          <ac:chgData name="Trevail, Alice" userId="ab7aebc2-6bf5-48fa-a700-69026bb7063b" providerId="ADAL" clId="{9061E455-3831-1B4F-8BA2-C9A5393032B5}" dt="2023-11-13T16:45:50.858" v="304" actId="408"/>
          <ac:picMkLst>
            <pc:docMk/>
            <pc:sldMk cId="2846347420" sldId="259"/>
            <ac:picMk id="19" creationId="{460E6DEE-D56D-DB7A-D839-B3D81FCAE0B5}"/>
          </ac:picMkLst>
        </pc:picChg>
        <pc:picChg chg="mod">
          <ac:chgData name="Trevail, Alice" userId="ab7aebc2-6bf5-48fa-a700-69026bb7063b" providerId="ADAL" clId="{9061E455-3831-1B4F-8BA2-C9A5393032B5}" dt="2023-11-13T16:45:50.858" v="304" actId="408"/>
          <ac:picMkLst>
            <pc:docMk/>
            <pc:sldMk cId="2846347420" sldId="259"/>
            <ac:picMk id="20" creationId="{7F57B606-2371-A756-5563-E2681F7322BD}"/>
          </ac:picMkLst>
        </pc:picChg>
        <pc:picChg chg="mod">
          <ac:chgData name="Trevail, Alice" userId="ab7aebc2-6bf5-48fa-a700-69026bb7063b" providerId="ADAL" clId="{9061E455-3831-1B4F-8BA2-C9A5393032B5}" dt="2023-11-13T16:45:50.858" v="304" actId="408"/>
          <ac:picMkLst>
            <pc:docMk/>
            <pc:sldMk cId="2846347420" sldId="259"/>
            <ac:picMk id="21" creationId="{FF6EC563-A940-B9DD-EEA9-8BFED70C9A71}"/>
          </ac:picMkLst>
        </pc:picChg>
        <pc:picChg chg="mod">
          <ac:chgData name="Trevail, Alice" userId="ab7aebc2-6bf5-48fa-a700-69026bb7063b" providerId="ADAL" clId="{9061E455-3831-1B4F-8BA2-C9A5393032B5}" dt="2023-11-13T16:45:50.858" v="304" actId="408"/>
          <ac:picMkLst>
            <pc:docMk/>
            <pc:sldMk cId="2846347420" sldId="259"/>
            <ac:picMk id="22" creationId="{5AC115C8-C91A-4BC2-A937-8050884D6C72}"/>
          </ac:picMkLst>
        </pc:picChg>
        <pc:picChg chg="mod">
          <ac:chgData name="Trevail, Alice" userId="ab7aebc2-6bf5-48fa-a700-69026bb7063b" providerId="ADAL" clId="{9061E455-3831-1B4F-8BA2-C9A5393032B5}" dt="2023-11-13T16:45:50.858" v="304" actId="408"/>
          <ac:picMkLst>
            <pc:docMk/>
            <pc:sldMk cId="2846347420" sldId="259"/>
            <ac:picMk id="23" creationId="{53A27444-5C7C-497A-8C97-5F2E3D83BCE2}"/>
          </ac:picMkLst>
        </pc:picChg>
      </pc:sldChg>
      <pc:sldChg chg="del">
        <pc:chgData name="Trevail, Alice" userId="ab7aebc2-6bf5-48fa-a700-69026bb7063b" providerId="ADAL" clId="{9061E455-3831-1B4F-8BA2-C9A5393032B5}" dt="2023-11-13T16:49:46.732" v="448" actId="2696"/>
        <pc:sldMkLst>
          <pc:docMk/>
          <pc:sldMk cId="2228936283" sldId="260"/>
        </pc:sldMkLst>
      </pc:sldChg>
      <pc:sldChg chg="addSp delSp modSp mod">
        <pc:chgData name="Trevail, Alice" userId="ab7aebc2-6bf5-48fa-a700-69026bb7063b" providerId="ADAL" clId="{9061E455-3831-1B4F-8BA2-C9A5393032B5}" dt="2023-11-13T18:49:03.114" v="1342" actId="20577"/>
        <pc:sldMkLst>
          <pc:docMk/>
          <pc:sldMk cId="2785067783" sldId="262"/>
        </pc:sldMkLst>
        <pc:spChg chg="mod">
          <ac:chgData name="Trevail, Alice" userId="ab7aebc2-6bf5-48fa-a700-69026bb7063b" providerId="ADAL" clId="{9061E455-3831-1B4F-8BA2-C9A5393032B5}" dt="2023-11-13T18:49:03.114" v="1342" actId="20577"/>
          <ac:spMkLst>
            <pc:docMk/>
            <pc:sldMk cId="2785067783" sldId="262"/>
            <ac:spMk id="2" creationId="{C071CE5B-093A-3BA6-AE24-0008BE883AB3}"/>
          </ac:spMkLst>
        </pc:spChg>
        <pc:spChg chg="add del mod">
          <ac:chgData name="Trevail, Alice" userId="ab7aebc2-6bf5-48fa-a700-69026bb7063b" providerId="ADAL" clId="{9061E455-3831-1B4F-8BA2-C9A5393032B5}" dt="2023-11-13T17:41:52.977" v="784" actId="478"/>
          <ac:spMkLst>
            <pc:docMk/>
            <pc:sldMk cId="2785067783" sldId="262"/>
            <ac:spMk id="4" creationId="{E468D11C-1769-6FF5-C6D0-52278686D7E1}"/>
          </ac:spMkLst>
        </pc:spChg>
        <pc:spChg chg="mod">
          <ac:chgData name="Trevail, Alice" userId="ab7aebc2-6bf5-48fa-a700-69026bb7063b" providerId="ADAL" clId="{9061E455-3831-1B4F-8BA2-C9A5393032B5}" dt="2023-11-13T17:48:55.283" v="957" actId="1076"/>
          <ac:spMkLst>
            <pc:docMk/>
            <pc:sldMk cId="2785067783" sldId="262"/>
            <ac:spMk id="5" creationId="{373763C3-9B26-F58C-BF1E-30A085B63258}"/>
          </ac:spMkLst>
        </pc:spChg>
        <pc:spChg chg="add del mod">
          <ac:chgData name="Trevail, Alice" userId="ab7aebc2-6bf5-48fa-a700-69026bb7063b" providerId="ADAL" clId="{9061E455-3831-1B4F-8BA2-C9A5393032B5}" dt="2023-11-13T17:41:51.251" v="783" actId="478"/>
          <ac:spMkLst>
            <pc:docMk/>
            <pc:sldMk cId="2785067783" sldId="262"/>
            <ac:spMk id="6" creationId="{AC0B1E74-F276-C45C-D7DD-B42BEB1E8D37}"/>
          </ac:spMkLst>
        </pc:spChg>
        <pc:spChg chg="add del">
          <ac:chgData name="Trevail, Alice" userId="ab7aebc2-6bf5-48fa-a700-69026bb7063b" providerId="ADAL" clId="{9061E455-3831-1B4F-8BA2-C9A5393032B5}" dt="2023-11-13T17:42:39.260" v="790" actId="478"/>
          <ac:spMkLst>
            <pc:docMk/>
            <pc:sldMk cId="2785067783" sldId="262"/>
            <ac:spMk id="9" creationId="{68853830-288D-33B7-AD8C-31F2E49A80E9}"/>
          </ac:spMkLst>
        </pc:spChg>
        <pc:spChg chg="add mod">
          <ac:chgData name="Trevail, Alice" userId="ab7aebc2-6bf5-48fa-a700-69026bb7063b" providerId="ADAL" clId="{9061E455-3831-1B4F-8BA2-C9A5393032B5}" dt="2023-11-13T17:48:55.283" v="957" actId="1076"/>
          <ac:spMkLst>
            <pc:docMk/>
            <pc:sldMk cId="2785067783" sldId="262"/>
            <ac:spMk id="10" creationId="{1CA11DEC-28EF-C0FF-6D64-7CB7CBEED56C}"/>
          </ac:spMkLst>
        </pc:spChg>
        <pc:spChg chg="add mod">
          <ac:chgData name="Trevail, Alice" userId="ab7aebc2-6bf5-48fa-a700-69026bb7063b" providerId="ADAL" clId="{9061E455-3831-1B4F-8BA2-C9A5393032B5}" dt="2023-11-13T17:48:55.283" v="957" actId="1076"/>
          <ac:spMkLst>
            <pc:docMk/>
            <pc:sldMk cId="2785067783" sldId="262"/>
            <ac:spMk id="12" creationId="{2DCCA122-5E03-2F0E-124F-D8DA252CC023}"/>
          </ac:spMkLst>
        </pc:spChg>
        <pc:graphicFrameChg chg="del">
          <ac:chgData name="Trevail, Alice" userId="ab7aebc2-6bf5-48fa-a700-69026bb7063b" providerId="ADAL" clId="{9061E455-3831-1B4F-8BA2-C9A5393032B5}" dt="2023-11-13T17:35:22.251" v="659" actId="478"/>
          <ac:graphicFrameMkLst>
            <pc:docMk/>
            <pc:sldMk cId="2785067783" sldId="262"/>
            <ac:graphicFrameMk id="7" creationId="{2D384741-AAB6-5C81-80A8-C054C71E7A07}"/>
          </ac:graphicFrameMkLst>
        </pc:graphicFrameChg>
        <pc:graphicFrameChg chg="del">
          <ac:chgData name="Trevail, Alice" userId="ab7aebc2-6bf5-48fa-a700-69026bb7063b" providerId="ADAL" clId="{9061E455-3831-1B4F-8BA2-C9A5393032B5}" dt="2023-11-13T17:36:49.364" v="669" actId="478"/>
          <ac:graphicFrameMkLst>
            <pc:docMk/>
            <pc:sldMk cId="2785067783" sldId="262"/>
            <ac:graphicFrameMk id="8" creationId="{F89DB4F6-965D-1CCE-06A9-9378F068C885}"/>
          </ac:graphicFrameMkLst>
        </pc:graphicFrameChg>
        <pc:picChg chg="add mod">
          <ac:chgData name="Trevail, Alice" userId="ab7aebc2-6bf5-48fa-a700-69026bb7063b" providerId="ADAL" clId="{9061E455-3831-1B4F-8BA2-C9A5393032B5}" dt="2023-11-13T17:48:55.283" v="957" actId="1076"/>
          <ac:picMkLst>
            <pc:docMk/>
            <pc:sldMk cId="2785067783" sldId="262"/>
            <ac:picMk id="3" creationId="{D8AD1C0E-740A-75ED-1825-B26CBA19D161}"/>
          </ac:picMkLst>
        </pc:picChg>
        <pc:picChg chg="add mod">
          <ac:chgData name="Trevail, Alice" userId="ab7aebc2-6bf5-48fa-a700-69026bb7063b" providerId="ADAL" clId="{9061E455-3831-1B4F-8BA2-C9A5393032B5}" dt="2023-11-13T17:48:55.283" v="957" actId="1076"/>
          <ac:picMkLst>
            <pc:docMk/>
            <pc:sldMk cId="2785067783" sldId="262"/>
            <ac:picMk id="11" creationId="{3D30FD71-34C7-AA49-0F73-F004CECC7F41}"/>
          </ac:picMkLst>
        </pc:picChg>
        <pc:picChg chg="add del mod">
          <ac:chgData name="Trevail, Alice" userId="ab7aebc2-6bf5-48fa-a700-69026bb7063b" providerId="ADAL" clId="{9061E455-3831-1B4F-8BA2-C9A5393032B5}" dt="2023-11-13T17:45:50.614" v="882" actId="478"/>
          <ac:picMkLst>
            <pc:docMk/>
            <pc:sldMk cId="2785067783" sldId="262"/>
            <ac:picMk id="13" creationId="{7D914DF7-C750-550B-B10A-2964459E70CC}"/>
          </ac:picMkLst>
        </pc:picChg>
        <pc:picChg chg="add mod">
          <ac:chgData name="Trevail, Alice" userId="ab7aebc2-6bf5-48fa-a700-69026bb7063b" providerId="ADAL" clId="{9061E455-3831-1B4F-8BA2-C9A5393032B5}" dt="2023-11-13T17:48:55.283" v="957" actId="1076"/>
          <ac:picMkLst>
            <pc:docMk/>
            <pc:sldMk cId="2785067783" sldId="262"/>
            <ac:picMk id="7170" creationId="{39B9D5C7-414E-8400-980F-4E459EEC3037}"/>
          </ac:picMkLst>
        </pc:picChg>
      </pc:sldChg>
      <pc:sldChg chg="del">
        <pc:chgData name="Trevail, Alice" userId="ab7aebc2-6bf5-48fa-a700-69026bb7063b" providerId="ADAL" clId="{9061E455-3831-1B4F-8BA2-C9A5393032B5}" dt="2023-11-13T18:01:08.019" v="1127" actId="2696"/>
        <pc:sldMkLst>
          <pc:docMk/>
          <pc:sldMk cId="450852561" sldId="264"/>
        </pc:sldMkLst>
      </pc:sldChg>
      <pc:sldChg chg="del">
        <pc:chgData name="Trevail, Alice" userId="ab7aebc2-6bf5-48fa-a700-69026bb7063b" providerId="ADAL" clId="{9061E455-3831-1B4F-8BA2-C9A5393032B5}" dt="2023-11-13T18:48:44.031" v="1326" actId="2696"/>
        <pc:sldMkLst>
          <pc:docMk/>
          <pc:sldMk cId="224245175" sldId="265"/>
        </pc:sldMkLst>
      </pc:sldChg>
      <pc:sldChg chg="del">
        <pc:chgData name="Trevail, Alice" userId="ab7aebc2-6bf5-48fa-a700-69026bb7063b" providerId="ADAL" clId="{9061E455-3831-1B4F-8BA2-C9A5393032B5}" dt="2023-11-13T18:48:45.287" v="1327" actId="2696"/>
        <pc:sldMkLst>
          <pc:docMk/>
          <pc:sldMk cId="41641835" sldId="266"/>
        </pc:sldMkLst>
      </pc:sldChg>
      <pc:sldChg chg="del">
        <pc:chgData name="Trevail, Alice" userId="ab7aebc2-6bf5-48fa-a700-69026bb7063b" providerId="ADAL" clId="{9061E455-3831-1B4F-8BA2-C9A5393032B5}" dt="2023-11-13T19:26:29.629" v="1821" actId="2696"/>
        <pc:sldMkLst>
          <pc:docMk/>
          <pc:sldMk cId="2566770754" sldId="267"/>
        </pc:sldMkLst>
      </pc:sldChg>
      <pc:sldChg chg="del">
        <pc:chgData name="Trevail, Alice" userId="ab7aebc2-6bf5-48fa-a700-69026bb7063b" providerId="ADAL" clId="{9061E455-3831-1B4F-8BA2-C9A5393032B5}" dt="2023-11-13T19:26:29.629" v="1821" actId="2696"/>
        <pc:sldMkLst>
          <pc:docMk/>
          <pc:sldMk cId="1724738045" sldId="268"/>
        </pc:sldMkLst>
      </pc:sldChg>
      <pc:sldChg chg="addSp modSp mod">
        <pc:chgData name="Trevail, Alice" userId="ab7aebc2-6bf5-48fa-a700-69026bb7063b" providerId="ADAL" clId="{9061E455-3831-1B4F-8BA2-C9A5393032B5}" dt="2023-11-13T16:54:19.256" v="654" actId="1076"/>
        <pc:sldMkLst>
          <pc:docMk/>
          <pc:sldMk cId="3477946771" sldId="269"/>
        </pc:sldMkLst>
        <pc:spChg chg="mod">
          <ac:chgData name="Trevail, Alice" userId="ab7aebc2-6bf5-48fa-a700-69026bb7063b" providerId="ADAL" clId="{9061E455-3831-1B4F-8BA2-C9A5393032B5}" dt="2023-11-13T16:54:13.527" v="653" actId="20577"/>
          <ac:spMkLst>
            <pc:docMk/>
            <pc:sldMk cId="3477946771" sldId="269"/>
            <ac:spMk id="6" creationId="{8F9A6F87-E61A-B330-C85D-F04B7DD66F2B}"/>
          </ac:spMkLst>
        </pc:spChg>
        <pc:picChg chg="add mod">
          <ac:chgData name="Trevail, Alice" userId="ab7aebc2-6bf5-48fa-a700-69026bb7063b" providerId="ADAL" clId="{9061E455-3831-1B4F-8BA2-C9A5393032B5}" dt="2023-11-13T16:54:19.256" v="654" actId="1076"/>
          <ac:picMkLst>
            <pc:docMk/>
            <pc:sldMk cId="3477946771" sldId="269"/>
            <ac:picMk id="2" creationId="{19097CC4-5BDE-C322-6CF1-9EBA8097CBE8}"/>
          </ac:picMkLst>
        </pc:picChg>
      </pc:sldChg>
      <pc:sldChg chg="del">
        <pc:chgData name="Trevail, Alice" userId="ab7aebc2-6bf5-48fa-a700-69026bb7063b" providerId="ADAL" clId="{9061E455-3831-1B4F-8BA2-C9A5393032B5}" dt="2023-11-13T19:26:29.629" v="1821" actId="2696"/>
        <pc:sldMkLst>
          <pc:docMk/>
          <pc:sldMk cId="1567663289" sldId="270"/>
        </pc:sldMkLst>
      </pc:sldChg>
      <pc:sldChg chg="del">
        <pc:chgData name="Trevail, Alice" userId="ab7aebc2-6bf5-48fa-a700-69026bb7063b" providerId="ADAL" clId="{9061E455-3831-1B4F-8BA2-C9A5393032B5}" dt="2023-11-13T19:32:51.456" v="1891" actId="2696"/>
        <pc:sldMkLst>
          <pc:docMk/>
          <pc:sldMk cId="2642917577" sldId="271"/>
        </pc:sldMkLst>
      </pc:sldChg>
      <pc:sldChg chg="del">
        <pc:chgData name="Trevail, Alice" userId="ab7aebc2-6bf5-48fa-a700-69026bb7063b" providerId="ADAL" clId="{9061E455-3831-1B4F-8BA2-C9A5393032B5}" dt="2023-11-13T19:32:51.456" v="1891" actId="2696"/>
        <pc:sldMkLst>
          <pc:docMk/>
          <pc:sldMk cId="2104031939" sldId="272"/>
        </pc:sldMkLst>
      </pc:sldChg>
      <pc:sldChg chg="del">
        <pc:chgData name="Trevail, Alice" userId="ab7aebc2-6bf5-48fa-a700-69026bb7063b" providerId="ADAL" clId="{9061E455-3831-1B4F-8BA2-C9A5393032B5}" dt="2023-11-13T16:54:44.241" v="655" actId="2696"/>
        <pc:sldMkLst>
          <pc:docMk/>
          <pc:sldMk cId="2181055713" sldId="273"/>
        </pc:sldMkLst>
      </pc:sldChg>
      <pc:sldChg chg="addSp modSp del mod">
        <pc:chgData name="Trevail, Alice" userId="ab7aebc2-6bf5-48fa-a700-69026bb7063b" providerId="ADAL" clId="{9061E455-3831-1B4F-8BA2-C9A5393032B5}" dt="2023-11-13T16:21:54.024" v="66" actId="2696"/>
        <pc:sldMkLst>
          <pc:docMk/>
          <pc:sldMk cId="607528474" sldId="274"/>
        </pc:sldMkLst>
        <pc:spChg chg="mod">
          <ac:chgData name="Trevail, Alice" userId="ab7aebc2-6bf5-48fa-a700-69026bb7063b" providerId="ADAL" clId="{9061E455-3831-1B4F-8BA2-C9A5393032B5}" dt="2023-11-13T16:14:38.860" v="0" actId="14100"/>
          <ac:spMkLst>
            <pc:docMk/>
            <pc:sldMk cId="607528474" sldId="274"/>
            <ac:spMk id="3" creationId="{6310B1B1-652F-D12A-5082-B57AE7A7F602}"/>
          </ac:spMkLst>
        </pc:spChg>
        <pc:picChg chg="add mod">
          <ac:chgData name="Trevail, Alice" userId="ab7aebc2-6bf5-48fa-a700-69026bb7063b" providerId="ADAL" clId="{9061E455-3831-1B4F-8BA2-C9A5393032B5}" dt="2023-11-13T16:15:33.003" v="3" actId="14100"/>
          <ac:picMkLst>
            <pc:docMk/>
            <pc:sldMk cId="607528474" sldId="274"/>
            <ac:picMk id="1026" creationId="{F711385A-2076-A57A-34D6-70002C8A25FB}"/>
          </ac:picMkLst>
        </pc:picChg>
      </pc:sldChg>
      <pc:sldChg chg="addSp delSp modSp add mod">
        <pc:chgData name="Trevail, Alice" userId="ab7aebc2-6bf5-48fa-a700-69026bb7063b" providerId="ADAL" clId="{9061E455-3831-1B4F-8BA2-C9A5393032B5}" dt="2023-11-13T21:38:22.945" v="2153" actId="20577"/>
        <pc:sldMkLst>
          <pc:docMk/>
          <pc:sldMk cId="596968916" sldId="502"/>
        </pc:sldMkLst>
        <pc:spChg chg="del">
          <ac:chgData name="Trevail, Alice" userId="ab7aebc2-6bf5-48fa-a700-69026bb7063b" providerId="ADAL" clId="{9061E455-3831-1B4F-8BA2-C9A5393032B5}" dt="2023-11-13T16:48:24.217" v="379" actId="478"/>
          <ac:spMkLst>
            <pc:docMk/>
            <pc:sldMk cId="596968916" sldId="502"/>
            <ac:spMk id="2" creationId="{73AAAF89-5FE7-5A9A-570D-937152CCF648}"/>
          </ac:spMkLst>
        </pc:spChg>
        <pc:spChg chg="mod">
          <ac:chgData name="Trevail, Alice" userId="ab7aebc2-6bf5-48fa-a700-69026bb7063b" providerId="ADAL" clId="{9061E455-3831-1B4F-8BA2-C9A5393032B5}" dt="2023-11-13T21:38:22.945" v="2153" actId="20577"/>
          <ac:spMkLst>
            <pc:docMk/>
            <pc:sldMk cId="596968916" sldId="502"/>
            <ac:spMk id="3" creationId="{F5F81FC9-06A7-950D-C909-3F2E714DE9F7}"/>
          </ac:spMkLst>
        </pc:spChg>
        <pc:spChg chg="add mod">
          <ac:chgData name="Trevail, Alice" userId="ab7aebc2-6bf5-48fa-a700-69026bb7063b" providerId="ADAL" clId="{9061E455-3831-1B4F-8BA2-C9A5393032B5}" dt="2023-11-13T16:48:37.791" v="424" actId="20577"/>
          <ac:spMkLst>
            <pc:docMk/>
            <pc:sldMk cId="596968916" sldId="502"/>
            <ac:spMk id="7" creationId="{9C4C1E64-649B-301F-DC5D-E0E5253FE204}"/>
          </ac:spMkLst>
        </pc:spChg>
        <pc:spChg chg="add del mod">
          <ac:chgData name="Trevail, Alice" userId="ab7aebc2-6bf5-48fa-a700-69026bb7063b" providerId="ADAL" clId="{9061E455-3831-1B4F-8BA2-C9A5393032B5}" dt="2023-11-13T16:48:27.253" v="381" actId="478"/>
          <ac:spMkLst>
            <pc:docMk/>
            <pc:sldMk cId="596968916" sldId="502"/>
            <ac:spMk id="9" creationId="{4FD6E3F2-6EF1-3A9D-872A-A52DD5A4A9CB}"/>
          </ac:spMkLst>
        </pc:spChg>
        <pc:spChg chg="add del mod">
          <ac:chgData name="Trevail, Alice" userId="ab7aebc2-6bf5-48fa-a700-69026bb7063b" providerId="ADAL" clId="{9061E455-3831-1B4F-8BA2-C9A5393032B5}" dt="2023-11-13T21:19:26.591" v="2037"/>
          <ac:spMkLst>
            <pc:docMk/>
            <pc:sldMk cId="596968916" sldId="502"/>
            <ac:spMk id="10" creationId="{F64D5090-CBB6-4F0D-BE5E-6541A7AE2AC6}"/>
          </ac:spMkLst>
        </pc:spChg>
        <pc:picChg chg="del">
          <ac:chgData name="Trevail, Alice" userId="ab7aebc2-6bf5-48fa-a700-69026bb7063b" providerId="ADAL" clId="{9061E455-3831-1B4F-8BA2-C9A5393032B5}" dt="2023-11-13T18:01:38.700" v="1129" actId="478"/>
          <ac:picMkLst>
            <pc:docMk/>
            <pc:sldMk cId="596968916" sldId="502"/>
            <ac:picMk id="4" creationId="{C3CA9090-7AD5-934D-A360-05D33EDF1A41}"/>
          </ac:picMkLst>
        </pc:picChg>
        <pc:picChg chg="del">
          <ac:chgData name="Trevail, Alice" userId="ab7aebc2-6bf5-48fa-a700-69026bb7063b" providerId="ADAL" clId="{9061E455-3831-1B4F-8BA2-C9A5393032B5}" dt="2023-11-13T18:01:38.700" v="1129" actId="478"/>
          <ac:picMkLst>
            <pc:docMk/>
            <pc:sldMk cId="596968916" sldId="502"/>
            <ac:picMk id="6" creationId="{7BB1C422-6695-7E39-FD3E-FE8168510EB4}"/>
          </ac:picMkLst>
        </pc:picChg>
        <pc:picChg chg="del mod">
          <ac:chgData name="Trevail, Alice" userId="ab7aebc2-6bf5-48fa-a700-69026bb7063b" providerId="ADAL" clId="{9061E455-3831-1B4F-8BA2-C9A5393032B5}" dt="2023-11-13T18:01:31.911" v="1128" actId="478"/>
          <ac:picMkLst>
            <pc:docMk/>
            <pc:sldMk cId="596968916" sldId="502"/>
            <ac:picMk id="8" creationId="{C79CE5C1-41A8-752B-D6F5-EBF6831F998B}"/>
          </ac:picMkLst>
        </pc:picChg>
      </pc:sldChg>
      <pc:sldChg chg="addSp delSp modSp add del mod">
        <pc:chgData name="Trevail, Alice" userId="ab7aebc2-6bf5-48fa-a700-69026bb7063b" providerId="ADAL" clId="{9061E455-3831-1B4F-8BA2-C9A5393032B5}" dt="2023-11-13T17:55:35.376" v="1018" actId="2696"/>
        <pc:sldMkLst>
          <pc:docMk/>
          <pc:sldMk cId="1331452768" sldId="503"/>
        </pc:sldMkLst>
        <pc:spChg chg="mod">
          <ac:chgData name="Trevail, Alice" userId="ab7aebc2-6bf5-48fa-a700-69026bb7063b" providerId="ADAL" clId="{9061E455-3831-1B4F-8BA2-C9A5393032B5}" dt="2023-11-13T17:48:07.589" v="938" actId="20577"/>
          <ac:spMkLst>
            <pc:docMk/>
            <pc:sldMk cId="1331452768" sldId="503"/>
            <ac:spMk id="5" creationId="{373763C3-9B26-F58C-BF1E-30A085B63258}"/>
          </ac:spMkLst>
        </pc:spChg>
        <pc:spChg chg="add mod">
          <ac:chgData name="Trevail, Alice" userId="ab7aebc2-6bf5-48fa-a700-69026bb7063b" providerId="ADAL" clId="{9061E455-3831-1B4F-8BA2-C9A5393032B5}" dt="2023-11-13T17:46:49.577" v="903" actId="14100"/>
          <ac:spMkLst>
            <pc:docMk/>
            <pc:sldMk cId="1331452768" sldId="503"/>
            <ac:spMk id="6" creationId="{A771C204-D6BF-167A-786A-26568455DB7D}"/>
          </ac:spMkLst>
        </pc:spChg>
        <pc:spChg chg="add mod">
          <ac:chgData name="Trevail, Alice" userId="ab7aebc2-6bf5-48fa-a700-69026bb7063b" providerId="ADAL" clId="{9061E455-3831-1B4F-8BA2-C9A5393032B5}" dt="2023-11-13T17:47:55.292" v="937" actId="1038"/>
          <ac:spMkLst>
            <pc:docMk/>
            <pc:sldMk cId="1331452768" sldId="503"/>
            <ac:spMk id="8" creationId="{D62D84B9-DB9F-3C70-1504-67FAA1FC3A9F}"/>
          </ac:spMkLst>
        </pc:spChg>
        <pc:spChg chg="mod">
          <ac:chgData name="Trevail, Alice" userId="ab7aebc2-6bf5-48fa-a700-69026bb7063b" providerId="ADAL" clId="{9061E455-3831-1B4F-8BA2-C9A5393032B5}" dt="2023-11-13T17:46:33.992" v="898" actId="208"/>
          <ac:spMkLst>
            <pc:docMk/>
            <pc:sldMk cId="1331452768" sldId="503"/>
            <ac:spMk id="10" creationId="{1CA11DEC-28EF-C0FF-6D64-7CB7CBEED56C}"/>
          </ac:spMkLst>
        </pc:spChg>
        <pc:spChg chg="del">
          <ac:chgData name="Trevail, Alice" userId="ab7aebc2-6bf5-48fa-a700-69026bb7063b" providerId="ADAL" clId="{9061E455-3831-1B4F-8BA2-C9A5393032B5}" dt="2023-11-13T17:46:06.812" v="885" actId="478"/>
          <ac:spMkLst>
            <pc:docMk/>
            <pc:sldMk cId="1331452768" sldId="503"/>
            <ac:spMk id="12" creationId="{2DCCA122-5E03-2F0E-124F-D8DA252CC023}"/>
          </ac:spMkLst>
        </pc:spChg>
        <pc:picChg chg="add mod">
          <ac:chgData name="Trevail, Alice" userId="ab7aebc2-6bf5-48fa-a700-69026bb7063b" providerId="ADAL" clId="{9061E455-3831-1B4F-8BA2-C9A5393032B5}" dt="2023-11-13T17:45:58.767" v="884"/>
          <ac:picMkLst>
            <pc:docMk/>
            <pc:sldMk cId="1331452768" sldId="503"/>
            <ac:picMk id="4" creationId="{E2C876A1-E94A-281E-FD0F-935CC1B5A1C7}"/>
          </ac:picMkLst>
        </pc:picChg>
        <pc:picChg chg="add mod">
          <ac:chgData name="Trevail, Alice" userId="ab7aebc2-6bf5-48fa-a700-69026bb7063b" providerId="ADAL" clId="{9061E455-3831-1B4F-8BA2-C9A5393032B5}" dt="2023-11-13T17:47:48.339" v="933" actId="208"/>
          <ac:picMkLst>
            <pc:docMk/>
            <pc:sldMk cId="1331452768" sldId="503"/>
            <ac:picMk id="7" creationId="{EC27CB2F-4497-4391-9D71-B7DA7F06C4D5}"/>
          </ac:picMkLst>
        </pc:picChg>
        <pc:picChg chg="add mod">
          <ac:chgData name="Trevail, Alice" userId="ab7aebc2-6bf5-48fa-a700-69026bb7063b" providerId="ADAL" clId="{9061E455-3831-1B4F-8BA2-C9A5393032B5}" dt="2023-11-13T17:53:17.222" v="978"/>
          <ac:picMkLst>
            <pc:docMk/>
            <pc:sldMk cId="1331452768" sldId="503"/>
            <ac:picMk id="9" creationId="{059146D5-B329-F5D6-1711-31AC80C3C69E}"/>
          </ac:picMkLst>
        </pc:picChg>
        <pc:picChg chg="del">
          <ac:chgData name="Trevail, Alice" userId="ab7aebc2-6bf5-48fa-a700-69026bb7063b" providerId="ADAL" clId="{9061E455-3831-1B4F-8BA2-C9A5393032B5}" dt="2023-11-13T17:46:08.364" v="886" actId="478"/>
          <ac:picMkLst>
            <pc:docMk/>
            <pc:sldMk cId="1331452768" sldId="503"/>
            <ac:picMk id="11" creationId="{3D30FD71-34C7-AA49-0F73-F004CECC7F41}"/>
          </ac:picMkLst>
        </pc:picChg>
      </pc:sldChg>
      <pc:sldChg chg="add del">
        <pc:chgData name="Trevail, Alice" userId="ab7aebc2-6bf5-48fa-a700-69026bb7063b" providerId="ADAL" clId="{9061E455-3831-1B4F-8BA2-C9A5393032B5}" dt="2023-11-13T17:48:58.836" v="958" actId="2696"/>
        <pc:sldMkLst>
          <pc:docMk/>
          <pc:sldMk cId="2636163954" sldId="504"/>
        </pc:sldMkLst>
      </pc:sldChg>
      <pc:sldChg chg="addSp delSp modSp add del mod">
        <pc:chgData name="Trevail, Alice" userId="ab7aebc2-6bf5-48fa-a700-69026bb7063b" providerId="ADAL" clId="{9061E455-3831-1B4F-8BA2-C9A5393032B5}" dt="2023-11-13T20:58:08.504" v="2025" actId="2696"/>
        <pc:sldMkLst>
          <pc:docMk/>
          <pc:sldMk cId="3564280836" sldId="504"/>
        </pc:sldMkLst>
        <pc:spChg chg="mod">
          <ac:chgData name="Trevail, Alice" userId="ab7aebc2-6bf5-48fa-a700-69026bb7063b" providerId="ADAL" clId="{9061E455-3831-1B4F-8BA2-C9A5393032B5}" dt="2023-11-13T18:49:10.092" v="1343"/>
          <ac:spMkLst>
            <pc:docMk/>
            <pc:sldMk cId="3564280836" sldId="504"/>
            <ac:spMk id="2" creationId="{C071CE5B-093A-3BA6-AE24-0008BE883AB3}"/>
          </ac:spMkLst>
        </pc:spChg>
        <pc:spChg chg="add del mod">
          <ac:chgData name="Trevail, Alice" userId="ab7aebc2-6bf5-48fa-a700-69026bb7063b" providerId="ADAL" clId="{9061E455-3831-1B4F-8BA2-C9A5393032B5}" dt="2023-11-13T17:55:48.866" v="1019" actId="478"/>
          <ac:spMkLst>
            <pc:docMk/>
            <pc:sldMk cId="3564280836" sldId="504"/>
            <ac:spMk id="4" creationId="{2780D25A-A0DF-3024-F153-D220865EB3D0}"/>
          </ac:spMkLst>
        </pc:spChg>
        <pc:spChg chg="add del mod">
          <ac:chgData name="Trevail, Alice" userId="ab7aebc2-6bf5-48fa-a700-69026bb7063b" providerId="ADAL" clId="{9061E455-3831-1B4F-8BA2-C9A5393032B5}" dt="2023-11-13T17:56:01.800" v="1022" actId="478"/>
          <ac:spMkLst>
            <pc:docMk/>
            <pc:sldMk cId="3564280836" sldId="504"/>
            <ac:spMk id="7" creationId="{A7066EDD-DFF6-46FA-2E1B-F78DB0150263}"/>
          </ac:spMkLst>
        </pc:spChg>
        <pc:spChg chg="add del mod">
          <ac:chgData name="Trevail, Alice" userId="ab7aebc2-6bf5-48fa-a700-69026bb7063b" providerId="ADAL" clId="{9061E455-3831-1B4F-8BA2-C9A5393032B5}" dt="2023-11-13T17:55:48.866" v="1019" actId="478"/>
          <ac:spMkLst>
            <pc:docMk/>
            <pc:sldMk cId="3564280836" sldId="504"/>
            <ac:spMk id="9" creationId="{698D9686-A912-1F55-F736-06EDD5D95E40}"/>
          </ac:spMkLst>
        </pc:spChg>
        <pc:spChg chg="del">
          <ac:chgData name="Trevail, Alice" userId="ab7aebc2-6bf5-48fa-a700-69026bb7063b" providerId="ADAL" clId="{9061E455-3831-1B4F-8BA2-C9A5393032B5}" dt="2023-11-13T17:49:09.128" v="960" actId="478"/>
          <ac:spMkLst>
            <pc:docMk/>
            <pc:sldMk cId="3564280836" sldId="504"/>
            <ac:spMk id="10" creationId="{1CA11DEC-28EF-C0FF-6D64-7CB7CBEED56C}"/>
          </ac:spMkLst>
        </pc:spChg>
        <pc:spChg chg="del">
          <ac:chgData name="Trevail, Alice" userId="ab7aebc2-6bf5-48fa-a700-69026bb7063b" providerId="ADAL" clId="{9061E455-3831-1B4F-8BA2-C9A5393032B5}" dt="2023-11-13T17:49:09.128" v="960" actId="478"/>
          <ac:spMkLst>
            <pc:docMk/>
            <pc:sldMk cId="3564280836" sldId="504"/>
            <ac:spMk id="12" creationId="{2DCCA122-5E03-2F0E-124F-D8DA252CC023}"/>
          </ac:spMkLst>
        </pc:spChg>
        <pc:spChg chg="add del mod">
          <ac:chgData name="Trevail, Alice" userId="ab7aebc2-6bf5-48fa-a700-69026bb7063b" providerId="ADAL" clId="{9061E455-3831-1B4F-8BA2-C9A5393032B5}" dt="2023-11-13T17:56:06.308" v="1025" actId="478"/>
          <ac:spMkLst>
            <pc:docMk/>
            <pc:sldMk cId="3564280836" sldId="504"/>
            <ac:spMk id="20" creationId="{7C807FE9-0081-38C2-21F4-0B386C095233}"/>
          </ac:spMkLst>
        </pc:spChg>
        <pc:spChg chg="add del mod">
          <ac:chgData name="Trevail, Alice" userId="ab7aebc2-6bf5-48fa-a700-69026bb7063b" providerId="ADAL" clId="{9061E455-3831-1B4F-8BA2-C9A5393032B5}" dt="2023-11-13T17:56:11.255" v="1026" actId="478"/>
          <ac:spMkLst>
            <pc:docMk/>
            <pc:sldMk cId="3564280836" sldId="504"/>
            <ac:spMk id="21" creationId="{AE6EAC4B-605B-F6E5-5F99-04695F490596}"/>
          </ac:spMkLst>
        </pc:spChg>
        <pc:spChg chg="add del mod">
          <ac:chgData name="Trevail, Alice" userId="ab7aebc2-6bf5-48fa-a700-69026bb7063b" providerId="ADAL" clId="{9061E455-3831-1B4F-8BA2-C9A5393032B5}" dt="2023-11-13T20:57:52.063" v="2024" actId="11529"/>
          <ac:spMkLst>
            <pc:docMk/>
            <pc:sldMk cId="3564280836" sldId="504"/>
            <ac:spMk id="26" creationId="{8CA02999-7610-2602-B3BB-4DAC802BF961}"/>
          </ac:spMkLst>
        </pc:spChg>
        <pc:picChg chg="add del mod">
          <ac:chgData name="Trevail, Alice" userId="ab7aebc2-6bf5-48fa-a700-69026bb7063b" providerId="ADAL" clId="{9061E455-3831-1B4F-8BA2-C9A5393032B5}" dt="2023-11-13T19:09:37.773" v="1459" actId="478"/>
          <ac:picMkLst>
            <pc:docMk/>
            <pc:sldMk cId="3564280836" sldId="504"/>
            <ac:picMk id="6" creationId="{C6D674B5-A78C-E3FE-4EF1-E26619D313A4}"/>
          </ac:picMkLst>
        </pc:picChg>
        <pc:picChg chg="add del mod">
          <ac:chgData name="Trevail, Alice" userId="ab7aebc2-6bf5-48fa-a700-69026bb7063b" providerId="ADAL" clId="{9061E455-3831-1B4F-8BA2-C9A5393032B5}" dt="2023-11-13T17:55:48.866" v="1019" actId="478"/>
          <ac:picMkLst>
            <pc:docMk/>
            <pc:sldMk cId="3564280836" sldId="504"/>
            <ac:picMk id="8" creationId="{FCD04A4C-9298-3BE4-4579-13AC605EFD4F}"/>
          </ac:picMkLst>
        </pc:picChg>
        <pc:picChg chg="del">
          <ac:chgData name="Trevail, Alice" userId="ab7aebc2-6bf5-48fa-a700-69026bb7063b" providerId="ADAL" clId="{9061E455-3831-1B4F-8BA2-C9A5393032B5}" dt="2023-11-13T17:49:09.128" v="960" actId="478"/>
          <ac:picMkLst>
            <pc:docMk/>
            <pc:sldMk cId="3564280836" sldId="504"/>
            <ac:picMk id="11" creationId="{3D30FD71-34C7-AA49-0F73-F004CECC7F41}"/>
          </ac:picMkLst>
        </pc:picChg>
        <pc:picChg chg="add del mod">
          <ac:chgData name="Trevail, Alice" userId="ab7aebc2-6bf5-48fa-a700-69026bb7063b" providerId="ADAL" clId="{9061E455-3831-1B4F-8BA2-C9A5393032B5}" dt="2023-11-13T20:57:46.516" v="2023"/>
          <ac:picMkLst>
            <pc:docMk/>
            <pc:sldMk cId="3564280836" sldId="504"/>
            <ac:picMk id="14" creationId="{CC7BA518-C200-25E1-3CCE-01460D09D69D}"/>
          </ac:picMkLst>
        </pc:picChg>
        <pc:picChg chg="add del mod">
          <ac:chgData name="Trevail, Alice" userId="ab7aebc2-6bf5-48fa-a700-69026bb7063b" providerId="ADAL" clId="{9061E455-3831-1B4F-8BA2-C9A5393032B5}" dt="2023-11-13T17:50:14.527" v="969" actId="478"/>
          <ac:picMkLst>
            <pc:docMk/>
            <pc:sldMk cId="3564280836" sldId="504"/>
            <ac:picMk id="15" creationId="{AB40146B-E80E-6563-7447-48DD314D0932}"/>
          </ac:picMkLst>
        </pc:picChg>
        <pc:picChg chg="add del mod modCrop">
          <ac:chgData name="Trevail, Alice" userId="ab7aebc2-6bf5-48fa-a700-69026bb7063b" providerId="ADAL" clId="{9061E455-3831-1B4F-8BA2-C9A5393032B5}" dt="2023-11-13T20:57:18.082" v="2020" actId="478"/>
          <ac:picMkLst>
            <pc:docMk/>
            <pc:sldMk cId="3564280836" sldId="504"/>
            <ac:picMk id="16" creationId="{6DD75718-B376-D523-38C7-D77870DE7191}"/>
          </ac:picMkLst>
        </pc:picChg>
        <pc:picChg chg="add del mod">
          <ac:chgData name="Trevail, Alice" userId="ab7aebc2-6bf5-48fa-a700-69026bb7063b" providerId="ADAL" clId="{9061E455-3831-1B4F-8BA2-C9A5393032B5}" dt="2023-11-13T17:55:51.398" v="1020" actId="478"/>
          <ac:picMkLst>
            <pc:docMk/>
            <pc:sldMk cId="3564280836" sldId="504"/>
            <ac:picMk id="17" creationId="{B2144C3F-7DA7-5B02-2545-F40392BC7884}"/>
          </ac:picMkLst>
        </pc:picChg>
        <pc:picChg chg="add del mod">
          <ac:chgData name="Trevail, Alice" userId="ab7aebc2-6bf5-48fa-a700-69026bb7063b" providerId="ADAL" clId="{9061E455-3831-1B4F-8BA2-C9A5393032B5}" dt="2023-11-13T20:56:57.233" v="2017" actId="478"/>
          <ac:picMkLst>
            <pc:docMk/>
            <pc:sldMk cId="3564280836" sldId="504"/>
            <ac:picMk id="18" creationId="{7926B7B2-3857-28BA-E466-F4B286F3726C}"/>
          </ac:picMkLst>
        </pc:picChg>
        <pc:picChg chg="add del mod">
          <ac:chgData name="Trevail, Alice" userId="ab7aebc2-6bf5-48fa-a700-69026bb7063b" providerId="ADAL" clId="{9061E455-3831-1B4F-8BA2-C9A5393032B5}" dt="2023-11-13T20:57:18.082" v="2020" actId="478"/>
          <ac:picMkLst>
            <pc:docMk/>
            <pc:sldMk cId="3564280836" sldId="504"/>
            <ac:picMk id="19" creationId="{1C9C12CF-0A81-5D97-6E44-DCFD465B9F96}"/>
          </ac:picMkLst>
        </pc:picChg>
        <pc:picChg chg="add del">
          <ac:chgData name="Trevail, Alice" userId="ab7aebc2-6bf5-48fa-a700-69026bb7063b" providerId="ADAL" clId="{9061E455-3831-1B4F-8BA2-C9A5393032B5}" dt="2023-11-13T19:09:15.932" v="1456" actId="478"/>
          <ac:picMkLst>
            <pc:docMk/>
            <pc:sldMk cId="3564280836" sldId="504"/>
            <ac:picMk id="22" creationId="{71164C41-87CF-D4CD-D73D-6ABE50541E38}"/>
          </ac:picMkLst>
        </pc:picChg>
        <pc:picChg chg="add del">
          <ac:chgData name="Trevail, Alice" userId="ab7aebc2-6bf5-48fa-a700-69026bb7063b" providerId="ADAL" clId="{9061E455-3831-1B4F-8BA2-C9A5393032B5}" dt="2023-11-13T19:09:26.574" v="1458" actId="478"/>
          <ac:picMkLst>
            <pc:docMk/>
            <pc:sldMk cId="3564280836" sldId="504"/>
            <ac:picMk id="23" creationId="{4B4180B9-5C72-0A98-DA2C-B0E1CE0FDFB1}"/>
          </ac:picMkLst>
        </pc:picChg>
        <pc:picChg chg="add del mod">
          <ac:chgData name="Trevail, Alice" userId="ab7aebc2-6bf5-48fa-a700-69026bb7063b" providerId="ADAL" clId="{9061E455-3831-1B4F-8BA2-C9A5393032B5}" dt="2023-11-13T19:10:03.700" v="1483" actId="478"/>
          <ac:picMkLst>
            <pc:docMk/>
            <pc:sldMk cId="3564280836" sldId="504"/>
            <ac:picMk id="24" creationId="{0D9CA244-AEA8-DCB3-649C-CCBE3C0DBDD6}"/>
          </ac:picMkLst>
        </pc:picChg>
        <pc:picChg chg="add del mod">
          <ac:chgData name="Trevail, Alice" userId="ab7aebc2-6bf5-48fa-a700-69026bb7063b" providerId="ADAL" clId="{9061E455-3831-1B4F-8BA2-C9A5393032B5}" dt="2023-11-13T20:56:57.233" v="2017" actId="478"/>
          <ac:picMkLst>
            <pc:docMk/>
            <pc:sldMk cId="3564280836" sldId="504"/>
            <ac:picMk id="25" creationId="{FC75D559-79EB-A268-8E68-065302496BAA}"/>
          </ac:picMkLst>
        </pc:picChg>
      </pc:sldChg>
      <pc:sldChg chg="addSp delSp modSp add mod">
        <pc:chgData name="Trevail, Alice" userId="ab7aebc2-6bf5-48fa-a700-69026bb7063b" providerId="ADAL" clId="{9061E455-3831-1B4F-8BA2-C9A5393032B5}" dt="2023-11-13T19:10:00.108" v="1482" actId="1036"/>
        <pc:sldMkLst>
          <pc:docMk/>
          <pc:sldMk cId="376268491" sldId="505"/>
        </pc:sldMkLst>
        <pc:spChg chg="mod">
          <ac:chgData name="Trevail, Alice" userId="ab7aebc2-6bf5-48fa-a700-69026bb7063b" providerId="ADAL" clId="{9061E455-3831-1B4F-8BA2-C9A5393032B5}" dt="2023-11-13T18:49:12.662" v="1344"/>
          <ac:spMkLst>
            <pc:docMk/>
            <pc:sldMk cId="376268491" sldId="505"/>
            <ac:spMk id="2" creationId="{C071CE5B-093A-3BA6-AE24-0008BE883AB3}"/>
          </ac:spMkLst>
        </pc:spChg>
        <pc:picChg chg="del">
          <ac:chgData name="Trevail, Alice" userId="ab7aebc2-6bf5-48fa-a700-69026bb7063b" providerId="ADAL" clId="{9061E455-3831-1B4F-8BA2-C9A5393032B5}" dt="2023-11-13T19:09:49.727" v="1462" actId="478"/>
          <ac:picMkLst>
            <pc:docMk/>
            <pc:sldMk cId="376268491" sldId="505"/>
            <ac:picMk id="6" creationId="{C6D674B5-A78C-E3FE-4EF1-E26619D313A4}"/>
          </ac:picMkLst>
        </pc:picChg>
        <pc:picChg chg="add mod">
          <ac:chgData name="Trevail, Alice" userId="ab7aebc2-6bf5-48fa-a700-69026bb7063b" providerId="ADAL" clId="{9061E455-3831-1B4F-8BA2-C9A5393032B5}" dt="2023-11-13T19:10:00.108" v="1482" actId="1036"/>
          <ac:picMkLst>
            <pc:docMk/>
            <pc:sldMk cId="376268491" sldId="505"/>
            <ac:picMk id="10" creationId="{4E0C3354-7144-1326-DECC-BA3598683820}"/>
          </ac:picMkLst>
        </pc:picChg>
        <pc:picChg chg="del">
          <ac:chgData name="Trevail, Alice" userId="ab7aebc2-6bf5-48fa-a700-69026bb7063b" providerId="ADAL" clId="{9061E455-3831-1B4F-8BA2-C9A5393032B5}" dt="2023-11-13T17:55:53.927" v="1021" actId="478"/>
          <ac:picMkLst>
            <pc:docMk/>
            <pc:sldMk cId="376268491" sldId="505"/>
            <ac:picMk id="17" creationId="{B2144C3F-7DA7-5B02-2545-F40392BC7884}"/>
          </ac:picMkLst>
        </pc:picChg>
      </pc:sldChg>
      <pc:sldChg chg="addSp delSp modSp add mod">
        <pc:chgData name="Trevail, Alice" userId="ab7aebc2-6bf5-48fa-a700-69026bb7063b" providerId="ADAL" clId="{9061E455-3831-1B4F-8BA2-C9A5393032B5}" dt="2023-11-13T19:10:14.615" v="1487" actId="167"/>
        <pc:sldMkLst>
          <pc:docMk/>
          <pc:sldMk cId="2813975072" sldId="506"/>
        </pc:sldMkLst>
        <pc:spChg chg="mod">
          <ac:chgData name="Trevail, Alice" userId="ab7aebc2-6bf5-48fa-a700-69026bb7063b" providerId="ADAL" clId="{9061E455-3831-1B4F-8BA2-C9A5393032B5}" dt="2023-11-13T18:49:15.252" v="1345"/>
          <ac:spMkLst>
            <pc:docMk/>
            <pc:sldMk cId="2813975072" sldId="506"/>
            <ac:spMk id="2" creationId="{C071CE5B-093A-3BA6-AE24-0008BE883AB3}"/>
          </ac:spMkLst>
        </pc:spChg>
        <pc:spChg chg="mod">
          <ac:chgData name="Trevail, Alice" userId="ab7aebc2-6bf5-48fa-a700-69026bb7063b" providerId="ADAL" clId="{9061E455-3831-1B4F-8BA2-C9A5393032B5}" dt="2023-11-13T17:57:47.199" v="1038" actId="14100"/>
          <ac:spMkLst>
            <pc:docMk/>
            <pc:sldMk cId="2813975072" sldId="506"/>
            <ac:spMk id="7" creationId="{A7066EDD-DFF6-46FA-2E1B-F78DB0150263}"/>
          </ac:spMkLst>
        </pc:spChg>
        <pc:spChg chg="add del">
          <ac:chgData name="Trevail, Alice" userId="ab7aebc2-6bf5-48fa-a700-69026bb7063b" providerId="ADAL" clId="{9061E455-3831-1B4F-8BA2-C9A5393032B5}" dt="2023-11-13T17:57:16.056" v="1033" actId="478"/>
          <ac:spMkLst>
            <pc:docMk/>
            <pc:sldMk cId="2813975072" sldId="506"/>
            <ac:spMk id="10" creationId="{8F1DCB03-A5A2-259F-EC50-F28133A87E5E}"/>
          </ac:spMkLst>
        </pc:spChg>
        <pc:spChg chg="add del mod">
          <ac:chgData name="Trevail, Alice" userId="ab7aebc2-6bf5-48fa-a700-69026bb7063b" providerId="ADAL" clId="{9061E455-3831-1B4F-8BA2-C9A5393032B5}" dt="2023-11-13T17:59:19.859" v="1071"/>
          <ac:spMkLst>
            <pc:docMk/>
            <pc:sldMk cId="2813975072" sldId="506"/>
            <ac:spMk id="11" creationId="{289448C7-82F9-CE77-324B-DA87869F863B}"/>
          </ac:spMkLst>
        </pc:spChg>
        <pc:spChg chg="mod">
          <ac:chgData name="Trevail, Alice" userId="ab7aebc2-6bf5-48fa-a700-69026bb7063b" providerId="ADAL" clId="{9061E455-3831-1B4F-8BA2-C9A5393032B5}" dt="2023-11-13T17:57:56.949" v="1043" actId="1035"/>
          <ac:spMkLst>
            <pc:docMk/>
            <pc:sldMk cId="2813975072" sldId="506"/>
            <ac:spMk id="20" creationId="{7C807FE9-0081-38C2-21F4-0B386C095233}"/>
          </ac:spMkLst>
        </pc:spChg>
        <pc:spChg chg="mod">
          <ac:chgData name="Trevail, Alice" userId="ab7aebc2-6bf5-48fa-a700-69026bb7063b" providerId="ADAL" clId="{9061E455-3831-1B4F-8BA2-C9A5393032B5}" dt="2023-11-13T17:58:06.486" v="1045" actId="14100"/>
          <ac:spMkLst>
            <pc:docMk/>
            <pc:sldMk cId="2813975072" sldId="506"/>
            <ac:spMk id="21" creationId="{AE6EAC4B-605B-F6E5-5F99-04695F490596}"/>
          </ac:spMkLst>
        </pc:spChg>
        <pc:picChg chg="del">
          <ac:chgData name="Trevail, Alice" userId="ab7aebc2-6bf5-48fa-a700-69026bb7063b" providerId="ADAL" clId="{9061E455-3831-1B4F-8BA2-C9A5393032B5}" dt="2023-11-13T19:10:13.216" v="1485" actId="478"/>
          <ac:picMkLst>
            <pc:docMk/>
            <pc:sldMk cId="2813975072" sldId="506"/>
            <ac:picMk id="6" creationId="{C6D674B5-A78C-E3FE-4EF1-E26619D313A4}"/>
          </ac:picMkLst>
        </pc:picChg>
        <pc:picChg chg="add mod">
          <ac:chgData name="Trevail, Alice" userId="ab7aebc2-6bf5-48fa-a700-69026bb7063b" providerId="ADAL" clId="{9061E455-3831-1B4F-8BA2-C9A5393032B5}" dt="2023-11-13T19:10:14.615" v="1487" actId="167"/>
          <ac:picMkLst>
            <pc:docMk/>
            <pc:sldMk cId="2813975072" sldId="506"/>
            <ac:picMk id="12" creationId="{1F8F1E93-52FF-9C1F-E1F3-7EDACAF7660F}"/>
          </ac:picMkLst>
        </pc:picChg>
        <pc:picChg chg="mod">
          <ac:chgData name="Trevail, Alice" userId="ab7aebc2-6bf5-48fa-a700-69026bb7063b" providerId="ADAL" clId="{9061E455-3831-1B4F-8BA2-C9A5393032B5}" dt="2023-11-13T17:56:57.537" v="1029" actId="14100"/>
          <ac:picMkLst>
            <pc:docMk/>
            <pc:sldMk cId="2813975072" sldId="506"/>
            <ac:picMk id="14" creationId="{CC7BA518-C200-25E1-3CCE-01460D09D69D}"/>
          </ac:picMkLst>
        </pc:picChg>
      </pc:sldChg>
      <pc:sldChg chg="addSp delSp modSp add mod">
        <pc:chgData name="Trevail, Alice" userId="ab7aebc2-6bf5-48fa-a700-69026bb7063b" providerId="ADAL" clId="{9061E455-3831-1B4F-8BA2-C9A5393032B5}" dt="2023-11-13T19:10:18.938" v="1490" actId="167"/>
        <pc:sldMkLst>
          <pc:docMk/>
          <pc:sldMk cId="3216350569" sldId="507"/>
        </pc:sldMkLst>
        <pc:spChg chg="mod">
          <ac:chgData name="Trevail, Alice" userId="ab7aebc2-6bf5-48fa-a700-69026bb7063b" providerId="ADAL" clId="{9061E455-3831-1B4F-8BA2-C9A5393032B5}" dt="2023-11-13T18:49:17.770" v="1346"/>
          <ac:spMkLst>
            <pc:docMk/>
            <pc:sldMk cId="3216350569" sldId="507"/>
            <ac:spMk id="2" creationId="{C071CE5B-093A-3BA6-AE24-0008BE883AB3}"/>
          </ac:spMkLst>
        </pc:spChg>
        <pc:spChg chg="del">
          <ac:chgData name="Trevail, Alice" userId="ab7aebc2-6bf5-48fa-a700-69026bb7063b" providerId="ADAL" clId="{9061E455-3831-1B4F-8BA2-C9A5393032B5}" dt="2023-11-13T17:59:04.086" v="1067" actId="478"/>
          <ac:spMkLst>
            <pc:docMk/>
            <pc:sldMk cId="3216350569" sldId="507"/>
            <ac:spMk id="4" creationId="{2780D25A-A0DF-3024-F153-D220865EB3D0}"/>
          </ac:spMkLst>
        </pc:spChg>
        <pc:spChg chg="mod">
          <ac:chgData name="Trevail, Alice" userId="ab7aebc2-6bf5-48fa-a700-69026bb7063b" providerId="ADAL" clId="{9061E455-3831-1B4F-8BA2-C9A5393032B5}" dt="2023-11-13T17:59:09.779" v="1068" actId="208"/>
          <ac:spMkLst>
            <pc:docMk/>
            <pc:sldMk cId="3216350569" sldId="507"/>
            <ac:spMk id="7" creationId="{A7066EDD-DFF6-46FA-2E1B-F78DB0150263}"/>
          </ac:spMkLst>
        </pc:spChg>
        <pc:spChg chg="del">
          <ac:chgData name="Trevail, Alice" userId="ab7aebc2-6bf5-48fa-a700-69026bb7063b" providerId="ADAL" clId="{9061E455-3831-1B4F-8BA2-C9A5393032B5}" dt="2023-11-13T17:59:54.477" v="1080" actId="478"/>
          <ac:spMkLst>
            <pc:docMk/>
            <pc:sldMk cId="3216350569" sldId="507"/>
            <ac:spMk id="9" creationId="{698D9686-A912-1F55-F736-06EDD5D95E40}"/>
          </ac:spMkLst>
        </pc:spChg>
        <pc:spChg chg="add mod">
          <ac:chgData name="Trevail, Alice" userId="ab7aebc2-6bf5-48fa-a700-69026bb7063b" providerId="ADAL" clId="{9061E455-3831-1B4F-8BA2-C9A5393032B5}" dt="2023-11-13T17:59:01.607" v="1066"/>
          <ac:spMkLst>
            <pc:docMk/>
            <pc:sldMk cId="3216350569" sldId="507"/>
            <ac:spMk id="10" creationId="{D9E88122-86D6-91FD-B235-0C70B0B43944}"/>
          </ac:spMkLst>
        </pc:spChg>
        <pc:spChg chg="add mod">
          <ac:chgData name="Trevail, Alice" userId="ab7aebc2-6bf5-48fa-a700-69026bb7063b" providerId="ADAL" clId="{9061E455-3831-1B4F-8BA2-C9A5393032B5}" dt="2023-11-13T17:59:31.029" v="1075" actId="208"/>
          <ac:spMkLst>
            <pc:docMk/>
            <pc:sldMk cId="3216350569" sldId="507"/>
            <ac:spMk id="11" creationId="{5B2A1862-044F-C832-F767-F9BA3AA5D482}"/>
          </ac:spMkLst>
        </pc:spChg>
        <pc:spChg chg="add del mod">
          <ac:chgData name="Trevail, Alice" userId="ab7aebc2-6bf5-48fa-a700-69026bb7063b" providerId="ADAL" clId="{9061E455-3831-1B4F-8BA2-C9A5393032B5}" dt="2023-11-13T18:00:04.481" v="1082"/>
          <ac:spMkLst>
            <pc:docMk/>
            <pc:sldMk cId="3216350569" sldId="507"/>
            <ac:spMk id="12" creationId="{554D9D2D-0D25-C410-25FC-A1B0421AA7B7}"/>
          </ac:spMkLst>
        </pc:spChg>
        <pc:spChg chg="add mod">
          <ac:chgData name="Trevail, Alice" userId="ab7aebc2-6bf5-48fa-a700-69026bb7063b" providerId="ADAL" clId="{9061E455-3831-1B4F-8BA2-C9A5393032B5}" dt="2023-11-13T18:00:37.302" v="1126" actId="14100"/>
          <ac:spMkLst>
            <pc:docMk/>
            <pc:sldMk cId="3216350569" sldId="507"/>
            <ac:spMk id="15" creationId="{A96431BF-2236-ADC9-0AF5-9348DBE1502D}"/>
          </ac:spMkLst>
        </pc:spChg>
        <pc:spChg chg="del">
          <ac:chgData name="Trevail, Alice" userId="ab7aebc2-6bf5-48fa-a700-69026bb7063b" providerId="ADAL" clId="{9061E455-3831-1B4F-8BA2-C9A5393032B5}" dt="2023-11-13T17:59:13.247" v="1069" actId="478"/>
          <ac:spMkLst>
            <pc:docMk/>
            <pc:sldMk cId="3216350569" sldId="507"/>
            <ac:spMk id="20" creationId="{7C807FE9-0081-38C2-21F4-0B386C095233}"/>
          </ac:spMkLst>
        </pc:spChg>
        <pc:spChg chg="mod">
          <ac:chgData name="Trevail, Alice" userId="ab7aebc2-6bf5-48fa-a700-69026bb7063b" providerId="ADAL" clId="{9061E455-3831-1B4F-8BA2-C9A5393032B5}" dt="2023-11-13T17:59:47.225" v="1078" actId="208"/>
          <ac:spMkLst>
            <pc:docMk/>
            <pc:sldMk cId="3216350569" sldId="507"/>
            <ac:spMk id="21" creationId="{AE6EAC4B-605B-F6E5-5F99-04695F490596}"/>
          </ac:spMkLst>
        </pc:spChg>
        <pc:picChg chg="del">
          <ac:chgData name="Trevail, Alice" userId="ab7aebc2-6bf5-48fa-a700-69026bb7063b" providerId="ADAL" clId="{9061E455-3831-1B4F-8BA2-C9A5393032B5}" dt="2023-11-13T19:10:17.473" v="1488" actId="478"/>
          <ac:picMkLst>
            <pc:docMk/>
            <pc:sldMk cId="3216350569" sldId="507"/>
            <ac:picMk id="6" creationId="{C6D674B5-A78C-E3FE-4EF1-E26619D313A4}"/>
          </ac:picMkLst>
        </pc:picChg>
        <pc:picChg chg="del">
          <ac:chgData name="Trevail, Alice" userId="ab7aebc2-6bf5-48fa-a700-69026bb7063b" providerId="ADAL" clId="{9061E455-3831-1B4F-8BA2-C9A5393032B5}" dt="2023-11-13T17:59:52.166" v="1079" actId="478"/>
          <ac:picMkLst>
            <pc:docMk/>
            <pc:sldMk cId="3216350569" sldId="507"/>
            <ac:picMk id="8" creationId="{FCD04A4C-9298-3BE4-4579-13AC605EFD4F}"/>
          </ac:picMkLst>
        </pc:picChg>
        <pc:picChg chg="add mod">
          <ac:chgData name="Trevail, Alice" userId="ab7aebc2-6bf5-48fa-a700-69026bb7063b" providerId="ADAL" clId="{9061E455-3831-1B4F-8BA2-C9A5393032B5}" dt="2023-11-13T18:00:10.142" v="1083"/>
          <ac:picMkLst>
            <pc:docMk/>
            <pc:sldMk cId="3216350569" sldId="507"/>
            <ac:picMk id="13" creationId="{87272C19-F6EC-50D7-B8EC-CFBF642AE9BF}"/>
          </ac:picMkLst>
        </pc:picChg>
        <pc:picChg chg="add mod">
          <ac:chgData name="Trevail, Alice" userId="ab7aebc2-6bf5-48fa-a700-69026bb7063b" providerId="ADAL" clId="{9061E455-3831-1B4F-8BA2-C9A5393032B5}" dt="2023-11-13T19:10:18.938" v="1490" actId="167"/>
          <ac:picMkLst>
            <pc:docMk/>
            <pc:sldMk cId="3216350569" sldId="507"/>
            <ac:picMk id="17" creationId="{73E97F39-AF84-8088-FE4A-61CC36FF8C6B}"/>
          </ac:picMkLst>
        </pc:picChg>
      </pc:sldChg>
      <pc:sldChg chg="addSp delSp modSp add del mod">
        <pc:chgData name="Trevail, Alice" userId="ab7aebc2-6bf5-48fa-a700-69026bb7063b" providerId="ADAL" clId="{9061E455-3831-1B4F-8BA2-C9A5393032B5}" dt="2023-11-13T21:27:26.903" v="2140" actId="2696"/>
        <pc:sldMkLst>
          <pc:docMk/>
          <pc:sldMk cId="234241711" sldId="508"/>
        </pc:sldMkLst>
        <pc:spChg chg="mod">
          <ac:chgData name="Trevail, Alice" userId="ab7aebc2-6bf5-48fa-a700-69026bb7063b" providerId="ADAL" clId="{9061E455-3831-1B4F-8BA2-C9A5393032B5}" dt="2023-11-13T18:49:31.989" v="1360"/>
          <ac:spMkLst>
            <pc:docMk/>
            <pc:sldMk cId="234241711" sldId="508"/>
            <ac:spMk id="2" creationId="{C071CE5B-093A-3BA6-AE24-0008BE883AB3}"/>
          </ac:spMkLst>
        </pc:spChg>
        <pc:spChg chg="mod">
          <ac:chgData name="Trevail, Alice" userId="ab7aebc2-6bf5-48fa-a700-69026bb7063b" providerId="ADAL" clId="{9061E455-3831-1B4F-8BA2-C9A5393032B5}" dt="2023-11-13T18:32:41.665" v="1252" actId="20577"/>
          <ac:spMkLst>
            <pc:docMk/>
            <pc:sldMk cId="234241711" sldId="508"/>
            <ac:spMk id="5" creationId="{373763C3-9B26-F58C-BF1E-30A085B63258}"/>
          </ac:spMkLst>
        </pc:spChg>
        <pc:spChg chg="mod">
          <ac:chgData name="Trevail, Alice" userId="ab7aebc2-6bf5-48fa-a700-69026bb7063b" providerId="ADAL" clId="{9061E455-3831-1B4F-8BA2-C9A5393032B5}" dt="2023-11-13T18:45:51.649" v="1285" actId="14100"/>
          <ac:spMkLst>
            <pc:docMk/>
            <pc:sldMk cId="234241711" sldId="508"/>
            <ac:spMk id="10" creationId="{D9E88122-86D6-91FD-B235-0C70B0B43944}"/>
          </ac:spMkLst>
        </pc:spChg>
        <pc:spChg chg="mod">
          <ac:chgData name="Trevail, Alice" userId="ab7aebc2-6bf5-48fa-a700-69026bb7063b" providerId="ADAL" clId="{9061E455-3831-1B4F-8BA2-C9A5393032B5}" dt="2023-11-13T18:45:58.309" v="1286" actId="1076"/>
          <ac:spMkLst>
            <pc:docMk/>
            <pc:sldMk cId="234241711" sldId="508"/>
            <ac:spMk id="15" creationId="{A96431BF-2236-ADC9-0AF5-9348DBE1502D}"/>
          </ac:spMkLst>
        </pc:spChg>
        <pc:picChg chg="del">
          <ac:chgData name="Trevail, Alice" userId="ab7aebc2-6bf5-48fa-a700-69026bb7063b" providerId="ADAL" clId="{9061E455-3831-1B4F-8BA2-C9A5393032B5}" dt="2023-11-13T18:42:35.385" v="1253" actId="478"/>
          <ac:picMkLst>
            <pc:docMk/>
            <pc:sldMk cId="234241711" sldId="508"/>
            <ac:picMk id="3" creationId="{D8AD1C0E-740A-75ED-1825-B26CBA19D161}"/>
          </ac:picMkLst>
        </pc:picChg>
        <pc:picChg chg="add del mod">
          <ac:chgData name="Trevail, Alice" userId="ab7aebc2-6bf5-48fa-a700-69026bb7063b" providerId="ADAL" clId="{9061E455-3831-1B4F-8BA2-C9A5393032B5}" dt="2023-11-13T19:11:16.946" v="1510" actId="478"/>
          <ac:picMkLst>
            <pc:docMk/>
            <pc:sldMk cId="234241711" sldId="508"/>
            <ac:picMk id="4" creationId="{ADE371BA-ED02-7450-3D03-3D5007DF5CC5}"/>
          </ac:picMkLst>
        </pc:picChg>
        <pc:picChg chg="del">
          <ac:chgData name="Trevail, Alice" userId="ab7aebc2-6bf5-48fa-a700-69026bb7063b" providerId="ADAL" clId="{9061E455-3831-1B4F-8BA2-C9A5393032B5}" dt="2023-11-13T18:42:40.081" v="1254" actId="478"/>
          <ac:picMkLst>
            <pc:docMk/>
            <pc:sldMk cId="234241711" sldId="508"/>
            <ac:picMk id="6" creationId="{C6D674B5-A78C-E3FE-4EF1-E26619D313A4}"/>
          </ac:picMkLst>
        </pc:picChg>
        <pc:picChg chg="add del mod">
          <ac:chgData name="Trevail, Alice" userId="ab7aebc2-6bf5-48fa-a700-69026bb7063b" providerId="ADAL" clId="{9061E455-3831-1B4F-8BA2-C9A5393032B5}" dt="2023-11-13T18:44:03.145" v="1270" actId="478"/>
          <ac:picMkLst>
            <pc:docMk/>
            <pc:sldMk cId="234241711" sldId="508"/>
            <ac:picMk id="8" creationId="{CA315045-5D29-9008-447D-102E74674BB5}"/>
          </ac:picMkLst>
        </pc:picChg>
        <pc:picChg chg="add mod">
          <ac:chgData name="Trevail, Alice" userId="ab7aebc2-6bf5-48fa-a700-69026bb7063b" providerId="ADAL" clId="{9061E455-3831-1B4F-8BA2-C9A5393032B5}" dt="2023-11-13T18:45:00.546" v="1277" actId="1076"/>
          <ac:picMkLst>
            <pc:docMk/>
            <pc:sldMk cId="234241711" sldId="508"/>
            <ac:picMk id="9" creationId="{01F6768C-AD9D-C0F5-9D38-6E82758BB27A}"/>
          </ac:picMkLst>
        </pc:picChg>
        <pc:picChg chg="add mod">
          <ac:chgData name="Trevail, Alice" userId="ab7aebc2-6bf5-48fa-a700-69026bb7063b" providerId="ADAL" clId="{9061E455-3831-1B4F-8BA2-C9A5393032B5}" dt="2023-11-13T18:45:26.623" v="1281" actId="1076"/>
          <ac:picMkLst>
            <pc:docMk/>
            <pc:sldMk cId="234241711" sldId="508"/>
            <ac:picMk id="12" creationId="{92D852B5-243A-B798-510E-D934CB4DC771}"/>
          </ac:picMkLst>
        </pc:picChg>
        <pc:picChg chg="mod">
          <ac:chgData name="Trevail, Alice" userId="ab7aebc2-6bf5-48fa-a700-69026bb7063b" providerId="ADAL" clId="{9061E455-3831-1B4F-8BA2-C9A5393032B5}" dt="2023-11-13T18:45:58.309" v="1286" actId="1076"/>
          <ac:picMkLst>
            <pc:docMk/>
            <pc:sldMk cId="234241711" sldId="508"/>
            <ac:picMk id="13" creationId="{87272C19-F6EC-50D7-B8EC-CFBF642AE9BF}"/>
          </ac:picMkLst>
        </pc:picChg>
        <pc:picChg chg="del">
          <ac:chgData name="Trevail, Alice" userId="ab7aebc2-6bf5-48fa-a700-69026bb7063b" providerId="ADAL" clId="{9061E455-3831-1B4F-8BA2-C9A5393032B5}" dt="2023-11-13T18:43:13.852" v="1263" actId="478"/>
          <ac:picMkLst>
            <pc:docMk/>
            <pc:sldMk cId="234241711" sldId="508"/>
            <ac:picMk id="14" creationId="{CC7BA518-C200-25E1-3CCE-01460D09D69D}"/>
          </ac:picMkLst>
        </pc:picChg>
        <pc:picChg chg="del">
          <ac:chgData name="Trevail, Alice" userId="ab7aebc2-6bf5-48fa-a700-69026bb7063b" providerId="ADAL" clId="{9061E455-3831-1B4F-8BA2-C9A5393032B5}" dt="2023-11-13T18:43:31.138" v="1269" actId="478"/>
          <ac:picMkLst>
            <pc:docMk/>
            <pc:sldMk cId="234241711" sldId="508"/>
            <ac:picMk id="16" creationId="{6DD75718-B376-D523-38C7-D77870DE7191}"/>
          </ac:picMkLst>
        </pc:picChg>
        <pc:picChg chg="add mod">
          <ac:chgData name="Trevail, Alice" userId="ab7aebc2-6bf5-48fa-a700-69026bb7063b" providerId="ADAL" clId="{9061E455-3831-1B4F-8BA2-C9A5393032B5}" dt="2023-11-13T18:45:47.606" v="1284" actId="1076"/>
          <ac:picMkLst>
            <pc:docMk/>
            <pc:sldMk cId="234241711" sldId="508"/>
            <ac:picMk id="17" creationId="{35AC4DE9-28A2-A5F5-626D-5253079B1FA8}"/>
          </ac:picMkLst>
        </pc:picChg>
        <pc:picChg chg="add mod">
          <ac:chgData name="Trevail, Alice" userId="ab7aebc2-6bf5-48fa-a700-69026bb7063b" providerId="ADAL" clId="{9061E455-3831-1B4F-8BA2-C9A5393032B5}" dt="2023-11-13T19:11:19.051" v="1512" actId="167"/>
          <ac:picMkLst>
            <pc:docMk/>
            <pc:sldMk cId="234241711" sldId="508"/>
            <ac:picMk id="20" creationId="{0A2586D3-7FC4-2702-AC81-16B46D5ED4B8}"/>
          </ac:picMkLst>
        </pc:picChg>
        <pc:picChg chg="del">
          <ac:chgData name="Trevail, Alice" userId="ab7aebc2-6bf5-48fa-a700-69026bb7063b" providerId="ADAL" clId="{9061E455-3831-1B4F-8BA2-C9A5393032B5}" dt="2023-11-13T18:31:02.850" v="1212" actId="478"/>
          <ac:picMkLst>
            <pc:docMk/>
            <pc:sldMk cId="234241711" sldId="508"/>
            <ac:picMk id="7170" creationId="{39B9D5C7-414E-8400-980F-4E459EEC3037}"/>
          </ac:picMkLst>
        </pc:picChg>
        <pc:picChg chg="add mod">
          <ac:chgData name="Trevail, Alice" userId="ab7aebc2-6bf5-48fa-a700-69026bb7063b" providerId="ADAL" clId="{9061E455-3831-1B4F-8BA2-C9A5393032B5}" dt="2023-11-13T18:31:13.900" v="1217" actId="1076"/>
          <ac:picMkLst>
            <pc:docMk/>
            <pc:sldMk cId="234241711" sldId="508"/>
            <ac:picMk id="16386" creationId="{A88C8591-91E2-9D0A-8A10-9CD1BEA81F62}"/>
          </ac:picMkLst>
        </pc:picChg>
        <pc:picChg chg="add mod">
          <ac:chgData name="Trevail, Alice" userId="ab7aebc2-6bf5-48fa-a700-69026bb7063b" providerId="ADAL" clId="{9061E455-3831-1B4F-8BA2-C9A5393032B5}" dt="2023-11-13T18:32:21.917" v="1223" actId="1076"/>
          <ac:picMkLst>
            <pc:docMk/>
            <pc:sldMk cId="234241711" sldId="508"/>
            <ac:picMk id="16388" creationId="{D0E4873D-F828-A666-C95A-0602F6C55613}"/>
          </ac:picMkLst>
        </pc:picChg>
      </pc:sldChg>
      <pc:sldChg chg="addSp delSp modSp add del mod ord">
        <pc:chgData name="Trevail, Alice" userId="ab7aebc2-6bf5-48fa-a700-69026bb7063b" providerId="ADAL" clId="{9061E455-3831-1B4F-8BA2-C9A5393032B5}" dt="2023-11-13T21:27:26.903" v="2140" actId="2696"/>
        <pc:sldMkLst>
          <pc:docMk/>
          <pc:sldMk cId="3608660064" sldId="509"/>
        </pc:sldMkLst>
        <pc:spChg chg="mod">
          <ac:chgData name="Trevail, Alice" userId="ab7aebc2-6bf5-48fa-a700-69026bb7063b" providerId="ADAL" clId="{9061E455-3831-1B4F-8BA2-C9A5393032B5}" dt="2023-11-13T18:49:25.335" v="1358" actId="20577"/>
          <ac:spMkLst>
            <pc:docMk/>
            <pc:sldMk cId="3608660064" sldId="509"/>
            <ac:spMk id="2" creationId="{C071CE5B-093A-3BA6-AE24-0008BE883AB3}"/>
          </ac:spMkLst>
        </pc:spChg>
        <pc:spChg chg="add del mod">
          <ac:chgData name="Trevail, Alice" userId="ab7aebc2-6bf5-48fa-a700-69026bb7063b" providerId="ADAL" clId="{9061E455-3831-1B4F-8BA2-C9A5393032B5}" dt="2023-11-13T18:48:20.642" v="1321" actId="478"/>
          <ac:spMkLst>
            <pc:docMk/>
            <pc:sldMk cId="3608660064" sldId="509"/>
            <ac:spMk id="3" creationId="{61198529-75C5-B966-519C-FF3070517CF6}"/>
          </ac:spMkLst>
        </pc:spChg>
        <pc:spChg chg="add del mod">
          <ac:chgData name="Trevail, Alice" userId="ab7aebc2-6bf5-48fa-a700-69026bb7063b" providerId="ADAL" clId="{9061E455-3831-1B4F-8BA2-C9A5393032B5}" dt="2023-11-13T18:48:24.886" v="1322" actId="478"/>
          <ac:spMkLst>
            <pc:docMk/>
            <pc:sldMk cId="3608660064" sldId="509"/>
            <ac:spMk id="6" creationId="{FE0CD805-3BB3-5D76-DB42-BC10D542DD3E}"/>
          </ac:spMkLst>
        </pc:spChg>
        <pc:spChg chg="del">
          <ac:chgData name="Trevail, Alice" userId="ab7aebc2-6bf5-48fa-a700-69026bb7063b" providerId="ADAL" clId="{9061E455-3831-1B4F-8BA2-C9A5393032B5}" dt="2023-11-13T18:46:26.005" v="1291" actId="478"/>
          <ac:spMkLst>
            <pc:docMk/>
            <pc:sldMk cId="3608660064" sldId="509"/>
            <ac:spMk id="7" creationId="{A7066EDD-DFF6-46FA-2E1B-F78DB0150263}"/>
          </ac:spMkLst>
        </pc:spChg>
        <pc:spChg chg="del">
          <ac:chgData name="Trevail, Alice" userId="ab7aebc2-6bf5-48fa-a700-69026bb7063b" providerId="ADAL" clId="{9061E455-3831-1B4F-8BA2-C9A5393032B5}" dt="2023-11-13T18:46:21.680" v="1288" actId="478"/>
          <ac:spMkLst>
            <pc:docMk/>
            <pc:sldMk cId="3608660064" sldId="509"/>
            <ac:spMk id="10" creationId="{D9E88122-86D6-91FD-B235-0C70B0B43944}"/>
          </ac:spMkLst>
        </pc:spChg>
        <pc:spChg chg="del">
          <ac:chgData name="Trevail, Alice" userId="ab7aebc2-6bf5-48fa-a700-69026bb7063b" providerId="ADAL" clId="{9061E455-3831-1B4F-8BA2-C9A5393032B5}" dt="2023-11-13T18:46:31.554" v="1292" actId="478"/>
          <ac:spMkLst>
            <pc:docMk/>
            <pc:sldMk cId="3608660064" sldId="509"/>
            <ac:spMk id="11" creationId="{5B2A1862-044F-C832-F767-F9BA3AA5D482}"/>
          </ac:spMkLst>
        </pc:spChg>
        <pc:spChg chg="add del mod">
          <ac:chgData name="Trevail, Alice" userId="ab7aebc2-6bf5-48fa-a700-69026bb7063b" providerId="ADAL" clId="{9061E455-3831-1B4F-8BA2-C9A5393032B5}" dt="2023-11-13T18:48:20.642" v="1321" actId="478"/>
          <ac:spMkLst>
            <pc:docMk/>
            <pc:sldMk cId="3608660064" sldId="509"/>
            <ac:spMk id="14" creationId="{C8BAF2FB-9944-2E64-A890-CB3DEAA1D6FB}"/>
          </ac:spMkLst>
        </pc:spChg>
        <pc:spChg chg="del">
          <ac:chgData name="Trevail, Alice" userId="ab7aebc2-6bf5-48fa-a700-69026bb7063b" providerId="ADAL" clId="{9061E455-3831-1B4F-8BA2-C9A5393032B5}" dt="2023-11-13T18:46:37.532" v="1294" actId="478"/>
          <ac:spMkLst>
            <pc:docMk/>
            <pc:sldMk cId="3608660064" sldId="509"/>
            <ac:spMk id="15" creationId="{A96431BF-2236-ADC9-0AF5-9348DBE1502D}"/>
          </ac:spMkLst>
        </pc:spChg>
        <pc:spChg chg="add del mod">
          <ac:chgData name="Trevail, Alice" userId="ab7aebc2-6bf5-48fa-a700-69026bb7063b" providerId="ADAL" clId="{9061E455-3831-1B4F-8BA2-C9A5393032B5}" dt="2023-11-13T18:48:27.402" v="1323" actId="478"/>
          <ac:spMkLst>
            <pc:docMk/>
            <pc:sldMk cId="3608660064" sldId="509"/>
            <ac:spMk id="16" creationId="{A7015C0C-3C9C-9EF9-0800-F5948962D021}"/>
          </ac:spMkLst>
        </pc:spChg>
        <pc:spChg chg="add del mod">
          <ac:chgData name="Trevail, Alice" userId="ab7aebc2-6bf5-48fa-a700-69026bb7063b" providerId="ADAL" clId="{9061E455-3831-1B4F-8BA2-C9A5393032B5}" dt="2023-11-13T18:48:29.522" v="1324" actId="478"/>
          <ac:spMkLst>
            <pc:docMk/>
            <pc:sldMk cId="3608660064" sldId="509"/>
            <ac:spMk id="20" creationId="{09FBE4D5-A504-FA5C-812B-309F3506F745}"/>
          </ac:spMkLst>
        </pc:spChg>
        <pc:spChg chg="del">
          <ac:chgData name="Trevail, Alice" userId="ab7aebc2-6bf5-48fa-a700-69026bb7063b" providerId="ADAL" clId="{9061E455-3831-1B4F-8BA2-C9A5393032B5}" dt="2023-11-13T18:46:34.621" v="1293" actId="478"/>
          <ac:spMkLst>
            <pc:docMk/>
            <pc:sldMk cId="3608660064" sldId="509"/>
            <ac:spMk id="21" creationId="{AE6EAC4B-605B-F6E5-5F99-04695F490596}"/>
          </ac:spMkLst>
        </pc:spChg>
        <pc:picChg chg="add del">
          <ac:chgData name="Trevail, Alice" userId="ab7aebc2-6bf5-48fa-a700-69026bb7063b" providerId="ADAL" clId="{9061E455-3831-1B4F-8BA2-C9A5393032B5}" dt="2023-11-13T19:10:51.083" v="1491" actId="478"/>
          <ac:picMkLst>
            <pc:docMk/>
            <pc:sldMk cId="3608660064" sldId="509"/>
            <ac:picMk id="4" creationId="{ADE371BA-ED02-7450-3D03-3D5007DF5CC5}"/>
          </ac:picMkLst>
        </pc:picChg>
        <pc:picChg chg="add del mod">
          <ac:chgData name="Trevail, Alice" userId="ab7aebc2-6bf5-48fa-a700-69026bb7063b" providerId="ADAL" clId="{9061E455-3831-1B4F-8BA2-C9A5393032B5}" dt="2023-11-13T18:48:20.642" v="1321" actId="478"/>
          <ac:picMkLst>
            <pc:docMk/>
            <pc:sldMk cId="3608660064" sldId="509"/>
            <ac:picMk id="8" creationId="{4FF451AD-3784-946B-3ECF-9E85938D4767}"/>
          </ac:picMkLst>
        </pc:picChg>
        <pc:picChg chg="del">
          <ac:chgData name="Trevail, Alice" userId="ab7aebc2-6bf5-48fa-a700-69026bb7063b" providerId="ADAL" clId="{9061E455-3831-1B4F-8BA2-C9A5393032B5}" dt="2023-11-13T18:46:37.532" v="1294" actId="478"/>
          <ac:picMkLst>
            <pc:docMk/>
            <pc:sldMk cId="3608660064" sldId="509"/>
            <ac:picMk id="13" creationId="{87272C19-F6EC-50D7-B8EC-CFBF642AE9BF}"/>
          </ac:picMkLst>
        </pc:picChg>
        <pc:picChg chg="mod">
          <ac:chgData name="Trevail, Alice" userId="ab7aebc2-6bf5-48fa-a700-69026bb7063b" providerId="ADAL" clId="{9061E455-3831-1B4F-8BA2-C9A5393032B5}" dt="2023-11-13T18:46:52.387" v="1297" actId="14100"/>
          <ac:picMkLst>
            <pc:docMk/>
            <pc:sldMk cId="3608660064" sldId="509"/>
            <ac:picMk id="17" creationId="{35AC4DE9-28A2-A5F5-626D-5253079B1FA8}"/>
          </ac:picMkLst>
        </pc:picChg>
        <pc:picChg chg="add del mod">
          <ac:chgData name="Trevail, Alice" userId="ab7aebc2-6bf5-48fa-a700-69026bb7063b" providerId="ADAL" clId="{9061E455-3831-1B4F-8BA2-C9A5393032B5}" dt="2023-11-13T19:11:13.407" v="1508" actId="478"/>
          <ac:picMkLst>
            <pc:docMk/>
            <pc:sldMk cId="3608660064" sldId="509"/>
            <ac:picMk id="22" creationId="{86C80DEF-43EE-9099-D1CF-64A794798F0F}"/>
          </ac:picMkLst>
        </pc:picChg>
        <pc:picChg chg="add mod">
          <ac:chgData name="Trevail, Alice" userId="ab7aebc2-6bf5-48fa-a700-69026bb7063b" providerId="ADAL" clId="{9061E455-3831-1B4F-8BA2-C9A5393032B5}" dt="2023-11-13T19:11:13.785" v="1509"/>
          <ac:picMkLst>
            <pc:docMk/>
            <pc:sldMk cId="3608660064" sldId="509"/>
            <ac:picMk id="23" creationId="{E99CCF57-200F-7FDE-4A6C-E198F1163337}"/>
          </ac:picMkLst>
        </pc:picChg>
      </pc:sldChg>
      <pc:sldChg chg="addSp delSp modSp add del mod">
        <pc:chgData name="Trevail, Alice" userId="ab7aebc2-6bf5-48fa-a700-69026bb7063b" providerId="ADAL" clId="{9061E455-3831-1B4F-8BA2-C9A5393032B5}" dt="2023-11-13T21:27:26.903" v="2140" actId="2696"/>
        <pc:sldMkLst>
          <pc:docMk/>
          <pc:sldMk cId="2689196273" sldId="510"/>
        </pc:sldMkLst>
        <pc:spChg chg="mod">
          <ac:chgData name="Trevail, Alice" userId="ab7aebc2-6bf5-48fa-a700-69026bb7063b" providerId="ADAL" clId="{9061E455-3831-1B4F-8BA2-C9A5393032B5}" dt="2023-11-13T18:49:29.109" v="1359"/>
          <ac:spMkLst>
            <pc:docMk/>
            <pc:sldMk cId="2689196273" sldId="510"/>
            <ac:spMk id="2" creationId="{C071CE5B-093A-3BA6-AE24-0008BE883AB3}"/>
          </ac:spMkLst>
        </pc:spChg>
        <pc:picChg chg="del">
          <ac:chgData name="Trevail, Alice" userId="ab7aebc2-6bf5-48fa-a700-69026bb7063b" providerId="ADAL" clId="{9061E455-3831-1B4F-8BA2-C9A5393032B5}" dt="2023-11-13T19:11:00.283" v="1496" actId="478"/>
          <ac:picMkLst>
            <pc:docMk/>
            <pc:sldMk cId="2689196273" sldId="510"/>
            <ac:picMk id="4" creationId="{ADE371BA-ED02-7450-3D03-3D5007DF5CC5}"/>
          </ac:picMkLst>
        </pc:picChg>
        <pc:picChg chg="add mod">
          <ac:chgData name="Trevail, Alice" userId="ab7aebc2-6bf5-48fa-a700-69026bb7063b" providerId="ADAL" clId="{9061E455-3831-1B4F-8BA2-C9A5393032B5}" dt="2023-11-13T19:11:09.464" v="1507" actId="1036"/>
          <ac:picMkLst>
            <pc:docMk/>
            <pc:sldMk cId="2689196273" sldId="510"/>
            <ac:picMk id="7" creationId="{394237D4-0CF0-34A0-EC99-2F63DDEE1644}"/>
          </ac:picMkLst>
        </pc:picChg>
      </pc:sldChg>
      <pc:sldChg chg="addSp delSp modSp add del mod">
        <pc:chgData name="Trevail, Alice" userId="ab7aebc2-6bf5-48fa-a700-69026bb7063b" providerId="ADAL" clId="{9061E455-3831-1B4F-8BA2-C9A5393032B5}" dt="2023-11-13T21:37:42.475" v="2148" actId="2696"/>
        <pc:sldMkLst>
          <pc:docMk/>
          <pc:sldMk cId="3505156122" sldId="511"/>
        </pc:sldMkLst>
        <pc:spChg chg="mod">
          <ac:chgData name="Trevail, Alice" userId="ab7aebc2-6bf5-48fa-a700-69026bb7063b" providerId="ADAL" clId="{9061E455-3831-1B4F-8BA2-C9A5393032B5}" dt="2023-11-13T18:49:39.126" v="1370" actId="20577"/>
          <ac:spMkLst>
            <pc:docMk/>
            <pc:sldMk cId="3505156122" sldId="511"/>
            <ac:spMk id="2" creationId="{C071CE5B-093A-3BA6-AE24-0008BE883AB3}"/>
          </ac:spMkLst>
        </pc:spChg>
        <pc:spChg chg="mod">
          <ac:chgData name="Trevail, Alice" userId="ab7aebc2-6bf5-48fa-a700-69026bb7063b" providerId="ADAL" clId="{9061E455-3831-1B4F-8BA2-C9A5393032B5}" dt="2023-11-13T18:50:57.475" v="1412" actId="14100"/>
          <ac:spMkLst>
            <pc:docMk/>
            <pc:sldMk cId="3505156122" sldId="511"/>
            <ac:spMk id="5" creationId="{373763C3-9B26-F58C-BF1E-30A085B63258}"/>
          </ac:spMkLst>
        </pc:spChg>
        <pc:spChg chg="del">
          <ac:chgData name="Trevail, Alice" userId="ab7aebc2-6bf5-48fa-a700-69026bb7063b" providerId="ADAL" clId="{9061E455-3831-1B4F-8BA2-C9A5393032B5}" dt="2023-11-13T18:51:51.692" v="1420" actId="478"/>
          <ac:spMkLst>
            <pc:docMk/>
            <pc:sldMk cId="3505156122" sldId="511"/>
            <ac:spMk id="7" creationId="{A7066EDD-DFF6-46FA-2E1B-F78DB0150263}"/>
          </ac:spMkLst>
        </pc:spChg>
        <pc:spChg chg="del">
          <ac:chgData name="Trevail, Alice" userId="ab7aebc2-6bf5-48fa-a700-69026bb7063b" providerId="ADAL" clId="{9061E455-3831-1B4F-8BA2-C9A5393032B5}" dt="2023-11-13T18:51:45.254" v="1418" actId="478"/>
          <ac:spMkLst>
            <pc:docMk/>
            <pc:sldMk cId="3505156122" sldId="511"/>
            <ac:spMk id="10" creationId="{D9E88122-86D6-91FD-B235-0C70B0B43944}"/>
          </ac:spMkLst>
        </pc:spChg>
        <pc:spChg chg="del">
          <ac:chgData name="Trevail, Alice" userId="ab7aebc2-6bf5-48fa-a700-69026bb7063b" providerId="ADAL" clId="{9061E455-3831-1B4F-8BA2-C9A5393032B5}" dt="2023-11-13T18:51:51.692" v="1420" actId="478"/>
          <ac:spMkLst>
            <pc:docMk/>
            <pc:sldMk cId="3505156122" sldId="511"/>
            <ac:spMk id="11" creationId="{5B2A1862-044F-C832-F767-F9BA3AA5D482}"/>
          </ac:spMkLst>
        </pc:spChg>
        <pc:spChg chg="add del mod">
          <ac:chgData name="Trevail, Alice" userId="ab7aebc2-6bf5-48fa-a700-69026bb7063b" providerId="ADAL" clId="{9061E455-3831-1B4F-8BA2-C9A5393032B5}" dt="2023-11-13T18:52:38.708" v="1426" actId="478"/>
          <ac:spMkLst>
            <pc:docMk/>
            <pc:sldMk cId="3505156122" sldId="511"/>
            <ac:spMk id="14" creationId="{AC71AC9E-05D9-9336-3072-83B253F85825}"/>
          </ac:spMkLst>
        </pc:spChg>
        <pc:spChg chg="del">
          <ac:chgData name="Trevail, Alice" userId="ab7aebc2-6bf5-48fa-a700-69026bb7063b" providerId="ADAL" clId="{9061E455-3831-1B4F-8BA2-C9A5393032B5}" dt="2023-11-13T18:51:39.537" v="1416" actId="478"/>
          <ac:spMkLst>
            <pc:docMk/>
            <pc:sldMk cId="3505156122" sldId="511"/>
            <ac:spMk id="15" creationId="{A96431BF-2236-ADC9-0AF5-9348DBE1502D}"/>
          </ac:spMkLst>
        </pc:spChg>
        <pc:spChg chg="add mod">
          <ac:chgData name="Trevail, Alice" userId="ab7aebc2-6bf5-48fa-a700-69026bb7063b" providerId="ADAL" clId="{9061E455-3831-1B4F-8BA2-C9A5393032B5}" dt="2023-11-13T19:12:29.707" v="1599" actId="1076"/>
          <ac:spMkLst>
            <pc:docMk/>
            <pc:sldMk cId="3505156122" sldId="511"/>
            <ac:spMk id="20" creationId="{70010943-523C-A6F0-C959-2B048C773D33}"/>
          </ac:spMkLst>
        </pc:spChg>
        <pc:spChg chg="del">
          <ac:chgData name="Trevail, Alice" userId="ab7aebc2-6bf5-48fa-a700-69026bb7063b" providerId="ADAL" clId="{9061E455-3831-1B4F-8BA2-C9A5393032B5}" dt="2023-11-13T18:51:51.692" v="1420" actId="478"/>
          <ac:spMkLst>
            <pc:docMk/>
            <pc:sldMk cId="3505156122" sldId="511"/>
            <ac:spMk id="21" creationId="{AE6EAC4B-605B-F6E5-5F99-04695F490596}"/>
          </ac:spMkLst>
        </pc:spChg>
        <pc:picChg chg="add mod">
          <ac:chgData name="Trevail, Alice" userId="ab7aebc2-6bf5-48fa-a700-69026bb7063b" providerId="ADAL" clId="{9061E455-3831-1B4F-8BA2-C9A5393032B5}" dt="2023-11-13T18:51:48.196" v="1419" actId="1076"/>
          <ac:picMkLst>
            <pc:docMk/>
            <pc:sldMk cId="3505156122" sldId="511"/>
            <ac:picMk id="3" creationId="{C5F11A40-46D6-A483-CC7B-A0660762EEE1}"/>
          </ac:picMkLst>
        </pc:picChg>
        <pc:picChg chg="del">
          <ac:chgData name="Trevail, Alice" userId="ab7aebc2-6bf5-48fa-a700-69026bb7063b" providerId="ADAL" clId="{9061E455-3831-1B4F-8BA2-C9A5393032B5}" dt="2023-11-13T18:51:51.692" v="1420" actId="478"/>
          <ac:picMkLst>
            <pc:docMk/>
            <pc:sldMk cId="3505156122" sldId="511"/>
            <ac:picMk id="4" creationId="{ADE371BA-ED02-7450-3D03-3D5007DF5CC5}"/>
          </ac:picMkLst>
        </pc:picChg>
        <pc:picChg chg="add del mod">
          <ac:chgData name="Trevail, Alice" userId="ab7aebc2-6bf5-48fa-a700-69026bb7063b" providerId="ADAL" clId="{9061E455-3831-1B4F-8BA2-C9A5393032B5}" dt="2023-11-13T19:11:24.621" v="1513" actId="478"/>
          <ac:picMkLst>
            <pc:docMk/>
            <pc:sldMk cId="3505156122" sldId="511"/>
            <ac:picMk id="6" creationId="{5A8282EB-489F-AEDC-63B4-F002CD861697}"/>
          </ac:picMkLst>
        </pc:picChg>
        <pc:picChg chg="add del mod">
          <ac:chgData name="Trevail, Alice" userId="ab7aebc2-6bf5-48fa-a700-69026bb7063b" providerId="ADAL" clId="{9061E455-3831-1B4F-8BA2-C9A5393032B5}" dt="2023-11-13T18:52:38.708" v="1426" actId="478"/>
          <ac:picMkLst>
            <pc:docMk/>
            <pc:sldMk cId="3505156122" sldId="511"/>
            <ac:picMk id="8" creationId="{5444D4D7-6F22-D20C-1942-A34F3C1F77C0}"/>
          </ac:picMkLst>
        </pc:picChg>
        <pc:picChg chg="del">
          <ac:chgData name="Trevail, Alice" userId="ab7aebc2-6bf5-48fa-a700-69026bb7063b" providerId="ADAL" clId="{9061E455-3831-1B4F-8BA2-C9A5393032B5}" dt="2023-11-13T18:51:51.692" v="1420" actId="478"/>
          <ac:picMkLst>
            <pc:docMk/>
            <pc:sldMk cId="3505156122" sldId="511"/>
            <ac:picMk id="9" creationId="{01F6768C-AD9D-C0F5-9D38-6E82758BB27A}"/>
          </ac:picMkLst>
        </pc:picChg>
        <pc:picChg chg="del">
          <ac:chgData name="Trevail, Alice" userId="ab7aebc2-6bf5-48fa-a700-69026bb7063b" providerId="ADAL" clId="{9061E455-3831-1B4F-8BA2-C9A5393032B5}" dt="2023-11-13T18:51:51.692" v="1420" actId="478"/>
          <ac:picMkLst>
            <pc:docMk/>
            <pc:sldMk cId="3505156122" sldId="511"/>
            <ac:picMk id="12" creationId="{92D852B5-243A-B798-510E-D934CB4DC771}"/>
          </ac:picMkLst>
        </pc:picChg>
        <pc:picChg chg="del">
          <ac:chgData name="Trevail, Alice" userId="ab7aebc2-6bf5-48fa-a700-69026bb7063b" providerId="ADAL" clId="{9061E455-3831-1B4F-8BA2-C9A5393032B5}" dt="2023-11-13T18:51:45.254" v="1418" actId="478"/>
          <ac:picMkLst>
            <pc:docMk/>
            <pc:sldMk cId="3505156122" sldId="511"/>
            <ac:picMk id="13" creationId="{87272C19-F6EC-50D7-B8EC-CFBF642AE9BF}"/>
          </ac:picMkLst>
        </pc:picChg>
        <pc:picChg chg="add mod">
          <ac:chgData name="Trevail, Alice" userId="ab7aebc2-6bf5-48fa-a700-69026bb7063b" providerId="ADAL" clId="{9061E455-3831-1B4F-8BA2-C9A5393032B5}" dt="2023-11-13T19:11:47.531" v="1516" actId="1076"/>
          <ac:picMkLst>
            <pc:docMk/>
            <pc:sldMk cId="3505156122" sldId="511"/>
            <ac:picMk id="16" creationId="{F1453F54-CB06-F23C-0C7B-CE230A54888A}"/>
          </ac:picMkLst>
        </pc:picChg>
        <pc:picChg chg="del">
          <ac:chgData name="Trevail, Alice" userId="ab7aebc2-6bf5-48fa-a700-69026bb7063b" providerId="ADAL" clId="{9061E455-3831-1B4F-8BA2-C9A5393032B5}" dt="2023-11-13T18:51:33.598" v="1413" actId="478"/>
          <ac:picMkLst>
            <pc:docMk/>
            <pc:sldMk cId="3505156122" sldId="511"/>
            <ac:picMk id="17" creationId="{35AC4DE9-28A2-A5F5-626D-5253079B1FA8}"/>
          </ac:picMkLst>
        </pc:picChg>
        <pc:picChg chg="del">
          <ac:chgData name="Trevail, Alice" userId="ab7aebc2-6bf5-48fa-a700-69026bb7063b" providerId="ADAL" clId="{9061E455-3831-1B4F-8BA2-C9A5393032B5}" dt="2023-11-13T18:51:51.692" v="1420" actId="478"/>
          <ac:picMkLst>
            <pc:docMk/>
            <pc:sldMk cId="3505156122" sldId="511"/>
            <ac:picMk id="18" creationId="{7926B7B2-3857-28BA-E466-F4B286F3726C}"/>
          </ac:picMkLst>
        </pc:picChg>
        <pc:picChg chg="del">
          <ac:chgData name="Trevail, Alice" userId="ab7aebc2-6bf5-48fa-a700-69026bb7063b" providerId="ADAL" clId="{9061E455-3831-1B4F-8BA2-C9A5393032B5}" dt="2023-11-13T18:51:51.692" v="1420" actId="478"/>
          <ac:picMkLst>
            <pc:docMk/>
            <pc:sldMk cId="3505156122" sldId="511"/>
            <ac:picMk id="19" creationId="{1C9C12CF-0A81-5D97-6E44-DCFD465B9F96}"/>
          </ac:picMkLst>
        </pc:picChg>
        <pc:picChg chg="add mod">
          <ac:chgData name="Trevail, Alice" userId="ab7aebc2-6bf5-48fa-a700-69026bb7063b" providerId="ADAL" clId="{9061E455-3831-1B4F-8BA2-C9A5393032B5}" dt="2023-11-13T19:11:43.139" v="1515" actId="1076"/>
          <ac:picMkLst>
            <pc:docMk/>
            <pc:sldMk cId="3505156122" sldId="511"/>
            <ac:picMk id="22" creationId="{B5C508F8-69F0-24A9-5FDA-8FAE8638C916}"/>
          </ac:picMkLst>
        </pc:picChg>
        <pc:picChg chg="del">
          <ac:chgData name="Trevail, Alice" userId="ab7aebc2-6bf5-48fa-a700-69026bb7063b" providerId="ADAL" clId="{9061E455-3831-1B4F-8BA2-C9A5393032B5}" dt="2023-11-13T18:50:24.792" v="1371" actId="478"/>
          <ac:picMkLst>
            <pc:docMk/>
            <pc:sldMk cId="3505156122" sldId="511"/>
            <ac:picMk id="16386" creationId="{A88C8591-91E2-9D0A-8A10-9CD1BEA81F62}"/>
          </ac:picMkLst>
        </pc:picChg>
        <pc:picChg chg="del">
          <ac:chgData name="Trevail, Alice" userId="ab7aebc2-6bf5-48fa-a700-69026bb7063b" providerId="ADAL" clId="{9061E455-3831-1B4F-8BA2-C9A5393032B5}" dt="2023-11-13T18:50:24.792" v="1371" actId="478"/>
          <ac:picMkLst>
            <pc:docMk/>
            <pc:sldMk cId="3505156122" sldId="511"/>
            <ac:picMk id="16388" creationId="{D0E4873D-F828-A666-C95A-0602F6C55613}"/>
          </ac:picMkLst>
        </pc:picChg>
        <pc:picChg chg="add mod">
          <ac:chgData name="Trevail, Alice" userId="ab7aebc2-6bf5-48fa-a700-69026bb7063b" providerId="ADAL" clId="{9061E455-3831-1B4F-8BA2-C9A5393032B5}" dt="2023-11-13T18:50:46.946" v="1377" actId="1076"/>
          <ac:picMkLst>
            <pc:docMk/>
            <pc:sldMk cId="3505156122" sldId="511"/>
            <ac:picMk id="19458" creationId="{3F7456A5-A448-8FE4-C664-C8CC9246B0CA}"/>
          </ac:picMkLst>
        </pc:picChg>
      </pc:sldChg>
      <pc:sldChg chg="addSp delSp modSp add del mod">
        <pc:chgData name="Trevail, Alice" userId="ab7aebc2-6bf5-48fa-a700-69026bb7063b" providerId="ADAL" clId="{9061E455-3831-1B4F-8BA2-C9A5393032B5}" dt="2023-11-13T21:37:42.475" v="2148" actId="2696"/>
        <pc:sldMkLst>
          <pc:docMk/>
          <pc:sldMk cId="2118726465" sldId="512"/>
        </pc:sldMkLst>
        <pc:spChg chg="mod">
          <ac:chgData name="Trevail, Alice" userId="ab7aebc2-6bf5-48fa-a700-69026bb7063b" providerId="ADAL" clId="{9061E455-3831-1B4F-8BA2-C9A5393032B5}" dt="2023-11-13T19:15:45.453" v="1613" actId="20577"/>
          <ac:spMkLst>
            <pc:docMk/>
            <pc:sldMk cId="2118726465" sldId="512"/>
            <ac:spMk id="5" creationId="{373763C3-9B26-F58C-BF1E-30A085B63258}"/>
          </ac:spMkLst>
        </pc:spChg>
        <pc:spChg chg="add mod">
          <ac:chgData name="Trevail, Alice" userId="ab7aebc2-6bf5-48fa-a700-69026bb7063b" providerId="ADAL" clId="{9061E455-3831-1B4F-8BA2-C9A5393032B5}" dt="2023-11-13T19:21:49.333" v="1813" actId="20577"/>
          <ac:spMkLst>
            <pc:docMk/>
            <pc:sldMk cId="2118726465" sldId="512"/>
            <ac:spMk id="7" creationId="{AB78601D-54AA-661E-9A1D-5D69DC2632ED}"/>
          </ac:spMkLst>
        </pc:spChg>
        <pc:spChg chg="add mod">
          <ac:chgData name="Trevail, Alice" userId="ab7aebc2-6bf5-48fa-a700-69026bb7063b" providerId="ADAL" clId="{9061E455-3831-1B4F-8BA2-C9A5393032B5}" dt="2023-11-13T19:21:15.028" v="1810" actId="20577"/>
          <ac:spMkLst>
            <pc:docMk/>
            <pc:sldMk cId="2118726465" sldId="512"/>
            <ac:spMk id="8" creationId="{1F68C6C8-2109-0805-49BE-6377E849B267}"/>
          </ac:spMkLst>
        </pc:spChg>
        <pc:spChg chg="add mod">
          <ac:chgData name="Trevail, Alice" userId="ab7aebc2-6bf5-48fa-a700-69026bb7063b" providerId="ADAL" clId="{9061E455-3831-1B4F-8BA2-C9A5393032B5}" dt="2023-11-13T19:21:14.631" v="1809" actId="20577"/>
          <ac:spMkLst>
            <pc:docMk/>
            <pc:sldMk cId="2118726465" sldId="512"/>
            <ac:spMk id="10" creationId="{3311D340-1FAC-FC6F-CB8E-15215E54BE68}"/>
          </ac:spMkLst>
        </pc:spChg>
        <pc:spChg chg="add mod">
          <ac:chgData name="Trevail, Alice" userId="ab7aebc2-6bf5-48fa-a700-69026bb7063b" providerId="ADAL" clId="{9061E455-3831-1B4F-8BA2-C9A5393032B5}" dt="2023-11-13T19:20:47.307" v="1798" actId="1037"/>
          <ac:spMkLst>
            <pc:docMk/>
            <pc:sldMk cId="2118726465" sldId="512"/>
            <ac:spMk id="11" creationId="{21D545DD-2871-1EC9-5DF4-E8673D6B1EA2}"/>
          </ac:spMkLst>
        </pc:spChg>
        <pc:spChg chg="add mod">
          <ac:chgData name="Trevail, Alice" userId="ab7aebc2-6bf5-48fa-a700-69026bb7063b" providerId="ADAL" clId="{9061E455-3831-1B4F-8BA2-C9A5393032B5}" dt="2023-11-13T19:24:29.166" v="1819" actId="1076"/>
          <ac:spMkLst>
            <pc:docMk/>
            <pc:sldMk cId="2118726465" sldId="512"/>
            <ac:spMk id="13" creationId="{2914305E-ACB0-12EF-5A93-EA13975BD928}"/>
          </ac:spMkLst>
        </pc:spChg>
        <pc:spChg chg="del">
          <ac:chgData name="Trevail, Alice" userId="ab7aebc2-6bf5-48fa-a700-69026bb7063b" providerId="ADAL" clId="{9061E455-3831-1B4F-8BA2-C9A5393032B5}" dt="2023-11-13T19:13:25.273" v="1605" actId="478"/>
          <ac:spMkLst>
            <pc:docMk/>
            <pc:sldMk cId="2118726465" sldId="512"/>
            <ac:spMk id="20" creationId="{70010943-523C-A6F0-C959-2B048C773D33}"/>
          </ac:spMkLst>
        </pc:spChg>
        <pc:picChg chg="del">
          <ac:chgData name="Trevail, Alice" userId="ab7aebc2-6bf5-48fa-a700-69026bb7063b" providerId="ADAL" clId="{9061E455-3831-1B4F-8BA2-C9A5393032B5}" dt="2023-11-13T19:13:23.301" v="1604" actId="478"/>
          <ac:picMkLst>
            <pc:docMk/>
            <pc:sldMk cId="2118726465" sldId="512"/>
            <ac:picMk id="3" creationId="{C5F11A40-46D6-A483-CC7B-A0660762EEE1}"/>
          </ac:picMkLst>
        </pc:picChg>
        <pc:picChg chg="add mod modCrop">
          <ac:chgData name="Trevail, Alice" userId="ab7aebc2-6bf5-48fa-a700-69026bb7063b" providerId="ADAL" clId="{9061E455-3831-1B4F-8BA2-C9A5393032B5}" dt="2023-11-13T19:20:47.307" v="1798" actId="1037"/>
          <ac:picMkLst>
            <pc:docMk/>
            <pc:sldMk cId="2118726465" sldId="512"/>
            <ac:picMk id="4" creationId="{FA4244F3-EBAB-EA30-16BD-358E4A683706}"/>
          </ac:picMkLst>
        </pc:picChg>
        <pc:picChg chg="add mod">
          <ac:chgData name="Trevail, Alice" userId="ab7aebc2-6bf5-48fa-a700-69026bb7063b" providerId="ADAL" clId="{9061E455-3831-1B4F-8BA2-C9A5393032B5}" dt="2023-11-13T19:20:47.307" v="1798" actId="1037"/>
          <ac:picMkLst>
            <pc:docMk/>
            <pc:sldMk cId="2118726465" sldId="512"/>
            <ac:picMk id="6" creationId="{2A1FFB61-E7D4-839D-0D3D-AC8C138ADF4B}"/>
          </ac:picMkLst>
        </pc:picChg>
        <pc:picChg chg="add mod">
          <ac:chgData name="Trevail, Alice" userId="ab7aebc2-6bf5-48fa-a700-69026bb7063b" providerId="ADAL" clId="{9061E455-3831-1B4F-8BA2-C9A5393032B5}" dt="2023-11-13T19:20:47.307" v="1798" actId="1037"/>
          <ac:picMkLst>
            <pc:docMk/>
            <pc:sldMk cId="2118726465" sldId="512"/>
            <ac:picMk id="9" creationId="{19D29BB9-7F07-500B-48E2-A6F1ED84F5A1}"/>
          </ac:picMkLst>
        </pc:picChg>
        <pc:picChg chg="add mod">
          <ac:chgData name="Trevail, Alice" userId="ab7aebc2-6bf5-48fa-a700-69026bb7063b" providerId="ADAL" clId="{9061E455-3831-1B4F-8BA2-C9A5393032B5}" dt="2023-11-13T19:24:26.194" v="1818" actId="688"/>
          <ac:picMkLst>
            <pc:docMk/>
            <pc:sldMk cId="2118726465" sldId="512"/>
            <ac:picMk id="12" creationId="{36352444-979A-F801-0FEA-A39635348DCD}"/>
          </ac:picMkLst>
        </pc:picChg>
        <pc:picChg chg="del">
          <ac:chgData name="Trevail, Alice" userId="ab7aebc2-6bf5-48fa-a700-69026bb7063b" providerId="ADAL" clId="{9061E455-3831-1B4F-8BA2-C9A5393032B5}" dt="2023-11-13T19:13:23.301" v="1604" actId="478"/>
          <ac:picMkLst>
            <pc:docMk/>
            <pc:sldMk cId="2118726465" sldId="512"/>
            <ac:picMk id="16" creationId="{F1453F54-CB06-F23C-0C7B-CE230A54888A}"/>
          </ac:picMkLst>
        </pc:picChg>
        <pc:picChg chg="del">
          <ac:chgData name="Trevail, Alice" userId="ab7aebc2-6bf5-48fa-a700-69026bb7063b" providerId="ADAL" clId="{9061E455-3831-1B4F-8BA2-C9A5393032B5}" dt="2023-11-13T19:13:23.301" v="1604" actId="478"/>
          <ac:picMkLst>
            <pc:docMk/>
            <pc:sldMk cId="2118726465" sldId="512"/>
            <ac:picMk id="22" creationId="{B5C508F8-69F0-24A9-5FDA-8FAE8638C916}"/>
          </ac:picMkLst>
        </pc:picChg>
        <pc:picChg chg="add mod">
          <ac:chgData name="Trevail, Alice" userId="ab7aebc2-6bf5-48fa-a700-69026bb7063b" providerId="ADAL" clId="{9061E455-3831-1B4F-8BA2-C9A5393032B5}" dt="2023-11-13T19:24:32.137" v="1820" actId="1076"/>
          <ac:picMkLst>
            <pc:docMk/>
            <pc:sldMk cId="2118726465" sldId="512"/>
            <ac:picMk id="23554" creationId="{7A264B72-0699-30FB-74F4-B3596FFB8DA4}"/>
          </ac:picMkLst>
        </pc:picChg>
      </pc:sldChg>
      <pc:sldChg chg="addSp delSp modSp add mod">
        <pc:chgData name="Trevail, Alice" userId="ab7aebc2-6bf5-48fa-a700-69026bb7063b" providerId="ADAL" clId="{9061E455-3831-1B4F-8BA2-C9A5393032B5}" dt="2023-11-13T19:44:57.857" v="2000" actId="1035"/>
        <pc:sldMkLst>
          <pc:docMk/>
          <pc:sldMk cId="2799173878" sldId="513"/>
        </pc:sldMkLst>
        <pc:spChg chg="mod">
          <ac:chgData name="Trevail, Alice" userId="ab7aebc2-6bf5-48fa-a700-69026bb7063b" providerId="ADAL" clId="{9061E455-3831-1B4F-8BA2-C9A5393032B5}" dt="2023-11-13T19:28:07.022" v="1833" actId="20577"/>
          <ac:spMkLst>
            <pc:docMk/>
            <pc:sldMk cId="2799173878" sldId="513"/>
            <ac:spMk id="2" creationId="{C071CE5B-093A-3BA6-AE24-0008BE883AB3}"/>
          </ac:spMkLst>
        </pc:spChg>
        <pc:spChg chg="del">
          <ac:chgData name="Trevail, Alice" userId="ab7aebc2-6bf5-48fa-a700-69026bb7063b" providerId="ADAL" clId="{9061E455-3831-1B4F-8BA2-C9A5393032B5}" dt="2023-11-13T19:27:59.260" v="1827" actId="478"/>
          <ac:spMkLst>
            <pc:docMk/>
            <pc:sldMk cId="2799173878" sldId="513"/>
            <ac:spMk id="5" creationId="{373763C3-9B26-F58C-BF1E-30A085B63258}"/>
          </ac:spMkLst>
        </pc:spChg>
        <pc:spChg chg="del">
          <ac:chgData name="Trevail, Alice" userId="ab7aebc2-6bf5-48fa-a700-69026bb7063b" providerId="ADAL" clId="{9061E455-3831-1B4F-8BA2-C9A5393032B5}" dt="2023-11-13T19:27:35.441" v="1824" actId="478"/>
          <ac:spMkLst>
            <pc:docMk/>
            <pc:sldMk cId="2799173878" sldId="513"/>
            <ac:spMk id="7" creationId="{AB78601D-54AA-661E-9A1D-5D69DC2632ED}"/>
          </ac:spMkLst>
        </pc:spChg>
        <pc:spChg chg="del">
          <ac:chgData name="Trevail, Alice" userId="ab7aebc2-6bf5-48fa-a700-69026bb7063b" providerId="ADAL" clId="{9061E455-3831-1B4F-8BA2-C9A5393032B5}" dt="2023-11-13T19:27:35.441" v="1824" actId="478"/>
          <ac:spMkLst>
            <pc:docMk/>
            <pc:sldMk cId="2799173878" sldId="513"/>
            <ac:spMk id="8" creationId="{1F68C6C8-2109-0805-49BE-6377E849B267}"/>
          </ac:spMkLst>
        </pc:spChg>
        <pc:spChg chg="del">
          <ac:chgData name="Trevail, Alice" userId="ab7aebc2-6bf5-48fa-a700-69026bb7063b" providerId="ADAL" clId="{9061E455-3831-1B4F-8BA2-C9A5393032B5}" dt="2023-11-13T19:27:38.325" v="1825" actId="478"/>
          <ac:spMkLst>
            <pc:docMk/>
            <pc:sldMk cId="2799173878" sldId="513"/>
            <ac:spMk id="10" creationId="{3311D340-1FAC-FC6F-CB8E-15215E54BE68}"/>
          </ac:spMkLst>
        </pc:spChg>
        <pc:spChg chg="del">
          <ac:chgData name="Trevail, Alice" userId="ab7aebc2-6bf5-48fa-a700-69026bb7063b" providerId="ADAL" clId="{9061E455-3831-1B4F-8BA2-C9A5393032B5}" dt="2023-11-13T19:27:35.441" v="1824" actId="478"/>
          <ac:spMkLst>
            <pc:docMk/>
            <pc:sldMk cId="2799173878" sldId="513"/>
            <ac:spMk id="11" creationId="{21D545DD-2871-1EC9-5DF4-E8673D6B1EA2}"/>
          </ac:spMkLst>
        </pc:spChg>
        <pc:spChg chg="del">
          <ac:chgData name="Trevail, Alice" userId="ab7aebc2-6bf5-48fa-a700-69026bb7063b" providerId="ADAL" clId="{9061E455-3831-1B4F-8BA2-C9A5393032B5}" dt="2023-11-13T19:27:35.441" v="1824" actId="478"/>
          <ac:spMkLst>
            <pc:docMk/>
            <pc:sldMk cId="2799173878" sldId="513"/>
            <ac:spMk id="13" creationId="{2914305E-ACB0-12EF-5A93-EA13975BD928}"/>
          </ac:spMkLst>
        </pc:spChg>
        <pc:spChg chg="add del mod">
          <ac:chgData name="Trevail, Alice" userId="ab7aebc2-6bf5-48fa-a700-69026bb7063b" providerId="ADAL" clId="{9061E455-3831-1B4F-8BA2-C9A5393032B5}" dt="2023-11-13T19:28:00.913" v="1828" actId="478"/>
          <ac:spMkLst>
            <pc:docMk/>
            <pc:sldMk cId="2799173878" sldId="513"/>
            <ac:spMk id="14" creationId="{57F1BF04-DFA5-E68C-1851-3305BFC0444A}"/>
          </ac:spMkLst>
        </pc:spChg>
        <pc:spChg chg="add mod">
          <ac:chgData name="Trevail, Alice" userId="ab7aebc2-6bf5-48fa-a700-69026bb7063b" providerId="ADAL" clId="{9061E455-3831-1B4F-8BA2-C9A5393032B5}" dt="2023-11-13T19:28:25.759" v="1835" actId="14100"/>
          <ac:spMkLst>
            <pc:docMk/>
            <pc:sldMk cId="2799173878" sldId="513"/>
            <ac:spMk id="15" creationId="{6DAA2BB1-0FAE-DD62-BBF6-8219646B9C65}"/>
          </ac:spMkLst>
        </pc:spChg>
        <pc:spChg chg="add mod">
          <ac:chgData name="Trevail, Alice" userId="ab7aebc2-6bf5-48fa-a700-69026bb7063b" providerId="ADAL" clId="{9061E455-3831-1B4F-8BA2-C9A5393032B5}" dt="2023-11-13T19:44:57.857" v="2000" actId="1035"/>
          <ac:spMkLst>
            <pc:docMk/>
            <pc:sldMk cId="2799173878" sldId="513"/>
            <ac:spMk id="22" creationId="{CA646CEA-3810-F499-443B-BEC19D3653DC}"/>
          </ac:spMkLst>
        </pc:spChg>
        <pc:spChg chg="add del mod">
          <ac:chgData name="Trevail, Alice" userId="ab7aebc2-6bf5-48fa-a700-69026bb7063b" providerId="ADAL" clId="{9061E455-3831-1B4F-8BA2-C9A5393032B5}" dt="2023-11-13T19:44:55.099" v="1999" actId="1036"/>
          <ac:spMkLst>
            <pc:docMk/>
            <pc:sldMk cId="2799173878" sldId="513"/>
            <ac:spMk id="23" creationId="{18B89EF7-A8BD-25AE-6690-156CACAEC7CE}"/>
          </ac:spMkLst>
        </pc:spChg>
        <pc:spChg chg="add del mod">
          <ac:chgData name="Trevail, Alice" userId="ab7aebc2-6bf5-48fa-a700-69026bb7063b" providerId="ADAL" clId="{9061E455-3831-1B4F-8BA2-C9A5393032B5}" dt="2023-11-13T19:44:31.339" v="1994" actId="478"/>
          <ac:spMkLst>
            <pc:docMk/>
            <pc:sldMk cId="2799173878" sldId="513"/>
            <ac:spMk id="24" creationId="{DD2DA291-FD63-9458-BDE8-ECC406C4372E}"/>
          </ac:spMkLst>
        </pc:spChg>
        <pc:picChg chg="del">
          <ac:chgData name="Trevail, Alice" userId="ab7aebc2-6bf5-48fa-a700-69026bb7063b" providerId="ADAL" clId="{9061E455-3831-1B4F-8BA2-C9A5393032B5}" dt="2023-11-13T19:27:35.441" v="1824" actId="478"/>
          <ac:picMkLst>
            <pc:docMk/>
            <pc:sldMk cId="2799173878" sldId="513"/>
            <ac:picMk id="4" creationId="{FA4244F3-EBAB-EA30-16BD-358E4A683706}"/>
          </ac:picMkLst>
        </pc:picChg>
        <pc:picChg chg="del">
          <ac:chgData name="Trevail, Alice" userId="ab7aebc2-6bf5-48fa-a700-69026bb7063b" providerId="ADAL" clId="{9061E455-3831-1B4F-8BA2-C9A5393032B5}" dt="2023-11-13T19:27:35.441" v="1824" actId="478"/>
          <ac:picMkLst>
            <pc:docMk/>
            <pc:sldMk cId="2799173878" sldId="513"/>
            <ac:picMk id="6" creationId="{2A1FFB61-E7D4-839D-0D3D-AC8C138ADF4B}"/>
          </ac:picMkLst>
        </pc:picChg>
        <pc:picChg chg="del">
          <ac:chgData name="Trevail, Alice" userId="ab7aebc2-6bf5-48fa-a700-69026bb7063b" providerId="ADAL" clId="{9061E455-3831-1B4F-8BA2-C9A5393032B5}" dt="2023-11-13T19:27:35.441" v="1824" actId="478"/>
          <ac:picMkLst>
            <pc:docMk/>
            <pc:sldMk cId="2799173878" sldId="513"/>
            <ac:picMk id="9" creationId="{19D29BB9-7F07-500B-48E2-A6F1ED84F5A1}"/>
          </ac:picMkLst>
        </pc:picChg>
        <pc:picChg chg="del">
          <ac:chgData name="Trevail, Alice" userId="ab7aebc2-6bf5-48fa-a700-69026bb7063b" providerId="ADAL" clId="{9061E455-3831-1B4F-8BA2-C9A5393032B5}" dt="2023-11-13T19:27:35.441" v="1824" actId="478"/>
          <ac:picMkLst>
            <pc:docMk/>
            <pc:sldMk cId="2799173878" sldId="513"/>
            <ac:picMk id="12" creationId="{36352444-979A-F801-0FEA-A39635348DCD}"/>
          </ac:picMkLst>
        </pc:picChg>
        <pc:picChg chg="add mod">
          <ac:chgData name="Trevail, Alice" userId="ab7aebc2-6bf5-48fa-a700-69026bb7063b" providerId="ADAL" clId="{9061E455-3831-1B4F-8BA2-C9A5393032B5}" dt="2023-11-13T19:28:22.406" v="1834"/>
          <ac:picMkLst>
            <pc:docMk/>
            <pc:sldMk cId="2799173878" sldId="513"/>
            <ac:picMk id="16" creationId="{5F192F4D-0BBE-699C-C7EE-3F8B92B23F49}"/>
          </ac:picMkLst>
        </pc:picChg>
        <pc:picChg chg="add del mod">
          <ac:chgData name="Trevail, Alice" userId="ab7aebc2-6bf5-48fa-a700-69026bb7063b" providerId="ADAL" clId="{9061E455-3831-1B4F-8BA2-C9A5393032B5}" dt="2023-11-13T19:29:54.609" v="1849" actId="1076"/>
          <ac:picMkLst>
            <pc:docMk/>
            <pc:sldMk cId="2799173878" sldId="513"/>
            <ac:picMk id="17" creationId="{C1DFA502-87D1-5D56-C8CF-EE70C3D84595}"/>
          </ac:picMkLst>
        </pc:picChg>
        <pc:picChg chg="add del mod">
          <ac:chgData name="Trevail, Alice" userId="ab7aebc2-6bf5-48fa-a700-69026bb7063b" providerId="ADAL" clId="{9061E455-3831-1B4F-8BA2-C9A5393032B5}" dt="2023-11-13T19:29:42.301" v="1844"/>
          <ac:picMkLst>
            <pc:docMk/>
            <pc:sldMk cId="2799173878" sldId="513"/>
            <ac:picMk id="18" creationId="{7068B558-FA94-62CC-214F-1BE3712193C4}"/>
          </ac:picMkLst>
        </pc:picChg>
        <pc:picChg chg="add del mod">
          <ac:chgData name="Trevail, Alice" userId="ab7aebc2-6bf5-48fa-a700-69026bb7063b" providerId="ADAL" clId="{9061E455-3831-1B4F-8BA2-C9A5393032B5}" dt="2023-11-13T19:29:41.805" v="1843"/>
          <ac:picMkLst>
            <pc:docMk/>
            <pc:sldMk cId="2799173878" sldId="513"/>
            <ac:picMk id="19" creationId="{D58739BF-4F4A-07FF-76AE-F5BBCD80A0D0}"/>
          </ac:picMkLst>
        </pc:picChg>
        <pc:picChg chg="add mod">
          <ac:chgData name="Trevail, Alice" userId="ab7aebc2-6bf5-48fa-a700-69026bb7063b" providerId="ADAL" clId="{9061E455-3831-1B4F-8BA2-C9A5393032B5}" dt="2023-11-13T19:30:40.941" v="1859" actId="14100"/>
          <ac:picMkLst>
            <pc:docMk/>
            <pc:sldMk cId="2799173878" sldId="513"/>
            <ac:picMk id="20" creationId="{9068431A-7D92-6E68-3E66-34422F144395}"/>
          </ac:picMkLst>
        </pc:picChg>
        <pc:picChg chg="add del mod">
          <ac:chgData name="Trevail, Alice" userId="ab7aebc2-6bf5-48fa-a700-69026bb7063b" providerId="ADAL" clId="{9061E455-3831-1B4F-8BA2-C9A5393032B5}" dt="2023-11-13T19:30:42.206" v="1861"/>
          <ac:picMkLst>
            <pc:docMk/>
            <pc:sldMk cId="2799173878" sldId="513"/>
            <ac:picMk id="21" creationId="{51A698CA-6C98-5C62-D3D8-7B25571179D1}"/>
          </ac:picMkLst>
        </pc:picChg>
        <pc:picChg chg="del">
          <ac:chgData name="Trevail, Alice" userId="ab7aebc2-6bf5-48fa-a700-69026bb7063b" providerId="ADAL" clId="{9061E455-3831-1B4F-8BA2-C9A5393032B5}" dt="2023-11-13T19:27:56.017" v="1826" actId="478"/>
          <ac:picMkLst>
            <pc:docMk/>
            <pc:sldMk cId="2799173878" sldId="513"/>
            <ac:picMk id="19458" creationId="{3F7456A5-A448-8FE4-C664-C8CC9246B0CA}"/>
          </ac:picMkLst>
        </pc:picChg>
        <pc:picChg chg="del">
          <ac:chgData name="Trevail, Alice" userId="ab7aebc2-6bf5-48fa-a700-69026bb7063b" providerId="ADAL" clId="{9061E455-3831-1B4F-8BA2-C9A5393032B5}" dt="2023-11-13T19:27:31.762" v="1823" actId="478"/>
          <ac:picMkLst>
            <pc:docMk/>
            <pc:sldMk cId="2799173878" sldId="513"/>
            <ac:picMk id="23554" creationId="{7A264B72-0699-30FB-74F4-B3596FFB8DA4}"/>
          </ac:picMkLst>
        </pc:picChg>
      </pc:sldChg>
      <pc:sldChg chg="modSp add mod">
        <pc:chgData name="Trevail, Alice" userId="ab7aebc2-6bf5-48fa-a700-69026bb7063b" providerId="ADAL" clId="{9061E455-3831-1B4F-8BA2-C9A5393032B5}" dt="2023-11-13T19:35:51.648" v="1959" actId="14100"/>
        <pc:sldMkLst>
          <pc:docMk/>
          <pc:sldMk cId="2466902846" sldId="514"/>
        </pc:sldMkLst>
        <pc:spChg chg="mod">
          <ac:chgData name="Trevail, Alice" userId="ab7aebc2-6bf5-48fa-a700-69026bb7063b" providerId="ADAL" clId="{9061E455-3831-1B4F-8BA2-C9A5393032B5}" dt="2023-11-13T19:35:12.175" v="1925" actId="14100"/>
          <ac:spMkLst>
            <pc:docMk/>
            <pc:sldMk cId="2466902846" sldId="514"/>
            <ac:spMk id="22" creationId="{CA646CEA-3810-F499-443B-BEC19D3653DC}"/>
          </ac:spMkLst>
        </pc:spChg>
        <pc:spChg chg="mod">
          <ac:chgData name="Trevail, Alice" userId="ab7aebc2-6bf5-48fa-a700-69026bb7063b" providerId="ADAL" clId="{9061E455-3831-1B4F-8BA2-C9A5393032B5}" dt="2023-11-13T19:35:37.525" v="1948" actId="14100"/>
          <ac:spMkLst>
            <pc:docMk/>
            <pc:sldMk cId="2466902846" sldId="514"/>
            <ac:spMk id="23" creationId="{18B89EF7-A8BD-25AE-6690-156CACAEC7CE}"/>
          </ac:spMkLst>
        </pc:spChg>
        <pc:spChg chg="mod">
          <ac:chgData name="Trevail, Alice" userId="ab7aebc2-6bf5-48fa-a700-69026bb7063b" providerId="ADAL" clId="{9061E455-3831-1B4F-8BA2-C9A5393032B5}" dt="2023-11-13T19:35:51.648" v="1959" actId="14100"/>
          <ac:spMkLst>
            <pc:docMk/>
            <pc:sldMk cId="2466902846" sldId="514"/>
            <ac:spMk id="24" creationId="{DD2DA291-FD63-9458-BDE8-ECC406C4372E}"/>
          </ac:spMkLst>
        </pc:spChg>
      </pc:sldChg>
      <pc:sldChg chg="addSp delSp modSp add del mod">
        <pc:chgData name="Trevail, Alice" userId="ab7aebc2-6bf5-48fa-a700-69026bb7063b" providerId="ADAL" clId="{9061E455-3831-1B4F-8BA2-C9A5393032B5}" dt="2023-11-13T19:40:12.860" v="1991" actId="2696"/>
        <pc:sldMkLst>
          <pc:docMk/>
          <pc:sldMk cId="1050900341" sldId="515"/>
        </pc:sldMkLst>
        <pc:spChg chg="mod">
          <ac:chgData name="Trevail, Alice" userId="ab7aebc2-6bf5-48fa-a700-69026bb7063b" providerId="ADAL" clId="{9061E455-3831-1B4F-8BA2-C9A5393032B5}" dt="2023-11-13T19:40:01.219" v="1990" actId="20577"/>
          <ac:spMkLst>
            <pc:docMk/>
            <pc:sldMk cId="1050900341" sldId="515"/>
            <ac:spMk id="2" creationId="{C071CE5B-093A-3BA6-AE24-0008BE883AB3}"/>
          </ac:spMkLst>
        </pc:spChg>
        <pc:spChg chg="del">
          <ac:chgData name="Trevail, Alice" userId="ab7aebc2-6bf5-48fa-a700-69026bb7063b" providerId="ADAL" clId="{9061E455-3831-1B4F-8BA2-C9A5393032B5}" dt="2023-11-13T19:36:09.201" v="1961" actId="478"/>
          <ac:spMkLst>
            <pc:docMk/>
            <pc:sldMk cId="1050900341" sldId="515"/>
            <ac:spMk id="22" creationId="{CA646CEA-3810-F499-443B-BEC19D3653DC}"/>
          </ac:spMkLst>
        </pc:spChg>
        <pc:spChg chg="del">
          <ac:chgData name="Trevail, Alice" userId="ab7aebc2-6bf5-48fa-a700-69026bb7063b" providerId="ADAL" clId="{9061E455-3831-1B4F-8BA2-C9A5393032B5}" dt="2023-11-13T19:36:09.201" v="1961" actId="478"/>
          <ac:spMkLst>
            <pc:docMk/>
            <pc:sldMk cId="1050900341" sldId="515"/>
            <ac:spMk id="23" creationId="{18B89EF7-A8BD-25AE-6690-156CACAEC7CE}"/>
          </ac:spMkLst>
        </pc:spChg>
        <pc:spChg chg="del">
          <ac:chgData name="Trevail, Alice" userId="ab7aebc2-6bf5-48fa-a700-69026bb7063b" providerId="ADAL" clId="{9061E455-3831-1B4F-8BA2-C9A5393032B5}" dt="2023-11-13T19:36:09.201" v="1961" actId="478"/>
          <ac:spMkLst>
            <pc:docMk/>
            <pc:sldMk cId="1050900341" sldId="515"/>
            <ac:spMk id="24" creationId="{DD2DA291-FD63-9458-BDE8-ECC406C4372E}"/>
          </ac:spMkLst>
        </pc:spChg>
        <pc:picChg chg="add del mod">
          <ac:chgData name="Trevail, Alice" userId="ab7aebc2-6bf5-48fa-a700-69026bb7063b" providerId="ADAL" clId="{9061E455-3831-1B4F-8BA2-C9A5393032B5}" dt="2023-11-13T19:36:38.995" v="1965" actId="478"/>
          <ac:picMkLst>
            <pc:docMk/>
            <pc:sldMk cId="1050900341" sldId="515"/>
            <ac:picMk id="3" creationId="{2B086CC1-030A-115D-9309-A483428FFAF1}"/>
          </ac:picMkLst>
        </pc:picChg>
        <pc:picChg chg="add del mod">
          <ac:chgData name="Trevail, Alice" userId="ab7aebc2-6bf5-48fa-a700-69026bb7063b" providerId="ADAL" clId="{9061E455-3831-1B4F-8BA2-C9A5393032B5}" dt="2023-11-13T19:36:59.825" v="1971" actId="478"/>
          <ac:picMkLst>
            <pc:docMk/>
            <pc:sldMk cId="1050900341" sldId="515"/>
            <ac:picMk id="4" creationId="{01E4CF91-3B77-6F8B-0DF2-0C025FA07F6A}"/>
          </ac:picMkLst>
        </pc:picChg>
        <pc:picChg chg="add del mod">
          <ac:chgData name="Trevail, Alice" userId="ab7aebc2-6bf5-48fa-a700-69026bb7063b" providerId="ADAL" clId="{9061E455-3831-1B4F-8BA2-C9A5393032B5}" dt="2023-11-13T19:37:26.752" v="1975" actId="478"/>
          <ac:picMkLst>
            <pc:docMk/>
            <pc:sldMk cId="1050900341" sldId="515"/>
            <ac:picMk id="5" creationId="{FA9D2812-7FA7-D242-CBF0-76D4E0C817A3}"/>
          </ac:picMkLst>
        </pc:picChg>
        <pc:picChg chg="add mod">
          <ac:chgData name="Trevail, Alice" userId="ab7aebc2-6bf5-48fa-a700-69026bb7063b" providerId="ADAL" clId="{9061E455-3831-1B4F-8BA2-C9A5393032B5}" dt="2023-11-13T19:39:43.631" v="1984" actId="1038"/>
          <ac:picMkLst>
            <pc:docMk/>
            <pc:sldMk cId="1050900341" sldId="515"/>
            <ac:picMk id="6" creationId="{76DB58C3-EE43-608D-129A-1692D8E6A633}"/>
          </ac:picMkLst>
        </pc:picChg>
        <pc:picChg chg="del">
          <ac:chgData name="Trevail, Alice" userId="ab7aebc2-6bf5-48fa-a700-69026bb7063b" providerId="ADAL" clId="{9061E455-3831-1B4F-8BA2-C9A5393032B5}" dt="2023-11-13T19:36:09.201" v="1961" actId="478"/>
          <ac:picMkLst>
            <pc:docMk/>
            <pc:sldMk cId="1050900341" sldId="515"/>
            <ac:picMk id="17" creationId="{C1DFA502-87D1-5D56-C8CF-EE70C3D84595}"/>
          </ac:picMkLst>
        </pc:picChg>
        <pc:picChg chg="del">
          <ac:chgData name="Trevail, Alice" userId="ab7aebc2-6bf5-48fa-a700-69026bb7063b" providerId="ADAL" clId="{9061E455-3831-1B4F-8BA2-C9A5393032B5}" dt="2023-11-13T19:36:09.201" v="1961" actId="478"/>
          <ac:picMkLst>
            <pc:docMk/>
            <pc:sldMk cId="1050900341" sldId="515"/>
            <ac:picMk id="20" creationId="{9068431A-7D92-6E68-3E66-34422F144395}"/>
          </ac:picMkLst>
        </pc:picChg>
      </pc:sldChg>
      <pc:sldChg chg="addSp delSp modSp add mod ord">
        <pc:chgData name="Trevail, Alice" userId="ab7aebc2-6bf5-48fa-a700-69026bb7063b" providerId="ADAL" clId="{9061E455-3831-1B4F-8BA2-C9A5393032B5}" dt="2023-11-13T21:27:15.680" v="2139" actId="1076"/>
        <pc:sldMkLst>
          <pc:docMk/>
          <pc:sldMk cId="2091997201" sldId="515"/>
        </pc:sldMkLst>
        <pc:spChg chg="mod">
          <ac:chgData name="Trevail, Alice" userId="ab7aebc2-6bf5-48fa-a700-69026bb7063b" providerId="ADAL" clId="{9061E455-3831-1B4F-8BA2-C9A5393032B5}" dt="2023-11-13T21:21:59.433" v="2089" actId="20577"/>
          <ac:spMkLst>
            <pc:docMk/>
            <pc:sldMk cId="2091997201" sldId="515"/>
            <ac:spMk id="2" creationId="{C071CE5B-093A-3BA6-AE24-0008BE883AB3}"/>
          </ac:spMkLst>
        </pc:spChg>
        <pc:spChg chg="add mod">
          <ac:chgData name="Trevail, Alice" userId="ab7aebc2-6bf5-48fa-a700-69026bb7063b" providerId="ADAL" clId="{9061E455-3831-1B4F-8BA2-C9A5393032B5}" dt="2023-11-13T21:27:15.680" v="2139" actId="1076"/>
          <ac:spMkLst>
            <pc:docMk/>
            <pc:sldMk cId="2091997201" sldId="515"/>
            <ac:spMk id="7" creationId="{976E1C5E-7C45-4B1A-6EC4-59B5134BD767}"/>
          </ac:spMkLst>
        </pc:spChg>
        <pc:picChg chg="add del mod">
          <ac:chgData name="Trevail, Alice" userId="ab7aebc2-6bf5-48fa-a700-69026bb7063b" providerId="ADAL" clId="{9061E455-3831-1B4F-8BA2-C9A5393032B5}" dt="2023-11-13T21:22:27.184" v="2092" actId="478"/>
          <ac:picMkLst>
            <pc:docMk/>
            <pc:sldMk cId="2091997201" sldId="515"/>
            <ac:picMk id="3" creationId="{F1CFE5DC-451D-D5EE-35C7-C7E1B600A014}"/>
          </ac:picMkLst>
        </pc:picChg>
        <pc:picChg chg="add mod">
          <ac:chgData name="Trevail, Alice" userId="ab7aebc2-6bf5-48fa-a700-69026bb7063b" providerId="ADAL" clId="{9061E455-3831-1B4F-8BA2-C9A5393032B5}" dt="2023-11-13T21:22:53.744" v="2094" actId="1076"/>
          <ac:picMkLst>
            <pc:docMk/>
            <pc:sldMk cId="2091997201" sldId="515"/>
            <ac:picMk id="4" creationId="{9260EF7D-FD85-38FE-DAB0-6C74F8B6301E}"/>
          </ac:picMkLst>
        </pc:picChg>
        <pc:picChg chg="add mod">
          <ac:chgData name="Trevail, Alice" userId="ab7aebc2-6bf5-48fa-a700-69026bb7063b" providerId="ADAL" clId="{9061E455-3831-1B4F-8BA2-C9A5393032B5}" dt="2023-11-13T21:27:15.680" v="2139" actId="1076"/>
          <ac:picMkLst>
            <pc:docMk/>
            <pc:sldMk cId="2091997201" sldId="515"/>
            <ac:picMk id="6" creationId="{865C9085-40F0-DCD1-07AA-6D9146894D4A}"/>
          </ac:picMkLst>
        </pc:picChg>
        <pc:picChg chg="del">
          <ac:chgData name="Trevail, Alice" userId="ab7aebc2-6bf5-48fa-a700-69026bb7063b" providerId="ADAL" clId="{9061E455-3831-1B4F-8BA2-C9A5393032B5}" dt="2023-11-13T20:55:55.179" v="2014" actId="478"/>
          <ac:picMkLst>
            <pc:docMk/>
            <pc:sldMk cId="2091997201" sldId="515"/>
            <ac:picMk id="9" creationId="{01F6768C-AD9D-C0F5-9D38-6E82758BB27A}"/>
          </ac:picMkLst>
        </pc:picChg>
        <pc:picChg chg="del">
          <ac:chgData name="Trevail, Alice" userId="ab7aebc2-6bf5-48fa-a700-69026bb7063b" providerId="ADAL" clId="{9061E455-3831-1B4F-8BA2-C9A5393032B5}" dt="2023-11-13T20:55:55.179" v="2014" actId="478"/>
          <ac:picMkLst>
            <pc:docMk/>
            <pc:sldMk cId="2091997201" sldId="515"/>
            <ac:picMk id="12" creationId="{92D852B5-243A-B798-510E-D934CB4DC771}"/>
          </ac:picMkLst>
        </pc:picChg>
        <pc:picChg chg="del">
          <ac:chgData name="Trevail, Alice" userId="ab7aebc2-6bf5-48fa-a700-69026bb7063b" providerId="ADAL" clId="{9061E455-3831-1B4F-8BA2-C9A5393032B5}" dt="2023-11-13T20:55:52.858" v="2013" actId="478"/>
          <ac:picMkLst>
            <pc:docMk/>
            <pc:sldMk cId="2091997201" sldId="515"/>
            <ac:picMk id="18" creationId="{7926B7B2-3857-28BA-E466-F4B286F3726C}"/>
          </ac:picMkLst>
        </pc:picChg>
        <pc:picChg chg="del">
          <ac:chgData name="Trevail, Alice" userId="ab7aebc2-6bf5-48fa-a700-69026bb7063b" providerId="ADAL" clId="{9061E455-3831-1B4F-8BA2-C9A5393032B5}" dt="2023-11-13T20:55:52.858" v="2013" actId="478"/>
          <ac:picMkLst>
            <pc:docMk/>
            <pc:sldMk cId="2091997201" sldId="515"/>
            <ac:picMk id="19" creationId="{1C9C12CF-0A81-5D97-6E44-DCFD465B9F96}"/>
          </ac:picMkLst>
        </pc:picChg>
        <pc:picChg chg="del">
          <ac:chgData name="Trevail, Alice" userId="ab7aebc2-6bf5-48fa-a700-69026bb7063b" providerId="ADAL" clId="{9061E455-3831-1B4F-8BA2-C9A5393032B5}" dt="2023-11-13T20:55:52.858" v="2013" actId="478"/>
          <ac:picMkLst>
            <pc:docMk/>
            <pc:sldMk cId="2091997201" sldId="515"/>
            <ac:picMk id="23" creationId="{E99CCF57-200F-7FDE-4A6C-E198F1163337}"/>
          </ac:picMkLst>
        </pc:picChg>
      </pc:sldChg>
      <pc:sldChg chg="addSp modSp add">
        <pc:chgData name="Trevail, Alice" userId="ab7aebc2-6bf5-48fa-a700-69026bb7063b" providerId="ADAL" clId="{9061E455-3831-1B4F-8BA2-C9A5393032B5}" dt="2023-11-13T20:58:21.970" v="2027" actId="1076"/>
        <pc:sldMkLst>
          <pc:docMk/>
          <pc:sldMk cId="2962088383" sldId="516"/>
        </pc:sldMkLst>
        <pc:picChg chg="add mod">
          <ac:chgData name="Trevail, Alice" userId="ab7aebc2-6bf5-48fa-a700-69026bb7063b" providerId="ADAL" clId="{9061E455-3831-1B4F-8BA2-C9A5393032B5}" dt="2023-11-13T20:58:21.970" v="2027" actId="1076"/>
          <ac:picMkLst>
            <pc:docMk/>
            <pc:sldMk cId="2962088383" sldId="516"/>
            <ac:picMk id="4" creationId="{3727B988-DA43-6EAF-80F8-3F7DE2D6235C}"/>
          </ac:picMkLst>
        </pc:picChg>
      </pc:sldChg>
      <pc:sldChg chg="addSp delSp modSp new mod">
        <pc:chgData name="Trevail, Alice" userId="ab7aebc2-6bf5-48fa-a700-69026bb7063b" providerId="ADAL" clId="{9061E455-3831-1B4F-8BA2-C9A5393032B5}" dt="2023-11-13T21:37:54.533" v="2152" actId="1076"/>
        <pc:sldMkLst>
          <pc:docMk/>
          <pc:sldMk cId="1951082077" sldId="517"/>
        </pc:sldMkLst>
        <pc:spChg chg="mod">
          <ac:chgData name="Trevail, Alice" userId="ab7aebc2-6bf5-48fa-a700-69026bb7063b" providerId="ADAL" clId="{9061E455-3831-1B4F-8BA2-C9A5393032B5}" dt="2023-11-13T21:19:31.103" v="2045" actId="20577"/>
          <ac:spMkLst>
            <pc:docMk/>
            <pc:sldMk cId="1951082077" sldId="517"/>
            <ac:spMk id="2" creationId="{9864B46C-5D7E-2435-E860-1A76D2609585}"/>
          </ac:spMkLst>
        </pc:spChg>
        <pc:spChg chg="del">
          <ac:chgData name="Trevail, Alice" userId="ab7aebc2-6bf5-48fa-a700-69026bb7063b" providerId="ADAL" clId="{9061E455-3831-1B4F-8BA2-C9A5393032B5}" dt="2023-11-13T21:19:19.419" v="2034" actId="478"/>
          <ac:spMkLst>
            <pc:docMk/>
            <pc:sldMk cId="1951082077" sldId="517"/>
            <ac:spMk id="3" creationId="{89109075-7E01-3900-B3F6-361EAEE02257}"/>
          </ac:spMkLst>
        </pc:spChg>
        <pc:spChg chg="add del mod">
          <ac:chgData name="Trevail, Alice" userId="ab7aebc2-6bf5-48fa-a700-69026bb7063b" providerId="ADAL" clId="{9061E455-3831-1B4F-8BA2-C9A5393032B5}" dt="2023-11-13T21:37:18.620" v="2145"/>
          <ac:spMkLst>
            <pc:docMk/>
            <pc:sldMk cId="1951082077" sldId="517"/>
            <ac:spMk id="8" creationId="{DABDE519-E4FB-B1B8-9F04-E5CA201F863B}"/>
          </ac:spMkLst>
        </pc:spChg>
        <pc:picChg chg="add mod">
          <ac:chgData name="Trevail, Alice" userId="ab7aebc2-6bf5-48fa-a700-69026bb7063b" providerId="ADAL" clId="{9061E455-3831-1B4F-8BA2-C9A5393032B5}" dt="2023-11-13T21:37:54.533" v="2152" actId="1076"/>
          <ac:picMkLst>
            <pc:docMk/>
            <pc:sldMk cId="1951082077" sldId="517"/>
            <ac:picMk id="4" creationId="{4F6A9F59-1384-48A5-8923-F7732E6D631E}"/>
          </ac:picMkLst>
        </pc:picChg>
        <pc:picChg chg="add del mod">
          <ac:chgData name="Trevail, Alice" userId="ab7aebc2-6bf5-48fa-a700-69026bb7063b" providerId="ADAL" clId="{9061E455-3831-1B4F-8BA2-C9A5393032B5}" dt="2023-11-13T21:19:58.195" v="2050" actId="478"/>
          <ac:picMkLst>
            <pc:docMk/>
            <pc:sldMk cId="1951082077" sldId="517"/>
            <ac:picMk id="5" creationId="{18ECCDA9-5568-223A-AC96-9221B16AEE58}"/>
          </ac:picMkLst>
        </pc:picChg>
        <pc:picChg chg="add del mod">
          <ac:chgData name="Trevail, Alice" userId="ab7aebc2-6bf5-48fa-a700-69026bb7063b" providerId="ADAL" clId="{9061E455-3831-1B4F-8BA2-C9A5393032B5}" dt="2023-11-13T21:19:57.030" v="2049" actId="478"/>
          <ac:picMkLst>
            <pc:docMk/>
            <pc:sldMk cId="1951082077" sldId="517"/>
            <ac:picMk id="6" creationId="{68A8F017-7EDD-AA0E-4675-AB6EE587BC2A}"/>
          </ac:picMkLst>
        </pc:picChg>
        <pc:picChg chg="add mod">
          <ac:chgData name="Trevail, Alice" userId="ab7aebc2-6bf5-48fa-a700-69026bb7063b" providerId="ADAL" clId="{9061E455-3831-1B4F-8BA2-C9A5393032B5}" dt="2023-11-13T21:21:12.460" v="2063"/>
          <ac:picMkLst>
            <pc:docMk/>
            <pc:sldMk cId="1951082077" sldId="517"/>
            <ac:picMk id="7" creationId="{D00C9364-F086-F57C-04CF-C8BC82A6B2C3}"/>
          </ac:picMkLst>
        </pc:picChg>
      </pc:sldChg>
      <pc:sldChg chg="addSp delSp modSp add mod">
        <pc:chgData name="Trevail, Alice" userId="ab7aebc2-6bf5-48fa-a700-69026bb7063b" providerId="ADAL" clId="{9061E455-3831-1B4F-8BA2-C9A5393032B5}" dt="2023-11-13T21:21:37.162" v="2080" actId="20577"/>
        <pc:sldMkLst>
          <pc:docMk/>
          <pc:sldMk cId="2372333266" sldId="518"/>
        </pc:sldMkLst>
        <pc:spChg chg="add mod">
          <ac:chgData name="Trevail, Alice" userId="ab7aebc2-6bf5-48fa-a700-69026bb7063b" providerId="ADAL" clId="{9061E455-3831-1B4F-8BA2-C9A5393032B5}" dt="2023-11-13T21:20:58.584" v="2059"/>
          <ac:spMkLst>
            <pc:docMk/>
            <pc:sldMk cId="2372333266" sldId="518"/>
            <ac:spMk id="6" creationId="{BFB1EEA6-0076-D474-EE79-53D1DC595DE9}"/>
          </ac:spMkLst>
        </pc:spChg>
        <pc:spChg chg="add mod">
          <ac:chgData name="Trevail, Alice" userId="ab7aebc2-6bf5-48fa-a700-69026bb7063b" providerId="ADAL" clId="{9061E455-3831-1B4F-8BA2-C9A5393032B5}" dt="2023-11-13T21:21:37.162" v="2080" actId="20577"/>
          <ac:spMkLst>
            <pc:docMk/>
            <pc:sldMk cId="2372333266" sldId="518"/>
            <ac:spMk id="7" creationId="{FC8F5C95-355D-2903-CE0C-DD53D3FEEDE7}"/>
          </ac:spMkLst>
        </pc:spChg>
        <pc:picChg chg="add del mod">
          <ac:chgData name="Trevail, Alice" userId="ab7aebc2-6bf5-48fa-a700-69026bb7063b" providerId="ADAL" clId="{9061E455-3831-1B4F-8BA2-C9A5393032B5}" dt="2023-11-13T21:20:58.149" v="2058" actId="478"/>
          <ac:picMkLst>
            <pc:docMk/>
            <pc:sldMk cId="2372333266" sldId="518"/>
            <ac:picMk id="3" creationId="{297F7604-A5C8-0AFD-7A9D-E14E343DF3F4}"/>
          </ac:picMkLst>
        </pc:picChg>
        <pc:picChg chg="del">
          <ac:chgData name="Trevail, Alice" userId="ab7aebc2-6bf5-48fa-a700-69026bb7063b" providerId="ADAL" clId="{9061E455-3831-1B4F-8BA2-C9A5393032B5}" dt="2023-11-13T21:20:13.081" v="2055" actId="478"/>
          <ac:picMkLst>
            <pc:docMk/>
            <pc:sldMk cId="2372333266" sldId="518"/>
            <ac:picMk id="4" creationId="{4F6A9F59-1384-48A5-8923-F7732E6D631E}"/>
          </ac:picMkLst>
        </pc:picChg>
        <pc:picChg chg="add mod">
          <ac:chgData name="Trevail, Alice" userId="ab7aebc2-6bf5-48fa-a700-69026bb7063b" providerId="ADAL" clId="{9061E455-3831-1B4F-8BA2-C9A5393032B5}" dt="2023-11-13T21:21:10.116" v="2062" actId="1076"/>
          <ac:picMkLst>
            <pc:docMk/>
            <pc:sldMk cId="2372333266" sldId="518"/>
            <ac:picMk id="5" creationId="{D3FF9166-26A1-45F1-CC2B-24A6F3F84035}"/>
          </ac:picMkLst>
        </pc:picChg>
        <pc:picChg chg="add mod">
          <ac:chgData name="Trevail, Alice" userId="ab7aebc2-6bf5-48fa-a700-69026bb7063b" providerId="ADAL" clId="{9061E455-3831-1B4F-8BA2-C9A5393032B5}" dt="2023-11-13T21:20:58.584" v="2059"/>
          <ac:picMkLst>
            <pc:docMk/>
            <pc:sldMk cId="2372333266" sldId="518"/>
            <ac:picMk id="8" creationId="{4F295978-3675-5F74-6411-8D23390CCFA6}"/>
          </ac:picMkLst>
        </pc:picChg>
        <pc:picChg chg="add mod">
          <ac:chgData name="Trevail, Alice" userId="ab7aebc2-6bf5-48fa-a700-69026bb7063b" providerId="ADAL" clId="{9061E455-3831-1B4F-8BA2-C9A5393032B5}" dt="2023-11-13T21:20:58.584" v="2059"/>
          <ac:picMkLst>
            <pc:docMk/>
            <pc:sldMk cId="2372333266" sldId="518"/>
            <ac:picMk id="9" creationId="{FB0C459F-E5C1-CD97-9FF5-E6A3A83925BD}"/>
          </ac:picMkLst>
        </pc:picChg>
        <pc:picChg chg="add mod">
          <ac:chgData name="Trevail, Alice" userId="ab7aebc2-6bf5-48fa-a700-69026bb7063b" providerId="ADAL" clId="{9061E455-3831-1B4F-8BA2-C9A5393032B5}" dt="2023-11-13T21:20:58.584" v="2059"/>
          <ac:picMkLst>
            <pc:docMk/>
            <pc:sldMk cId="2372333266" sldId="518"/>
            <ac:picMk id="10" creationId="{D608297F-5C62-7F3F-06C4-0E27CC4A8523}"/>
          </ac:picMkLst>
        </pc:picChg>
      </pc:sldChg>
      <pc:sldChg chg="addSp delSp modSp add mod">
        <pc:chgData name="Trevail, Alice" userId="ab7aebc2-6bf5-48fa-a700-69026bb7063b" providerId="ADAL" clId="{9061E455-3831-1B4F-8BA2-C9A5393032B5}" dt="2023-11-13T21:37:34.003" v="2147"/>
        <pc:sldMkLst>
          <pc:docMk/>
          <pc:sldMk cId="4228784632" sldId="519"/>
        </pc:sldMkLst>
        <pc:spChg chg="del">
          <ac:chgData name="Trevail, Alice" userId="ab7aebc2-6bf5-48fa-a700-69026bb7063b" providerId="ADAL" clId="{9061E455-3831-1B4F-8BA2-C9A5393032B5}" dt="2023-11-13T21:24:25.880" v="2098" actId="478"/>
          <ac:spMkLst>
            <pc:docMk/>
            <pc:sldMk cId="4228784632" sldId="519"/>
            <ac:spMk id="7" creationId="{976E1C5E-7C45-4B1A-6EC4-59B5134BD767}"/>
          </ac:spMkLst>
        </pc:spChg>
        <pc:spChg chg="add mod">
          <ac:chgData name="Trevail, Alice" userId="ab7aebc2-6bf5-48fa-a700-69026bb7063b" providerId="ADAL" clId="{9061E455-3831-1B4F-8BA2-C9A5393032B5}" dt="2023-11-13T21:26:57.511" v="2137" actId="1038"/>
          <ac:spMkLst>
            <pc:docMk/>
            <pc:sldMk cId="4228784632" sldId="519"/>
            <ac:spMk id="9" creationId="{FAD14E8F-8598-F079-0FFB-2EF76BBD7B9E}"/>
          </ac:spMkLst>
        </pc:spChg>
        <pc:spChg chg="add mod">
          <ac:chgData name="Trevail, Alice" userId="ab7aebc2-6bf5-48fa-a700-69026bb7063b" providerId="ADAL" clId="{9061E455-3831-1B4F-8BA2-C9A5393032B5}" dt="2023-11-13T21:27:03.756" v="2138" actId="1076"/>
          <ac:spMkLst>
            <pc:docMk/>
            <pc:sldMk cId="4228784632" sldId="519"/>
            <ac:spMk id="11" creationId="{5D4B88CB-807C-561E-24CA-733123B0B2BE}"/>
          </ac:spMkLst>
        </pc:spChg>
        <pc:spChg chg="add mod">
          <ac:chgData name="Trevail, Alice" userId="ab7aebc2-6bf5-48fa-a700-69026bb7063b" providerId="ADAL" clId="{9061E455-3831-1B4F-8BA2-C9A5393032B5}" dt="2023-11-13T21:26:46.570" v="2119" actId="14100"/>
          <ac:spMkLst>
            <pc:docMk/>
            <pc:sldMk cId="4228784632" sldId="519"/>
            <ac:spMk id="12" creationId="{85708AE9-EA2D-96DA-9DB2-9707B390091A}"/>
          </ac:spMkLst>
        </pc:spChg>
        <pc:spChg chg="add mod">
          <ac:chgData name="Trevail, Alice" userId="ab7aebc2-6bf5-48fa-a700-69026bb7063b" providerId="ADAL" clId="{9061E455-3831-1B4F-8BA2-C9A5393032B5}" dt="2023-11-13T21:26:50.211" v="2124" actId="1038"/>
          <ac:spMkLst>
            <pc:docMk/>
            <pc:sldMk cId="4228784632" sldId="519"/>
            <ac:spMk id="13" creationId="{8FC0CBFF-EFB6-BE45-10E2-70594AEB91EB}"/>
          </ac:spMkLst>
        </pc:spChg>
        <pc:spChg chg="add mod">
          <ac:chgData name="Trevail, Alice" userId="ab7aebc2-6bf5-48fa-a700-69026bb7063b" providerId="ADAL" clId="{9061E455-3831-1B4F-8BA2-C9A5393032B5}" dt="2023-11-13T21:37:34.003" v="2147"/>
          <ac:spMkLst>
            <pc:docMk/>
            <pc:sldMk cId="4228784632" sldId="519"/>
            <ac:spMk id="18" creationId="{1DD3CC8D-3769-E911-8E82-133BB54C005C}"/>
          </ac:spMkLst>
        </pc:spChg>
        <pc:picChg chg="add del mod">
          <ac:chgData name="Trevail, Alice" userId="ab7aebc2-6bf5-48fa-a700-69026bb7063b" providerId="ADAL" clId="{9061E455-3831-1B4F-8BA2-C9A5393032B5}" dt="2023-11-13T21:25:02.147" v="2100" actId="478"/>
          <ac:picMkLst>
            <pc:docMk/>
            <pc:sldMk cId="4228784632" sldId="519"/>
            <ac:picMk id="3" creationId="{A19626E1-891A-31E3-C674-B4721181AF45}"/>
          </ac:picMkLst>
        </pc:picChg>
        <pc:picChg chg="del">
          <ac:chgData name="Trevail, Alice" userId="ab7aebc2-6bf5-48fa-a700-69026bb7063b" providerId="ADAL" clId="{9061E455-3831-1B4F-8BA2-C9A5393032B5}" dt="2023-11-13T21:24:25.880" v="2098" actId="478"/>
          <ac:picMkLst>
            <pc:docMk/>
            <pc:sldMk cId="4228784632" sldId="519"/>
            <ac:picMk id="4" creationId="{9260EF7D-FD85-38FE-DAB0-6C74F8B6301E}"/>
          </ac:picMkLst>
        </pc:picChg>
        <pc:picChg chg="del">
          <ac:chgData name="Trevail, Alice" userId="ab7aebc2-6bf5-48fa-a700-69026bb7063b" providerId="ADAL" clId="{9061E455-3831-1B4F-8BA2-C9A5393032B5}" dt="2023-11-13T21:24:25.880" v="2098" actId="478"/>
          <ac:picMkLst>
            <pc:docMk/>
            <pc:sldMk cId="4228784632" sldId="519"/>
            <ac:picMk id="6" creationId="{865C9085-40F0-DCD1-07AA-6D9146894D4A}"/>
          </ac:picMkLst>
        </pc:picChg>
        <pc:picChg chg="add mod">
          <ac:chgData name="Trevail, Alice" userId="ab7aebc2-6bf5-48fa-a700-69026bb7063b" providerId="ADAL" clId="{9061E455-3831-1B4F-8BA2-C9A5393032B5}" dt="2023-11-13T21:26:57.511" v="2137" actId="1038"/>
          <ac:picMkLst>
            <pc:docMk/>
            <pc:sldMk cId="4228784632" sldId="519"/>
            <ac:picMk id="8" creationId="{D17D22AA-7D57-7DA8-9999-D79CF134C2FF}"/>
          </ac:picMkLst>
        </pc:picChg>
        <pc:picChg chg="add mod">
          <ac:chgData name="Trevail, Alice" userId="ab7aebc2-6bf5-48fa-a700-69026bb7063b" providerId="ADAL" clId="{9061E455-3831-1B4F-8BA2-C9A5393032B5}" dt="2023-11-13T21:27:03.756" v="2138" actId="1076"/>
          <ac:picMkLst>
            <pc:docMk/>
            <pc:sldMk cId="4228784632" sldId="519"/>
            <ac:picMk id="10" creationId="{E54FF2BC-C1AC-1F74-07A7-4D93C38ADEB6}"/>
          </ac:picMkLst>
        </pc:picChg>
        <pc:picChg chg="add mod">
          <ac:chgData name="Trevail, Alice" userId="ab7aebc2-6bf5-48fa-a700-69026bb7063b" providerId="ADAL" clId="{9061E455-3831-1B4F-8BA2-C9A5393032B5}" dt="2023-11-13T21:24:26.913" v="2099"/>
          <ac:picMkLst>
            <pc:docMk/>
            <pc:sldMk cId="4228784632" sldId="519"/>
            <ac:picMk id="14" creationId="{EF8D804D-DC8A-17E8-2A8C-7BED4384FD1E}"/>
          </ac:picMkLst>
        </pc:picChg>
        <pc:picChg chg="add mod">
          <ac:chgData name="Trevail, Alice" userId="ab7aebc2-6bf5-48fa-a700-69026bb7063b" providerId="ADAL" clId="{9061E455-3831-1B4F-8BA2-C9A5393032B5}" dt="2023-11-13T21:26:12.254" v="2116" actId="14100"/>
          <ac:picMkLst>
            <pc:docMk/>
            <pc:sldMk cId="4228784632" sldId="519"/>
            <ac:picMk id="15" creationId="{04C91FBB-B6E7-2D05-F951-EB23C29AD20A}"/>
          </ac:picMkLst>
        </pc:picChg>
        <pc:picChg chg="add mod">
          <ac:chgData name="Trevail, Alice" userId="ab7aebc2-6bf5-48fa-a700-69026bb7063b" providerId="ADAL" clId="{9061E455-3831-1B4F-8BA2-C9A5393032B5}" dt="2023-11-13T21:26:50.211" v="2124" actId="1038"/>
          <ac:picMkLst>
            <pc:docMk/>
            <pc:sldMk cId="4228784632" sldId="519"/>
            <ac:picMk id="16" creationId="{F85FC767-74E0-B2B2-0504-4EB27FA8F511}"/>
          </ac:picMkLst>
        </pc:picChg>
        <pc:picChg chg="del">
          <ac:chgData name="Trevail, Alice" userId="ab7aebc2-6bf5-48fa-a700-69026bb7063b" providerId="ADAL" clId="{9061E455-3831-1B4F-8BA2-C9A5393032B5}" dt="2023-11-13T21:24:25.880" v="2098" actId="478"/>
          <ac:picMkLst>
            <pc:docMk/>
            <pc:sldMk cId="4228784632" sldId="519"/>
            <ac:picMk id="17" creationId="{35AC4DE9-28A2-A5F5-626D-5253079B1FA8}"/>
          </ac:picMkLst>
        </pc:picChg>
      </pc:sldChg>
      <pc:sldChg chg="add del">
        <pc:chgData name="Trevail, Alice" userId="ab7aebc2-6bf5-48fa-a700-69026bb7063b" providerId="ADAL" clId="{9061E455-3831-1B4F-8BA2-C9A5393032B5}" dt="2023-11-13T21:37:13.350" v="2144" actId="2890"/>
        <pc:sldMkLst>
          <pc:docMk/>
          <pc:sldMk cId="4122087894" sldId="520"/>
        </pc:sldMkLst>
      </pc:sldChg>
    </pc:docChg>
  </pc:docChgLst>
  <pc:docChgLst>
    <pc:chgData name="Trevail, Alice" userId="ab7aebc2-6bf5-48fa-a700-69026bb7063b" providerId="ADAL" clId="{DC139AF2-8B37-5541-AD65-7BA8AFB8336A}"/>
    <pc:docChg chg="modSld">
      <pc:chgData name="Trevail, Alice" userId="ab7aebc2-6bf5-48fa-a700-69026bb7063b" providerId="ADAL" clId="{DC139AF2-8B37-5541-AD65-7BA8AFB8336A}" dt="2023-10-18T11:11:32.338" v="0" actId="20577"/>
      <pc:docMkLst>
        <pc:docMk/>
      </pc:docMkLst>
      <pc:sldChg chg="modSp mod">
        <pc:chgData name="Trevail, Alice" userId="ab7aebc2-6bf5-48fa-a700-69026bb7063b" providerId="ADAL" clId="{DC139AF2-8B37-5541-AD65-7BA8AFB8336A}" dt="2023-10-18T11:11:32.338" v="0" actId="20577"/>
        <pc:sldMkLst>
          <pc:docMk/>
          <pc:sldMk cId="2846347420" sldId="259"/>
        </pc:sldMkLst>
        <pc:spChg chg="mod">
          <ac:chgData name="Trevail, Alice" userId="ab7aebc2-6bf5-48fa-a700-69026bb7063b" providerId="ADAL" clId="{DC139AF2-8B37-5541-AD65-7BA8AFB8336A}" dt="2023-10-18T11:11:32.338" v="0" actId="20577"/>
          <ac:spMkLst>
            <pc:docMk/>
            <pc:sldMk cId="2846347420" sldId="259"/>
            <ac:spMk id="3" creationId="{A2ED1161-89D2-8DAE-7FF2-B61549FA37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2E3B5-B394-6C4C-85C5-CC6B6AE4069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C771C-FEB8-AA42-943E-E60CF844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7564-1CD6-D45F-A404-AC3C15FB3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C482-0EA7-0374-C854-44B9B7A1A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8046D-75A7-91A1-F383-271B17C7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9A79-B74B-7D4C-B85E-70833955018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64839-89BE-B16A-7455-AD4E962F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06BB7-3418-5E1E-A88F-C80ACA7D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F747-64E8-B246-936D-A934A8CE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9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D727-A8E7-4C4A-882E-78731126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9442E-BE31-3FFC-2F26-44923449A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E8033-F3FE-3F30-9F18-CAD7E3F0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9A79-B74B-7D4C-B85E-70833955018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5B722-26F1-01CB-4849-21C4E344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0E099-4050-0DAF-A4DC-5B997404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F747-64E8-B246-936D-A934A8CE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7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ADCAD9-6887-4156-3EE7-4F82774E6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001E-A3C5-86D6-1004-7CADBDA68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E169-EFFC-144A-7E69-C3D1A0A4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9A79-B74B-7D4C-B85E-70833955018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449AC-4151-A392-834C-F26B3C8D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DFD33-CC33-5A34-85F5-4166A3F6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F747-64E8-B246-936D-A934A8CE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6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F36D-5D92-8F73-55E9-3B41AA30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F2A40-1896-FA6A-9581-BA6CE5EB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22633-B4D8-4584-EF26-A37F7678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9A79-B74B-7D4C-B85E-70833955018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90176-6B6E-2992-B045-6BC5585D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B578F-5DCD-8343-1168-80E0333B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F747-64E8-B246-936D-A934A8CE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6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2089-6F3B-52DD-4F59-E53C5B62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CEFE9-BF51-A45A-EB73-925878B4F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402E3-ACEF-E571-7081-A88C3284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9A79-B74B-7D4C-B85E-70833955018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0A3D-5FA7-3AB3-9311-2B9E2F15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94B1F-54D3-0C5D-946F-5961AEF5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F747-64E8-B246-936D-A934A8CE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5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DC43-C013-5AB3-8F2F-1F443B17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D590-2B6D-5693-698D-E9AA95887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A095E-903B-9588-CA75-C6BC68252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188CB-4574-F02D-B137-FEC88007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9A79-B74B-7D4C-B85E-70833955018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2D37D-8FC0-86DA-653A-BB7FF9C6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9B1EB-B59F-9CF0-ABA0-BCB58A8C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F747-64E8-B246-936D-A934A8CE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8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EB73-B30C-B970-6727-0C18C52F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E22D9-34C4-EE45-E20B-7A49A3CA5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473DA-916C-FC21-D2AB-A39E9FF8C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96F41-47FD-BD59-CA0E-0C75C62D1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187A2-94A3-162C-8EC9-18660E8AA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301FF-2009-ACAB-F5C8-B9C479F8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9A79-B74B-7D4C-B85E-70833955018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1F380-25A3-555E-3561-FA350BD3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ABF14-087C-0D04-3B32-891E8C81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F747-64E8-B246-936D-A934A8CE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4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1E7B-4E47-D0B5-5883-4E5D34955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740E7-D459-C65C-A5B1-E511A54F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9A79-B74B-7D4C-B85E-70833955018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28A20-AB4D-8961-D4DE-D6E8E720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6BB50-4EA6-F428-859B-8696BE22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F747-64E8-B246-936D-A934A8CE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6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EAFFC-3999-146D-277F-68E788B2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9A79-B74B-7D4C-B85E-70833955018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16C63C-06C6-CD3F-D928-A9A4E9D06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4E757-78C0-BA14-CC00-139E98EA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F747-64E8-B246-936D-A934A8CE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2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FBC9-0F6B-F94C-6520-F059CB53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CC6B-4D8A-4628-63D9-08846115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C1979-81B0-9DFB-BE6D-E8A1E43E1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FB216-B08F-4493-2B77-0B66CC6B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9A79-B74B-7D4C-B85E-70833955018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CB13D-9BC6-5C4B-D169-D358893D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AF9FC-C15D-3817-C0C5-96501425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F747-64E8-B246-936D-A934A8CE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4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44EE-F09F-0D1D-1BD8-48B5A938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6A6F8-478A-35FA-97CA-7E7F0615C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5CD25-BA68-6578-F858-933E2F102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F531-3E52-A19A-0E4A-F80CD3C7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9A79-B74B-7D4C-B85E-70833955018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95CAC-F013-503B-224C-7D31A8FF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5F871-203A-9D24-7537-488BC1C0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F747-64E8-B246-936D-A934A8CE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3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F9939-DE53-F969-881D-B912E235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74102-171C-B4EA-1780-32B576CEC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ACB74-7C4B-9DE8-E029-07165551C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B9A79-B74B-7D4C-B85E-70833955018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7D422-C32D-39DB-22AD-11500BD58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207C8-3612-D13C-0A7D-24ACA84E1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6F747-64E8-B246-936D-A934A8CE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5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23.svg"/><Relationship Id="rId4" Type="http://schemas.openxmlformats.org/officeDocument/2006/relationships/image" Target="../media/image29.jpe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23.svg"/><Relationship Id="rId4" Type="http://schemas.openxmlformats.org/officeDocument/2006/relationships/image" Target="../media/image29.jpe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1.svg"/><Relationship Id="rId4" Type="http://schemas.openxmlformats.org/officeDocument/2006/relationships/image" Target="../media/image29.jpe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3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7.svg"/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12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1.svg"/><Relationship Id="rId15" Type="http://schemas.openxmlformats.org/officeDocument/2006/relationships/image" Target="../media/image23.svg"/><Relationship Id="rId10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19.sv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jpeg"/><Relationship Id="rId7" Type="http://schemas.openxmlformats.org/officeDocument/2006/relationships/image" Target="../media/image2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EBA5F19-E1E0-33D4-2786-E6CD81A62602}"/>
              </a:ext>
            </a:extLst>
          </p:cNvPr>
          <p:cNvGrpSpPr>
            <a:grpSpLocks noChangeAspect="1"/>
          </p:cNvGrpSpPr>
          <p:nvPr/>
        </p:nvGrpSpPr>
        <p:grpSpPr>
          <a:xfrm>
            <a:off x="7529995" y="2069319"/>
            <a:ext cx="3466617" cy="3380216"/>
            <a:chOff x="4432774" y="3826895"/>
            <a:chExt cx="4922565" cy="4799877"/>
          </a:xfrm>
        </p:grpSpPr>
        <p:pic>
          <p:nvPicPr>
            <p:cNvPr id="13" name="Picture 12" descr="A map of different species&#10;&#10;Description automatically generated">
              <a:extLst>
                <a:ext uri="{FF2B5EF4-FFF2-40B4-BE49-F238E27FC236}">
                  <a16:creationId xmlns:a16="http://schemas.microsoft.com/office/drawing/2014/main" id="{868B0EDE-219A-01A2-A60B-11C45F58ED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" r="31629"/>
            <a:stretch/>
          </p:blipFill>
          <p:spPr>
            <a:xfrm>
              <a:off x="4432774" y="3826895"/>
              <a:ext cx="4922565" cy="4799877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B670E-EB41-4B80-A78D-70CA26EC0A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39310" y="8240628"/>
              <a:ext cx="441466" cy="164026"/>
              <a:chOff x="2385088" y="7545145"/>
              <a:chExt cx="406558" cy="151056"/>
            </a:xfrm>
          </p:grpSpPr>
          <p:pic>
            <p:nvPicPr>
              <p:cNvPr id="15" name="Picture 1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EBE0C27-3ED6-BBC5-0430-EEFCC3DB9D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461" t="91484" r="91173" b="5073"/>
              <a:stretch/>
            </p:blipFill>
            <p:spPr>
              <a:xfrm>
                <a:off x="2570158" y="7545145"/>
                <a:ext cx="221488" cy="151056"/>
              </a:xfrm>
              <a:prstGeom prst="rect">
                <a:avLst/>
              </a:prstGeom>
            </p:spPr>
          </p:pic>
          <p:pic>
            <p:nvPicPr>
              <p:cNvPr id="16" name="Picture 1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F45ABD8-46C9-CDA6-95DD-958BF89C44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3882" t="91484" r="32752" b="5073"/>
              <a:stretch/>
            </p:blipFill>
            <p:spPr>
              <a:xfrm>
                <a:off x="2385088" y="7545145"/>
                <a:ext cx="221488" cy="151056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CCB9C0-26C6-735C-1172-19669D9EF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427" y="0"/>
            <a:ext cx="10979146" cy="1353053"/>
          </a:xfrm>
        </p:spPr>
        <p:txBody>
          <a:bodyPr>
            <a:normAutofit fontScale="90000"/>
          </a:bodyPr>
          <a:lstStyle/>
          <a:p>
            <a:r>
              <a:rPr lang="en-US" dirty="0"/>
              <a:t>Reproducible data manipulation (in 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F266D-D607-D649-C5EF-E1AF5D03C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08465"/>
            <a:ext cx="9144000" cy="522288"/>
          </a:xfrm>
        </p:spPr>
        <p:txBody>
          <a:bodyPr/>
          <a:lstStyle/>
          <a:p>
            <a:r>
              <a:rPr lang="en-US" dirty="0"/>
              <a:t>Microteach, Alice Trevail</a:t>
            </a:r>
          </a:p>
          <a:p>
            <a:endParaRPr lang="en-US" dirty="0"/>
          </a:p>
        </p:txBody>
      </p:sp>
      <p:pic>
        <p:nvPicPr>
          <p:cNvPr id="4" name="Picture 2" descr="Environment and Sustainability Institute | Working with natural systems for  sustainable futures | University of Exeter">
            <a:extLst>
              <a:ext uri="{FF2B5EF4-FFF2-40B4-BE49-F238E27FC236}">
                <a16:creationId xmlns:a16="http://schemas.microsoft.com/office/drawing/2014/main" id="{3FE5FFFE-13E2-2EAA-15F4-A2A9C0AA1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74" y="5585570"/>
            <a:ext cx="4219575" cy="80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erson holding a bird&#10;&#10;Description automatically generated">
            <a:extLst>
              <a:ext uri="{FF2B5EF4-FFF2-40B4-BE49-F238E27FC236}">
                <a16:creationId xmlns:a16="http://schemas.microsoft.com/office/drawing/2014/main" id="{F4154464-48BE-E205-4BB1-0A1CDCACB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986" y="2366832"/>
            <a:ext cx="1993201" cy="2657600"/>
          </a:xfrm>
          <a:prstGeom prst="rect">
            <a:avLst/>
          </a:prstGeom>
        </p:spPr>
      </p:pic>
      <p:pic>
        <p:nvPicPr>
          <p:cNvPr id="11" name="Picture 10" descr="A bird flying in the sky&#10;&#10;Description automatically generated">
            <a:extLst>
              <a:ext uri="{FF2B5EF4-FFF2-40B4-BE49-F238E27FC236}">
                <a16:creationId xmlns:a16="http://schemas.microsoft.com/office/drawing/2014/main" id="{696FF461-2B5E-0759-D348-1AF1D21BC65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447" t="27570" r="38017" b="17377"/>
          <a:stretch/>
        </p:blipFill>
        <p:spPr>
          <a:xfrm>
            <a:off x="3418628" y="2366832"/>
            <a:ext cx="4008890" cy="2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0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E0C3354-7144-1326-DECC-BA3598683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7" y="4248990"/>
            <a:ext cx="4305300" cy="15748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3763C3-9B26-F58C-BF1E-30A085B63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50215" y="1501020"/>
            <a:ext cx="9039225" cy="33416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Q: do quadrats have different species counts?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1CE5B-093A-3BA6-AE24-0008BE88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pivot_longer</a:t>
            </a:r>
            <a:r>
              <a:rPr lang="en-GB" sz="4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(): </a:t>
            </a:r>
            <a:r>
              <a:rPr lang="en-US" dirty="0"/>
              <a:t>An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AD1C0E-740A-75ED-1825-B26CBA19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481" y="2382608"/>
            <a:ext cx="4940300" cy="1397000"/>
          </a:xfrm>
          <a:prstGeom prst="rect">
            <a:avLst/>
          </a:prstGeom>
        </p:spPr>
      </p:pic>
      <p:pic>
        <p:nvPicPr>
          <p:cNvPr id="7170" name="Picture 2" descr="1C Investigating the Distribution of Organisms: Sampling Techniques | Mrs  Smith's Biology">
            <a:extLst>
              <a:ext uri="{FF2B5EF4-FFF2-40B4-BE49-F238E27FC236}">
                <a16:creationId xmlns:a16="http://schemas.microsoft.com/office/drawing/2014/main" id="{39B9D5C7-414E-8400-980F-4E459EEC3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0" y="1743911"/>
            <a:ext cx="2035697" cy="203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780D25A-A0DF-3024-F153-D220865EB3D0}"/>
              </a:ext>
            </a:extLst>
          </p:cNvPr>
          <p:cNvSpPr/>
          <p:nvPr/>
        </p:nvSpPr>
        <p:spPr>
          <a:xfrm>
            <a:off x="4498672" y="2366729"/>
            <a:ext cx="3606121" cy="459854"/>
          </a:xfrm>
          <a:custGeom>
            <a:avLst/>
            <a:gdLst>
              <a:gd name="connsiteX0" fmla="*/ 0 w 3606121"/>
              <a:gd name="connsiteY0" fmla="*/ 229927 h 459854"/>
              <a:gd name="connsiteX1" fmla="*/ 229927 w 3606121"/>
              <a:gd name="connsiteY1" fmla="*/ 0 h 459854"/>
              <a:gd name="connsiteX2" fmla="*/ 3376194 w 3606121"/>
              <a:gd name="connsiteY2" fmla="*/ 0 h 459854"/>
              <a:gd name="connsiteX3" fmla="*/ 3606121 w 3606121"/>
              <a:gd name="connsiteY3" fmla="*/ 229927 h 459854"/>
              <a:gd name="connsiteX4" fmla="*/ 3606121 w 3606121"/>
              <a:gd name="connsiteY4" fmla="*/ 229927 h 459854"/>
              <a:gd name="connsiteX5" fmla="*/ 3376194 w 3606121"/>
              <a:gd name="connsiteY5" fmla="*/ 459854 h 459854"/>
              <a:gd name="connsiteX6" fmla="*/ 229927 w 3606121"/>
              <a:gd name="connsiteY6" fmla="*/ 459854 h 459854"/>
              <a:gd name="connsiteX7" fmla="*/ 0 w 3606121"/>
              <a:gd name="connsiteY7" fmla="*/ 229927 h 4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6121" h="459854" extrusionOk="0">
                <a:moveTo>
                  <a:pt x="0" y="229927"/>
                </a:moveTo>
                <a:cubicBezTo>
                  <a:pt x="-18499" y="91531"/>
                  <a:pt x="91500" y="4294"/>
                  <a:pt x="229927" y="0"/>
                </a:cubicBezTo>
                <a:cubicBezTo>
                  <a:pt x="640032" y="132882"/>
                  <a:pt x="2281268" y="-84951"/>
                  <a:pt x="3376194" y="0"/>
                </a:cubicBezTo>
                <a:cubicBezTo>
                  <a:pt x="3501360" y="1776"/>
                  <a:pt x="3603569" y="117046"/>
                  <a:pt x="3606121" y="229927"/>
                </a:cubicBezTo>
                <a:lnTo>
                  <a:pt x="3606121" y="229927"/>
                </a:lnTo>
                <a:cubicBezTo>
                  <a:pt x="3593560" y="350039"/>
                  <a:pt x="3524103" y="469852"/>
                  <a:pt x="3376194" y="459854"/>
                </a:cubicBezTo>
                <a:cubicBezTo>
                  <a:pt x="2003493" y="509387"/>
                  <a:pt x="838487" y="474663"/>
                  <a:pt x="229927" y="459854"/>
                </a:cubicBezTo>
                <a:cubicBezTo>
                  <a:pt x="81965" y="456642"/>
                  <a:pt x="-14704" y="370756"/>
                  <a:pt x="0" y="229927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500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7066EDD-DFF6-46FA-2E1B-F78DB0150263}"/>
              </a:ext>
            </a:extLst>
          </p:cNvPr>
          <p:cNvSpPr/>
          <p:nvPr/>
        </p:nvSpPr>
        <p:spPr>
          <a:xfrm>
            <a:off x="1083396" y="4663037"/>
            <a:ext cx="2953322" cy="336026"/>
          </a:xfrm>
          <a:custGeom>
            <a:avLst/>
            <a:gdLst>
              <a:gd name="connsiteX0" fmla="*/ 0 w 2953322"/>
              <a:gd name="connsiteY0" fmla="*/ 168013 h 336026"/>
              <a:gd name="connsiteX1" fmla="*/ 168013 w 2953322"/>
              <a:gd name="connsiteY1" fmla="*/ 0 h 336026"/>
              <a:gd name="connsiteX2" fmla="*/ 2785309 w 2953322"/>
              <a:gd name="connsiteY2" fmla="*/ 0 h 336026"/>
              <a:gd name="connsiteX3" fmla="*/ 2953322 w 2953322"/>
              <a:gd name="connsiteY3" fmla="*/ 168013 h 336026"/>
              <a:gd name="connsiteX4" fmla="*/ 2953322 w 2953322"/>
              <a:gd name="connsiteY4" fmla="*/ 168013 h 336026"/>
              <a:gd name="connsiteX5" fmla="*/ 2785309 w 2953322"/>
              <a:gd name="connsiteY5" fmla="*/ 336026 h 336026"/>
              <a:gd name="connsiteX6" fmla="*/ 168013 w 2953322"/>
              <a:gd name="connsiteY6" fmla="*/ 336026 h 336026"/>
              <a:gd name="connsiteX7" fmla="*/ 0 w 2953322"/>
              <a:gd name="connsiteY7" fmla="*/ 168013 h 33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3322" h="336026" extrusionOk="0">
                <a:moveTo>
                  <a:pt x="0" y="168013"/>
                </a:moveTo>
                <a:cubicBezTo>
                  <a:pt x="-7789" y="70418"/>
                  <a:pt x="72676" y="956"/>
                  <a:pt x="168013" y="0"/>
                </a:cubicBezTo>
                <a:cubicBezTo>
                  <a:pt x="799538" y="132882"/>
                  <a:pt x="1907598" y="-84951"/>
                  <a:pt x="2785309" y="0"/>
                </a:cubicBezTo>
                <a:cubicBezTo>
                  <a:pt x="2874002" y="4002"/>
                  <a:pt x="2952691" y="78708"/>
                  <a:pt x="2953322" y="168013"/>
                </a:cubicBezTo>
                <a:lnTo>
                  <a:pt x="2953322" y="168013"/>
                </a:lnTo>
                <a:cubicBezTo>
                  <a:pt x="2942831" y="255064"/>
                  <a:pt x="2880164" y="337012"/>
                  <a:pt x="2785309" y="336026"/>
                </a:cubicBezTo>
                <a:cubicBezTo>
                  <a:pt x="2059588" y="385559"/>
                  <a:pt x="995716" y="350835"/>
                  <a:pt x="168013" y="336026"/>
                </a:cubicBezTo>
                <a:cubicBezTo>
                  <a:pt x="66914" y="334754"/>
                  <a:pt x="-7192" y="267575"/>
                  <a:pt x="0" y="168013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500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Line arrow: Anti-clockwise curve outline">
            <a:extLst>
              <a:ext uri="{FF2B5EF4-FFF2-40B4-BE49-F238E27FC236}">
                <a16:creationId xmlns:a16="http://schemas.microsoft.com/office/drawing/2014/main" id="{FCD04A4C-9298-3BE4-4579-13AC605EFD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6098205" flipH="1" flipV="1">
            <a:off x="8204380" y="2322303"/>
            <a:ext cx="548704" cy="5487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8D9686-A912-1F55-F736-06EDD5D95E40}"/>
              </a:ext>
            </a:extLst>
          </p:cNvPr>
          <p:cNvSpPr txBox="1"/>
          <p:nvPr/>
        </p:nvSpPr>
        <p:spPr>
          <a:xfrm>
            <a:off x="8681071" y="2466983"/>
            <a:ext cx="285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 containing data</a:t>
            </a:r>
          </a:p>
        </p:txBody>
      </p:sp>
      <p:pic>
        <p:nvPicPr>
          <p:cNvPr id="14" name="Picture 13" descr="A screenshot of a table&#10;&#10;Description automatically generated">
            <a:extLst>
              <a:ext uri="{FF2B5EF4-FFF2-40B4-BE49-F238E27FC236}">
                <a16:creationId xmlns:a16="http://schemas.microsoft.com/office/drawing/2014/main" id="{CC7BA518-C200-25E1-3CCE-01460D09D6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1612" y="4063247"/>
            <a:ext cx="2831366" cy="26383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D75718-B376-D523-38C7-D77870DE719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531" r="6006"/>
          <a:stretch/>
        </p:blipFill>
        <p:spPr>
          <a:xfrm>
            <a:off x="8424873" y="3921844"/>
            <a:ext cx="3767127" cy="2590114"/>
          </a:xfrm>
          <a:prstGeom prst="rect">
            <a:avLst/>
          </a:prstGeom>
        </p:spPr>
      </p:pic>
      <p:pic>
        <p:nvPicPr>
          <p:cNvPr id="18" name="Graphic 17" descr="Arrow Right outline">
            <a:extLst>
              <a:ext uri="{FF2B5EF4-FFF2-40B4-BE49-F238E27FC236}">
                <a16:creationId xmlns:a16="http://schemas.microsoft.com/office/drawing/2014/main" id="{7926B7B2-3857-28BA-E466-F4B286F372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4307335" y="4721712"/>
            <a:ext cx="646079" cy="646079"/>
          </a:xfrm>
          <a:prstGeom prst="rect">
            <a:avLst/>
          </a:prstGeom>
        </p:spPr>
      </p:pic>
      <p:pic>
        <p:nvPicPr>
          <p:cNvPr id="19" name="Graphic 18" descr="Arrow Right outline">
            <a:extLst>
              <a:ext uri="{FF2B5EF4-FFF2-40B4-BE49-F238E27FC236}">
                <a16:creationId xmlns:a16="http://schemas.microsoft.com/office/drawing/2014/main" id="{1C9C12CF-0A81-5D97-6E44-DCFD465B9F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7732107" y="4721712"/>
            <a:ext cx="646079" cy="646079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C807FE9-0081-38C2-21F4-0B386C095233}"/>
              </a:ext>
            </a:extLst>
          </p:cNvPr>
          <p:cNvSpPr/>
          <p:nvPr/>
        </p:nvSpPr>
        <p:spPr>
          <a:xfrm>
            <a:off x="5955963" y="4063025"/>
            <a:ext cx="961452" cy="2567102"/>
          </a:xfrm>
          <a:custGeom>
            <a:avLst/>
            <a:gdLst>
              <a:gd name="connsiteX0" fmla="*/ 0 w 961452"/>
              <a:gd name="connsiteY0" fmla="*/ 294993 h 2567102"/>
              <a:gd name="connsiteX1" fmla="*/ 294993 w 961452"/>
              <a:gd name="connsiteY1" fmla="*/ 0 h 2567102"/>
              <a:gd name="connsiteX2" fmla="*/ 666459 w 961452"/>
              <a:gd name="connsiteY2" fmla="*/ 0 h 2567102"/>
              <a:gd name="connsiteX3" fmla="*/ 961452 w 961452"/>
              <a:gd name="connsiteY3" fmla="*/ 294993 h 2567102"/>
              <a:gd name="connsiteX4" fmla="*/ 961452 w 961452"/>
              <a:gd name="connsiteY4" fmla="*/ 2272109 h 2567102"/>
              <a:gd name="connsiteX5" fmla="*/ 666459 w 961452"/>
              <a:gd name="connsiteY5" fmla="*/ 2567102 h 2567102"/>
              <a:gd name="connsiteX6" fmla="*/ 294993 w 961452"/>
              <a:gd name="connsiteY6" fmla="*/ 2567102 h 2567102"/>
              <a:gd name="connsiteX7" fmla="*/ 0 w 961452"/>
              <a:gd name="connsiteY7" fmla="*/ 2272109 h 2567102"/>
              <a:gd name="connsiteX8" fmla="*/ 0 w 961452"/>
              <a:gd name="connsiteY8" fmla="*/ 294993 h 256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1452" h="2567102" extrusionOk="0">
                <a:moveTo>
                  <a:pt x="0" y="294993"/>
                </a:moveTo>
                <a:cubicBezTo>
                  <a:pt x="-15978" y="122218"/>
                  <a:pt x="104978" y="10169"/>
                  <a:pt x="294993" y="0"/>
                </a:cubicBezTo>
                <a:cubicBezTo>
                  <a:pt x="358991" y="13268"/>
                  <a:pt x="623086" y="-6336"/>
                  <a:pt x="666459" y="0"/>
                </a:cubicBezTo>
                <a:cubicBezTo>
                  <a:pt x="817414" y="11685"/>
                  <a:pt x="960469" y="137505"/>
                  <a:pt x="961452" y="294993"/>
                </a:cubicBezTo>
                <a:cubicBezTo>
                  <a:pt x="981639" y="787675"/>
                  <a:pt x="1113932" y="1814433"/>
                  <a:pt x="961452" y="2272109"/>
                </a:cubicBezTo>
                <a:cubicBezTo>
                  <a:pt x="989367" y="2438341"/>
                  <a:pt x="840533" y="2544146"/>
                  <a:pt x="666459" y="2567102"/>
                </a:cubicBezTo>
                <a:cubicBezTo>
                  <a:pt x="510439" y="2578873"/>
                  <a:pt x="400036" y="2556618"/>
                  <a:pt x="294993" y="2567102"/>
                </a:cubicBezTo>
                <a:cubicBezTo>
                  <a:pt x="131124" y="2558054"/>
                  <a:pt x="-2057" y="2437888"/>
                  <a:pt x="0" y="2272109"/>
                </a:cubicBezTo>
                <a:cubicBezTo>
                  <a:pt x="-38581" y="2028328"/>
                  <a:pt x="63341" y="810662"/>
                  <a:pt x="0" y="294993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0682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E6EAC4B-605B-F6E5-5F99-04695F490596}"/>
              </a:ext>
            </a:extLst>
          </p:cNvPr>
          <p:cNvSpPr/>
          <p:nvPr/>
        </p:nvSpPr>
        <p:spPr>
          <a:xfrm>
            <a:off x="8681071" y="6115051"/>
            <a:ext cx="2852333" cy="396908"/>
          </a:xfrm>
          <a:custGeom>
            <a:avLst/>
            <a:gdLst>
              <a:gd name="connsiteX0" fmla="*/ 0 w 2852333"/>
              <a:gd name="connsiteY0" fmla="*/ 94913 h 396908"/>
              <a:gd name="connsiteX1" fmla="*/ 94913 w 2852333"/>
              <a:gd name="connsiteY1" fmla="*/ 0 h 396908"/>
              <a:gd name="connsiteX2" fmla="*/ 2757420 w 2852333"/>
              <a:gd name="connsiteY2" fmla="*/ 0 h 396908"/>
              <a:gd name="connsiteX3" fmla="*/ 2852333 w 2852333"/>
              <a:gd name="connsiteY3" fmla="*/ 94913 h 396908"/>
              <a:gd name="connsiteX4" fmla="*/ 2852333 w 2852333"/>
              <a:gd name="connsiteY4" fmla="*/ 301995 h 396908"/>
              <a:gd name="connsiteX5" fmla="*/ 2757420 w 2852333"/>
              <a:gd name="connsiteY5" fmla="*/ 396908 h 396908"/>
              <a:gd name="connsiteX6" fmla="*/ 94913 w 2852333"/>
              <a:gd name="connsiteY6" fmla="*/ 396908 h 396908"/>
              <a:gd name="connsiteX7" fmla="*/ 0 w 2852333"/>
              <a:gd name="connsiteY7" fmla="*/ 301995 h 396908"/>
              <a:gd name="connsiteX8" fmla="*/ 0 w 2852333"/>
              <a:gd name="connsiteY8" fmla="*/ 94913 h 3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2333" h="396908" extrusionOk="0">
                <a:moveTo>
                  <a:pt x="0" y="94913"/>
                </a:moveTo>
                <a:cubicBezTo>
                  <a:pt x="-4375" y="39796"/>
                  <a:pt x="32781" y="3646"/>
                  <a:pt x="94913" y="0"/>
                </a:cubicBezTo>
                <a:cubicBezTo>
                  <a:pt x="465155" y="132882"/>
                  <a:pt x="1953290" y="-84951"/>
                  <a:pt x="2757420" y="0"/>
                </a:cubicBezTo>
                <a:cubicBezTo>
                  <a:pt x="2809154" y="669"/>
                  <a:pt x="2851735" y="45801"/>
                  <a:pt x="2852333" y="94913"/>
                </a:cubicBezTo>
                <a:cubicBezTo>
                  <a:pt x="2841739" y="123201"/>
                  <a:pt x="2859149" y="278495"/>
                  <a:pt x="2852333" y="301995"/>
                </a:cubicBezTo>
                <a:cubicBezTo>
                  <a:pt x="2859095" y="355216"/>
                  <a:pt x="2810507" y="395533"/>
                  <a:pt x="2757420" y="396908"/>
                </a:cubicBezTo>
                <a:cubicBezTo>
                  <a:pt x="1617719" y="484547"/>
                  <a:pt x="447580" y="324229"/>
                  <a:pt x="94913" y="396908"/>
                </a:cubicBezTo>
                <a:cubicBezTo>
                  <a:pt x="42332" y="395365"/>
                  <a:pt x="-5485" y="362037"/>
                  <a:pt x="0" y="301995"/>
                </a:cubicBezTo>
                <a:cubicBezTo>
                  <a:pt x="6228" y="248212"/>
                  <a:pt x="-10482" y="163776"/>
                  <a:pt x="0" y="94913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3913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8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F8F1E93-52FF-9C1F-E1F3-7EDACAF76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7" y="4248990"/>
            <a:ext cx="4305300" cy="15748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3763C3-9B26-F58C-BF1E-30A085B63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50215" y="1501020"/>
            <a:ext cx="9039225" cy="33416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Q: do quadrats have different species counts?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1CE5B-093A-3BA6-AE24-0008BE88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pivot_longer</a:t>
            </a:r>
            <a:r>
              <a:rPr lang="en-GB" sz="4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(): </a:t>
            </a:r>
            <a:r>
              <a:rPr lang="en-US" dirty="0"/>
              <a:t>An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AD1C0E-740A-75ED-1825-B26CBA19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481" y="2382608"/>
            <a:ext cx="4940300" cy="1397000"/>
          </a:xfrm>
          <a:prstGeom prst="rect">
            <a:avLst/>
          </a:prstGeom>
        </p:spPr>
      </p:pic>
      <p:pic>
        <p:nvPicPr>
          <p:cNvPr id="7170" name="Picture 2" descr="1C Investigating the Distribution of Organisms: Sampling Techniques | Mrs  Smith's Biology">
            <a:extLst>
              <a:ext uri="{FF2B5EF4-FFF2-40B4-BE49-F238E27FC236}">
                <a16:creationId xmlns:a16="http://schemas.microsoft.com/office/drawing/2014/main" id="{39B9D5C7-414E-8400-980F-4E459EEC3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0" y="1743911"/>
            <a:ext cx="2035697" cy="203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780D25A-A0DF-3024-F153-D220865EB3D0}"/>
              </a:ext>
            </a:extLst>
          </p:cNvPr>
          <p:cNvSpPr/>
          <p:nvPr/>
        </p:nvSpPr>
        <p:spPr>
          <a:xfrm>
            <a:off x="4498672" y="2366729"/>
            <a:ext cx="3606121" cy="459854"/>
          </a:xfrm>
          <a:custGeom>
            <a:avLst/>
            <a:gdLst>
              <a:gd name="connsiteX0" fmla="*/ 0 w 3606121"/>
              <a:gd name="connsiteY0" fmla="*/ 229927 h 459854"/>
              <a:gd name="connsiteX1" fmla="*/ 229927 w 3606121"/>
              <a:gd name="connsiteY1" fmla="*/ 0 h 459854"/>
              <a:gd name="connsiteX2" fmla="*/ 3376194 w 3606121"/>
              <a:gd name="connsiteY2" fmla="*/ 0 h 459854"/>
              <a:gd name="connsiteX3" fmla="*/ 3606121 w 3606121"/>
              <a:gd name="connsiteY3" fmla="*/ 229927 h 459854"/>
              <a:gd name="connsiteX4" fmla="*/ 3606121 w 3606121"/>
              <a:gd name="connsiteY4" fmla="*/ 229927 h 459854"/>
              <a:gd name="connsiteX5" fmla="*/ 3376194 w 3606121"/>
              <a:gd name="connsiteY5" fmla="*/ 459854 h 459854"/>
              <a:gd name="connsiteX6" fmla="*/ 229927 w 3606121"/>
              <a:gd name="connsiteY6" fmla="*/ 459854 h 459854"/>
              <a:gd name="connsiteX7" fmla="*/ 0 w 3606121"/>
              <a:gd name="connsiteY7" fmla="*/ 229927 h 4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6121" h="459854" extrusionOk="0">
                <a:moveTo>
                  <a:pt x="0" y="229927"/>
                </a:moveTo>
                <a:cubicBezTo>
                  <a:pt x="-18499" y="91531"/>
                  <a:pt x="91500" y="4294"/>
                  <a:pt x="229927" y="0"/>
                </a:cubicBezTo>
                <a:cubicBezTo>
                  <a:pt x="640032" y="132882"/>
                  <a:pt x="2281268" y="-84951"/>
                  <a:pt x="3376194" y="0"/>
                </a:cubicBezTo>
                <a:cubicBezTo>
                  <a:pt x="3501360" y="1776"/>
                  <a:pt x="3603569" y="117046"/>
                  <a:pt x="3606121" y="229927"/>
                </a:cubicBezTo>
                <a:lnTo>
                  <a:pt x="3606121" y="229927"/>
                </a:lnTo>
                <a:cubicBezTo>
                  <a:pt x="3593560" y="350039"/>
                  <a:pt x="3524103" y="469852"/>
                  <a:pt x="3376194" y="459854"/>
                </a:cubicBezTo>
                <a:cubicBezTo>
                  <a:pt x="2003493" y="509387"/>
                  <a:pt x="838487" y="474663"/>
                  <a:pt x="229927" y="459854"/>
                </a:cubicBezTo>
                <a:cubicBezTo>
                  <a:pt x="81965" y="456642"/>
                  <a:pt x="-14704" y="370756"/>
                  <a:pt x="0" y="229927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500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7066EDD-DFF6-46FA-2E1B-F78DB0150263}"/>
              </a:ext>
            </a:extLst>
          </p:cNvPr>
          <p:cNvSpPr/>
          <p:nvPr/>
        </p:nvSpPr>
        <p:spPr>
          <a:xfrm>
            <a:off x="1107561" y="4952634"/>
            <a:ext cx="2385082" cy="290603"/>
          </a:xfrm>
          <a:custGeom>
            <a:avLst/>
            <a:gdLst>
              <a:gd name="connsiteX0" fmla="*/ 0 w 2385082"/>
              <a:gd name="connsiteY0" fmla="*/ 145302 h 290603"/>
              <a:gd name="connsiteX1" fmla="*/ 145302 w 2385082"/>
              <a:gd name="connsiteY1" fmla="*/ 0 h 290603"/>
              <a:gd name="connsiteX2" fmla="*/ 2239781 w 2385082"/>
              <a:gd name="connsiteY2" fmla="*/ 0 h 290603"/>
              <a:gd name="connsiteX3" fmla="*/ 2385083 w 2385082"/>
              <a:gd name="connsiteY3" fmla="*/ 145302 h 290603"/>
              <a:gd name="connsiteX4" fmla="*/ 2385082 w 2385082"/>
              <a:gd name="connsiteY4" fmla="*/ 145302 h 290603"/>
              <a:gd name="connsiteX5" fmla="*/ 2239780 w 2385082"/>
              <a:gd name="connsiteY5" fmla="*/ 290604 h 290603"/>
              <a:gd name="connsiteX6" fmla="*/ 145302 w 2385082"/>
              <a:gd name="connsiteY6" fmla="*/ 290603 h 290603"/>
              <a:gd name="connsiteX7" fmla="*/ 0 w 2385082"/>
              <a:gd name="connsiteY7" fmla="*/ 145301 h 290603"/>
              <a:gd name="connsiteX8" fmla="*/ 0 w 2385082"/>
              <a:gd name="connsiteY8" fmla="*/ 145302 h 290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5082" h="290603" extrusionOk="0">
                <a:moveTo>
                  <a:pt x="0" y="145302"/>
                </a:moveTo>
                <a:cubicBezTo>
                  <a:pt x="-4499" y="62279"/>
                  <a:pt x="62981" y="778"/>
                  <a:pt x="145302" y="0"/>
                </a:cubicBezTo>
                <a:cubicBezTo>
                  <a:pt x="534411" y="132882"/>
                  <a:pt x="1688353" y="-84951"/>
                  <a:pt x="2239781" y="0"/>
                </a:cubicBezTo>
                <a:cubicBezTo>
                  <a:pt x="2309694" y="10093"/>
                  <a:pt x="2384550" y="68002"/>
                  <a:pt x="2385083" y="145302"/>
                </a:cubicBezTo>
                <a:lnTo>
                  <a:pt x="2385082" y="145302"/>
                </a:lnTo>
                <a:cubicBezTo>
                  <a:pt x="2374797" y="219923"/>
                  <a:pt x="2321297" y="291210"/>
                  <a:pt x="2239780" y="290604"/>
                </a:cubicBezTo>
                <a:cubicBezTo>
                  <a:pt x="1750068" y="340137"/>
                  <a:pt x="469435" y="305412"/>
                  <a:pt x="145302" y="290603"/>
                </a:cubicBezTo>
                <a:cubicBezTo>
                  <a:pt x="62176" y="290162"/>
                  <a:pt x="-3755" y="229084"/>
                  <a:pt x="0" y="145301"/>
                </a:cubicBezTo>
                <a:lnTo>
                  <a:pt x="0" y="145302"/>
                </a:lnTo>
                <a:close/>
              </a:path>
            </a:pathLst>
          </a:custGeom>
          <a:noFill/>
          <a:ln w="28575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500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Line arrow: Anti-clockwise curve outline">
            <a:extLst>
              <a:ext uri="{FF2B5EF4-FFF2-40B4-BE49-F238E27FC236}">
                <a16:creationId xmlns:a16="http://schemas.microsoft.com/office/drawing/2014/main" id="{FCD04A4C-9298-3BE4-4579-13AC605EFD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6098205" flipH="1" flipV="1">
            <a:off x="8204380" y="2322303"/>
            <a:ext cx="548704" cy="5487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8D9686-A912-1F55-F736-06EDD5D95E40}"/>
              </a:ext>
            </a:extLst>
          </p:cNvPr>
          <p:cNvSpPr txBox="1"/>
          <p:nvPr/>
        </p:nvSpPr>
        <p:spPr>
          <a:xfrm>
            <a:off x="8681071" y="2466983"/>
            <a:ext cx="285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 containing data</a:t>
            </a:r>
          </a:p>
        </p:txBody>
      </p:sp>
      <p:pic>
        <p:nvPicPr>
          <p:cNvPr id="14" name="Picture 13" descr="A screenshot of a table&#10;&#10;Description automatically generated">
            <a:extLst>
              <a:ext uri="{FF2B5EF4-FFF2-40B4-BE49-F238E27FC236}">
                <a16:creationId xmlns:a16="http://schemas.microsoft.com/office/drawing/2014/main" id="{CC7BA518-C200-25E1-3CCE-01460D09D6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1612" y="4063247"/>
            <a:ext cx="2831366" cy="26383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D75718-B376-D523-38C7-D77870DE719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531" r="6006"/>
          <a:stretch/>
        </p:blipFill>
        <p:spPr>
          <a:xfrm>
            <a:off x="8424873" y="3921844"/>
            <a:ext cx="3767127" cy="2590114"/>
          </a:xfrm>
          <a:prstGeom prst="rect">
            <a:avLst/>
          </a:prstGeom>
        </p:spPr>
      </p:pic>
      <p:pic>
        <p:nvPicPr>
          <p:cNvPr id="18" name="Graphic 17" descr="Arrow Right outline">
            <a:extLst>
              <a:ext uri="{FF2B5EF4-FFF2-40B4-BE49-F238E27FC236}">
                <a16:creationId xmlns:a16="http://schemas.microsoft.com/office/drawing/2014/main" id="{7926B7B2-3857-28BA-E466-F4B286F372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4307335" y="4721712"/>
            <a:ext cx="646079" cy="646079"/>
          </a:xfrm>
          <a:prstGeom prst="rect">
            <a:avLst/>
          </a:prstGeom>
        </p:spPr>
      </p:pic>
      <p:pic>
        <p:nvPicPr>
          <p:cNvPr id="19" name="Graphic 18" descr="Arrow Right outline">
            <a:extLst>
              <a:ext uri="{FF2B5EF4-FFF2-40B4-BE49-F238E27FC236}">
                <a16:creationId xmlns:a16="http://schemas.microsoft.com/office/drawing/2014/main" id="{1C9C12CF-0A81-5D97-6E44-DCFD465B9F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7732107" y="4721712"/>
            <a:ext cx="646079" cy="646079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C807FE9-0081-38C2-21F4-0B386C095233}"/>
              </a:ext>
            </a:extLst>
          </p:cNvPr>
          <p:cNvSpPr/>
          <p:nvPr/>
        </p:nvSpPr>
        <p:spPr>
          <a:xfrm flipV="1">
            <a:off x="5955963" y="4091824"/>
            <a:ext cx="961452" cy="294440"/>
          </a:xfrm>
          <a:custGeom>
            <a:avLst/>
            <a:gdLst>
              <a:gd name="connsiteX0" fmla="*/ 0 w 961452"/>
              <a:gd name="connsiteY0" fmla="*/ 90340 h 294440"/>
              <a:gd name="connsiteX1" fmla="*/ 90340 w 961452"/>
              <a:gd name="connsiteY1" fmla="*/ 0 h 294440"/>
              <a:gd name="connsiteX2" fmla="*/ 871112 w 961452"/>
              <a:gd name="connsiteY2" fmla="*/ 0 h 294440"/>
              <a:gd name="connsiteX3" fmla="*/ 961452 w 961452"/>
              <a:gd name="connsiteY3" fmla="*/ 90340 h 294440"/>
              <a:gd name="connsiteX4" fmla="*/ 961452 w 961452"/>
              <a:gd name="connsiteY4" fmla="*/ 204100 h 294440"/>
              <a:gd name="connsiteX5" fmla="*/ 871112 w 961452"/>
              <a:gd name="connsiteY5" fmla="*/ 294440 h 294440"/>
              <a:gd name="connsiteX6" fmla="*/ 90340 w 961452"/>
              <a:gd name="connsiteY6" fmla="*/ 294440 h 294440"/>
              <a:gd name="connsiteX7" fmla="*/ 0 w 961452"/>
              <a:gd name="connsiteY7" fmla="*/ 204100 h 294440"/>
              <a:gd name="connsiteX8" fmla="*/ 0 w 961452"/>
              <a:gd name="connsiteY8" fmla="*/ 90340 h 29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1452" h="294440" extrusionOk="0">
                <a:moveTo>
                  <a:pt x="0" y="90340"/>
                </a:moveTo>
                <a:cubicBezTo>
                  <a:pt x="-2817" y="38709"/>
                  <a:pt x="38908" y="578"/>
                  <a:pt x="90340" y="0"/>
                </a:cubicBezTo>
                <a:cubicBezTo>
                  <a:pt x="228542" y="-70239"/>
                  <a:pt x="481129" y="-69835"/>
                  <a:pt x="871112" y="0"/>
                </a:cubicBezTo>
                <a:cubicBezTo>
                  <a:pt x="913932" y="6907"/>
                  <a:pt x="960866" y="43685"/>
                  <a:pt x="961452" y="90340"/>
                </a:cubicBezTo>
                <a:cubicBezTo>
                  <a:pt x="970767" y="101967"/>
                  <a:pt x="956478" y="171590"/>
                  <a:pt x="961452" y="204100"/>
                </a:cubicBezTo>
                <a:cubicBezTo>
                  <a:pt x="964908" y="254403"/>
                  <a:pt x="921358" y="293714"/>
                  <a:pt x="871112" y="294440"/>
                </a:cubicBezTo>
                <a:cubicBezTo>
                  <a:pt x="680531" y="336908"/>
                  <a:pt x="233617" y="249353"/>
                  <a:pt x="90340" y="294440"/>
                </a:cubicBezTo>
                <a:cubicBezTo>
                  <a:pt x="39707" y="287378"/>
                  <a:pt x="-602" y="254830"/>
                  <a:pt x="0" y="204100"/>
                </a:cubicBezTo>
                <a:cubicBezTo>
                  <a:pt x="4477" y="150971"/>
                  <a:pt x="-7979" y="121845"/>
                  <a:pt x="0" y="90340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0682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E6EAC4B-605B-F6E5-5F99-04695F490596}"/>
              </a:ext>
            </a:extLst>
          </p:cNvPr>
          <p:cNvSpPr/>
          <p:nvPr/>
        </p:nvSpPr>
        <p:spPr>
          <a:xfrm>
            <a:off x="9786938" y="6300787"/>
            <a:ext cx="642937" cy="211171"/>
          </a:xfrm>
          <a:custGeom>
            <a:avLst/>
            <a:gdLst>
              <a:gd name="connsiteX0" fmla="*/ 0 w 642937"/>
              <a:gd name="connsiteY0" fmla="*/ 50497 h 211171"/>
              <a:gd name="connsiteX1" fmla="*/ 50497 w 642937"/>
              <a:gd name="connsiteY1" fmla="*/ 0 h 211171"/>
              <a:gd name="connsiteX2" fmla="*/ 592440 w 642937"/>
              <a:gd name="connsiteY2" fmla="*/ 0 h 211171"/>
              <a:gd name="connsiteX3" fmla="*/ 642937 w 642937"/>
              <a:gd name="connsiteY3" fmla="*/ 50497 h 211171"/>
              <a:gd name="connsiteX4" fmla="*/ 642937 w 642937"/>
              <a:gd name="connsiteY4" fmla="*/ 160674 h 211171"/>
              <a:gd name="connsiteX5" fmla="*/ 592440 w 642937"/>
              <a:gd name="connsiteY5" fmla="*/ 211171 h 211171"/>
              <a:gd name="connsiteX6" fmla="*/ 50497 w 642937"/>
              <a:gd name="connsiteY6" fmla="*/ 211171 h 211171"/>
              <a:gd name="connsiteX7" fmla="*/ 0 w 642937"/>
              <a:gd name="connsiteY7" fmla="*/ 160674 h 211171"/>
              <a:gd name="connsiteX8" fmla="*/ 0 w 642937"/>
              <a:gd name="connsiteY8" fmla="*/ 50497 h 2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2937" h="211171" extrusionOk="0">
                <a:moveTo>
                  <a:pt x="0" y="50497"/>
                </a:moveTo>
                <a:cubicBezTo>
                  <a:pt x="-535" y="22278"/>
                  <a:pt x="18386" y="1584"/>
                  <a:pt x="50497" y="0"/>
                </a:cubicBezTo>
                <a:cubicBezTo>
                  <a:pt x="172782" y="-25060"/>
                  <a:pt x="454888" y="9520"/>
                  <a:pt x="592440" y="0"/>
                </a:cubicBezTo>
                <a:cubicBezTo>
                  <a:pt x="616744" y="3501"/>
                  <a:pt x="642762" y="23576"/>
                  <a:pt x="642937" y="50497"/>
                </a:cubicBezTo>
                <a:cubicBezTo>
                  <a:pt x="652412" y="61559"/>
                  <a:pt x="635955" y="146154"/>
                  <a:pt x="642937" y="160674"/>
                </a:cubicBezTo>
                <a:cubicBezTo>
                  <a:pt x="647832" y="189144"/>
                  <a:pt x="620683" y="210443"/>
                  <a:pt x="592440" y="211171"/>
                </a:cubicBezTo>
                <a:cubicBezTo>
                  <a:pt x="348484" y="200399"/>
                  <a:pt x="260625" y="243394"/>
                  <a:pt x="50497" y="211171"/>
                </a:cubicBezTo>
                <a:cubicBezTo>
                  <a:pt x="22380" y="208999"/>
                  <a:pt x="-1413" y="190527"/>
                  <a:pt x="0" y="160674"/>
                </a:cubicBezTo>
                <a:cubicBezTo>
                  <a:pt x="1978" y="136739"/>
                  <a:pt x="-5963" y="64982"/>
                  <a:pt x="0" y="50497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3913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75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3E97F39-AF84-8088-FE4A-61CC36FF8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7" y="4248990"/>
            <a:ext cx="4305300" cy="15748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3763C3-9B26-F58C-BF1E-30A085B63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50215" y="1501020"/>
            <a:ext cx="9039225" cy="33416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Q: do quadrats have different species counts?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1CE5B-093A-3BA6-AE24-0008BE88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pivot_longer</a:t>
            </a:r>
            <a:r>
              <a:rPr lang="en-GB" sz="4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(): </a:t>
            </a:r>
            <a:r>
              <a:rPr lang="en-US" dirty="0"/>
              <a:t>An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AD1C0E-740A-75ED-1825-B26CBA19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481" y="2382608"/>
            <a:ext cx="4940300" cy="1397000"/>
          </a:xfrm>
          <a:prstGeom prst="rect">
            <a:avLst/>
          </a:prstGeom>
        </p:spPr>
      </p:pic>
      <p:pic>
        <p:nvPicPr>
          <p:cNvPr id="7170" name="Picture 2" descr="1C Investigating the Distribution of Organisms: Sampling Techniques | Mrs  Smith's Biology">
            <a:extLst>
              <a:ext uri="{FF2B5EF4-FFF2-40B4-BE49-F238E27FC236}">
                <a16:creationId xmlns:a16="http://schemas.microsoft.com/office/drawing/2014/main" id="{39B9D5C7-414E-8400-980F-4E459EEC3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0" y="1743911"/>
            <a:ext cx="2035697" cy="203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7066EDD-DFF6-46FA-2E1B-F78DB0150263}"/>
              </a:ext>
            </a:extLst>
          </p:cNvPr>
          <p:cNvSpPr/>
          <p:nvPr/>
        </p:nvSpPr>
        <p:spPr>
          <a:xfrm>
            <a:off x="1107561" y="5224099"/>
            <a:ext cx="2385082" cy="290603"/>
          </a:xfrm>
          <a:custGeom>
            <a:avLst/>
            <a:gdLst>
              <a:gd name="connsiteX0" fmla="*/ 0 w 2385082"/>
              <a:gd name="connsiteY0" fmla="*/ 145302 h 290603"/>
              <a:gd name="connsiteX1" fmla="*/ 145302 w 2385082"/>
              <a:gd name="connsiteY1" fmla="*/ 0 h 290603"/>
              <a:gd name="connsiteX2" fmla="*/ 2239781 w 2385082"/>
              <a:gd name="connsiteY2" fmla="*/ 0 h 290603"/>
              <a:gd name="connsiteX3" fmla="*/ 2385083 w 2385082"/>
              <a:gd name="connsiteY3" fmla="*/ 145302 h 290603"/>
              <a:gd name="connsiteX4" fmla="*/ 2385082 w 2385082"/>
              <a:gd name="connsiteY4" fmla="*/ 145302 h 290603"/>
              <a:gd name="connsiteX5" fmla="*/ 2239780 w 2385082"/>
              <a:gd name="connsiteY5" fmla="*/ 290604 h 290603"/>
              <a:gd name="connsiteX6" fmla="*/ 145302 w 2385082"/>
              <a:gd name="connsiteY6" fmla="*/ 290603 h 290603"/>
              <a:gd name="connsiteX7" fmla="*/ 0 w 2385082"/>
              <a:gd name="connsiteY7" fmla="*/ 145301 h 290603"/>
              <a:gd name="connsiteX8" fmla="*/ 0 w 2385082"/>
              <a:gd name="connsiteY8" fmla="*/ 145302 h 290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5082" h="290603" extrusionOk="0">
                <a:moveTo>
                  <a:pt x="0" y="145302"/>
                </a:moveTo>
                <a:cubicBezTo>
                  <a:pt x="-4499" y="62279"/>
                  <a:pt x="62981" y="778"/>
                  <a:pt x="145302" y="0"/>
                </a:cubicBezTo>
                <a:cubicBezTo>
                  <a:pt x="534411" y="132882"/>
                  <a:pt x="1688353" y="-84951"/>
                  <a:pt x="2239781" y="0"/>
                </a:cubicBezTo>
                <a:cubicBezTo>
                  <a:pt x="2309694" y="10093"/>
                  <a:pt x="2384550" y="68002"/>
                  <a:pt x="2385083" y="145302"/>
                </a:cubicBezTo>
                <a:lnTo>
                  <a:pt x="2385082" y="145302"/>
                </a:lnTo>
                <a:cubicBezTo>
                  <a:pt x="2374797" y="219923"/>
                  <a:pt x="2321297" y="291210"/>
                  <a:pt x="2239780" y="290604"/>
                </a:cubicBezTo>
                <a:cubicBezTo>
                  <a:pt x="1750068" y="340137"/>
                  <a:pt x="469435" y="305412"/>
                  <a:pt x="145302" y="290603"/>
                </a:cubicBezTo>
                <a:cubicBezTo>
                  <a:pt x="62176" y="290162"/>
                  <a:pt x="-3755" y="229084"/>
                  <a:pt x="0" y="145301"/>
                </a:cubicBezTo>
                <a:lnTo>
                  <a:pt x="0" y="145302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500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table&#10;&#10;Description automatically generated">
            <a:extLst>
              <a:ext uri="{FF2B5EF4-FFF2-40B4-BE49-F238E27FC236}">
                <a16:creationId xmlns:a16="http://schemas.microsoft.com/office/drawing/2014/main" id="{CC7BA518-C200-25E1-3CCE-01460D09D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612" y="4063247"/>
            <a:ext cx="2831366" cy="26383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D75718-B376-D523-38C7-D77870DE71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31" r="6006"/>
          <a:stretch/>
        </p:blipFill>
        <p:spPr>
          <a:xfrm>
            <a:off x="8424873" y="3921844"/>
            <a:ext cx="3767127" cy="2590114"/>
          </a:xfrm>
          <a:prstGeom prst="rect">
            <a:avLst/>
          </a:prstGeom>
        </p:spPr>
      </p:pic>
      <p:pic>
        <p:nvPicPr>
          <p:cNvPr id="18" name="Graphic 17" descr="Arrow Right outline">
            <a:extLst>
              <a:ext uri="{FF2B5EF4-FFF2-40B4-BE49-F238E27FC236}">
                <a16:creationId xmlns:a16="http://schemas.microsoft.com/office/drawing/2014/main" id="{7926B7B2-3857-28BA-E466-F4B286F372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4307335" y="4721712"/>
            <a:ext cx="646079" cy="646079"/>
          </a:xfrm>
          <a:prstGeom prst="rect">
            <a:avLst/>
          </a:prstGeom>
        </p:spPr>
      </p:pic>
      <p:pic>
        <p:nvPicPr>
          <p:cNvPr id="19" name="Graphic 18" descr="Arrow Right outline">
            <a:extLst>
              <a:ext uri="{FF2B5EF4-FFF2-40B4-BE49-F238E27FC236}">
                <a16:creationId xmlns:a16="http://schemas.microsoft.com/office/drawing/2014/main" id="{1C9C12CF-0A81-5D97-6E44-DCFD465B9F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7732107" y="4721712"/>
            <a:ext cx="646079" cy="646079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E6EAC4B-605B-F6E5-5F99-04695F490596}"/>
              </a:ext>
            </a:extLst>
          </p:cNvPr>
          <p:cNvSpPr/>
          <p:nvPr/>
        </p:nvSpPr>
        <p:spPr>
          <a:xfrm rot="16200000">
            <a:off x="8184275" y="5058512"/>
            <a:ext cx="642937" cy="211171"/>
          </a:xfrm>
          <a:custGeom>
            <a:avLst/>
            <a:gdLst>
              <a:gd name="connsiteX0" fmla="*/ 0 w 642937"/>
              <a:gd name="connsiteY0" fmla="*/ 50497 h 211171"/>
              <a:gd name="connsiteX1" fmla="*/ 50497 w 642937"/>
              <a:gd name="connsiteY1" fmla="*/ 0 h 211171"/>
              <a:gd name="connsiteX2" fmla="*/ 592440 w 642937"/>
              <a:gd name="connsiteY2" fmla="*/ 0 h 211171"/>
              <a:gd name="connsiteX3" fmla="*/ 642937 w 642937"/>
              <a:gd name="connsiteY3" fmla="*/ 50497 h 211171"/>
              <a:gd name="connsiteX4" fmla="*/ 642937 w 642937"/>
              <a:gd name="connsiteY4" fmla="*/ 160674 h 211171"/>
              <a:gd name="connsiteX5" fmla="*/ 592440 w 642937"/>
              <a:gd name="connsiteY5" fmla="*/ 211171 h 211171"/>
              <a:gd name="connsiteX6" fmla="*/ 50497 w 642937"/>
              <a:gd name="connsiteY6" fmla="*/ 211171 h 211171"/>
              <a:gd name="connsiteX7" fmla="*/ 0 w 642937"/>
              <a:gd name="connsiteY7" fmla="*/ 160674 h 211171"/>
              <a:gd name="connsiteX8" fmla="*/ 0 w 642937"/>
              <a:gd name="connsiteY8" fmla="*/ 50497 h 2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2937" h="211171" extrusionOk="0">
                <a:moveTo>
                  <a:pt x="0" y="50497"/>
                </a:moveTo>
                <a:cubicBezTo>
                  <a:pt x="-535" y="22278"/>
                  <a:pt x="18386" y="1584"/>
                  <a:pt x="50497" y="0"/>
                </a:cubicBezTo>
                <a:cubicBezTo>
                  <a:pt x="172782" y="-25060"/>
                  <a:pt x="454888" y="9520"/>
                  <a:pt x="592440" y="0"/>
                </a:cubicBezTo>
                <a:cubicBezTo>
                  <a:pt x="616744" y="3501"/>
                  <a:pt x="642762" y="23576"/>
                  <a:pt x="642937" y="50497"/>
                </a:cubicBezTo>
                <a:cubicBezTo>
                  <a:pt x="652412" y="61559"/>
                  <a:pt x="635955" y="146154"/>
                  <a:pt x="642937" y="160674"/>
                </a:cubicBezTo>
                <a:cubicBezTo>
                  <a:pt x="647832" y="189144"/>
                  <a:pt x="620683" y="210443"/>
                  <a:pt x="592440" y="211171"/>
                </a:cubicBezTo>
                <a:cubicBezTo>
                  <a:pt x="348484" y="200399"/>
                  <a:pt x="260625" y="243394"/>
                  <a:pt x="50497" y="211171"/>
                </a:cubicBezTo>
                <a:cubicBezTo>
                  <a:pt x="22380" y="208999"/>
                  <a:pt x="-1413" y="190527"/>
                  <a:pt x="0" y="160674"/>
                </a:cubicBezTo>
                <a:cubicBezTo>
                  <a:pt x="1978" y="136739"/>
                  <a:pt x="-5963" y="64982"/>
                  <a:pt x="0" y="50497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3913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9E88122-86D6-91FD-B235-0C70B0B43944}"/>
              </a:ext>
            </a:extLst>
          </p:cNvPr>
          <p:cNvSpPr/>
          <p:nvPr/>
        </p:nvSpPr>
        <p:spPr>
          <a:xfrm>
            <a:off x="4758344" y="2865478"/>
            <a:ext cx="3500437" cy="856978"/>
          </a:xfrm>
          <a:custGeom>
            <a:avLst/>
            <a:gdLst>
              <a:gd name="connsiteX0" fmla="*/ 0 w 3500437"/>
              <a:gd name="connsiteY0" fmla="*/ 428489 h 856978"/>
              <a:gd name="connsiteX1" fmla="*/ 428489 w 3500437"/>
              <a:gd name="connsiteY1" fmla="*/ 0 h 856978"/>
              <a:gd name="connsiteX2" fmla="*/ 3071948 w 3500437"/>
              <a:gd name="connsiteY2" fmla="*/ 0 h 856978"/>
              <a:gd name="connsiteX3" fmla="*/ 3500437 w 3500437"/>
              <a:gd name="connsiteY3" fmla="*/ 428489 h 856978"/>
              <a:gd name="connsiteX4" fmla="*/ 3500437 w 3500437"/>
              <a:gd name="connsiteY4" fmla="*/ 428489 h 856978"/>
              <a:gd name="connsiteX5" fmla="*/ 3071948 w 3500437"/>
              <a:gd name="connsiteY5" fmla="*/ 856978 h 856978"/>
              <a:gd name="connsiteX6" fmla="*/ 428489 w 3500437"/>
              <a:gd name="connsiteY6" fmla="*/ 856978 h 856978"/>
              <a:gd name="connsiteX7" fmla="*/ 0 w 3500437"/>
              <a:gd name="connsiteY7" fmla="*/ 428489 h 856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00437" h="856978" extrusionOk="0">
                <a:moveTo>
                  <a:pt x="0" y="428489"/>
                </a:moveTo>
                <a:cubicBezTo>
                  <a:pt x="-30760" y="172867"/>
                  <a:pt x="151094" y="15293"/>
                  <a:pt x="428489" y="0"/>
                </a:cubicBezTo>
                <a:cubicBezTo>
                  <a:pt x="842381" y="132882"/>
                  <a:pt x="1910577" y="-84951"/>
                  <a:pt x="3071948" y="0"/>
                </a:cubicBezTo>
                <a:cubicBezTo>
                  <a:pt x="3285714" y="22345"/>
                  <a:pt x="3499274" y="198269"/>
                  <a:pt x="3500437" y="428489"/>
                </a:cubicBezTo>
                <a:lnTo>
                  <a:pt x="3500437" y="428489"/>
                </a:lnTo>
                <a:cubicBezTo>
                  <a:pt x="3488701" y="658716"/>
                  <a:pt x="3336325" y="870227"/>
                  <a:pt x="3071948" y="856978"/>
                </a:cubicBezTo>
                <a:cubicBezTo>
                  <a:pt x="2396417" y="906511"/>
                  <a:pt x="1581313" y="871787"/>
                  <a:pt x="428489" y="856978"/>
                </a:cubicBezTo>
                <a:cubicBezTo>
                  <a:pt x="154708" y="851292"/>
                  <a:pt x="-14999" y="679258"/>
                  <a:pt x="0" y="428489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500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B2A1862-044F-C832-F767-F9BA3AA5D482}"/>
              </a:ext>
            </a:extLst>
          </p:cNvPr>
          <p:cNvSpPr/>
          <p:nvPr/>
        </p:nvSpPr>
        <p:spPr>
          <a:xfrm>
            <a:off x="6945434" y="4063247"/>
            <a:ext cx="786673" cy="2567102"/>
          </a:xfrm>
          <a:custGeom>
            <a:avLst/>
            <a:gdLst>
              <a:gd name="connsiteX0" fmla="*/ 0 w 786673"/>
              <a:gd name="connsiteY0" fmla="*/ 241367 h 2567102"/>
              <a:gd name="connsiteX1" fmla="*/ 241367 w 786673"/>
              <a:gd name="connsiteY1" fmla="*/ 0 h 2567102"/>
              <a:gd name="connsiteX2" fmla="*/ 545306 w 786673"/>
              <a:gd name="connsiteY2" fmla="*/ 0 h 2567102"/>
              <a:gd name="connsiteX3" fmla="*/ 786673 w 786673"/>
              <a:gd name="connsiteY3" fmla="*/ 241367 h 2567102"/>
              <a:gd name="connsiteX4" fmla="*/ 786673 w 786673"/>
              <a:gd name="connsiteY4" fmla="*/ 2325735 h 2567102"/>
              <a:gd name="connsiteX5" fmla="*/ 545306 w 786673"/>
              <a:gd name="connsiteY5" fmla="*/ 2567102 h 2567102"/>
              <a:gd name="connsiteX6" fmla="*/ 241367 w 786673"/>
              <a:gd name="connsiteY6" fmla="*/ 2567102 h 2567102"/>
              <a:gd name="connsiteX7" fmla="*/ 0 w 786673"/>
              <a:gd name="connsiteY7" fmla="*/ 2325735 h 2567102"/>
              <a:gd name="connsiteX8" fmla="*/ 0 w 786673"/>
              <a:gd name="connsiteY8" fmla="*/ 241367 h 256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6673" h="2567102" extrusionOk="0">
                <a:moveTo>
                  <a:pt x="0" y="241367"/>
                </a:moveTo>
                <a:cubicBezTo>
                  <a:pt x="-7573" y="103393"/>
                  <a:pt x="91254" y="6309"/>
                  <a:pt x="241367" y="0"/>
                </a:cubicBezTo>
                <a:cubicBezTo>
                  <a:pt x="362547" y="24493"/>
                  <a:pt x="509731" y="3970"/>
                  <a:pt x="545306" y="0"/>
                </a:cubicBezTo>
                <a:cubicBezTo>
                  <a:pt x="674184" y="4321"/>
                  <a:pt x="781976" y="134024"/>
                  <a:pt x="786673" y="241367"/>
                </a:cubicBezTo>
                <a:cubicBezTo>
                  <a:pt x="806860" y="1252153"/>
                  <a:pt x="939153" y="1492800"/>
                  <a:pt x="786673" y="2325735"/>
                </a:cubicBezTo>
                <a:cubicBezTo>
                  <a:pt x="809009" y="2461688"/>
                  <a:pt x="684639" y="2554692"/>
                  <a:pt x="545306" y="2567102"/>
                </a:cubicBezTo>
                <a:cubicBezTo>
                  <a:pt x="437123" y="2594417"/>
                  <a:pt x="375964" y="2566476"/>
                  <a:pt x="241367" y="2567102"/>
                </a:cubicBezTo>
                <a:cubicBezTo>
                  <a:pt x="105332" y="2541047"/>
                  <a:pt x="-5744" y="2467021"/>
                  <a:pt x="0" y="2325735"/>
                </a:cubicBezTo>
                <a:cubicBezTo>
                  <a:pt x="-38581" y="1708559"/>
                  <a:pt x="63341" y="862340"/>
                  <a:pt x="0" y="241367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0682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Line arrow: Anti-clockwise curve outline">
            <a:extLst>
              <a:ext uri="{FF2B5EF4-FFF2-40B4-BE49-F238E27FC236}">
                <a16:creationId xmlns:a16="http://schemas.microsoft.com/office/drawing/2014/main" id="{87272C19-F6EC-50D7-B8EC-CFBF642AE9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5501795" flipH="1">
            <a:off x="8308479" y="3343666"/>
            <a:ext cx="548704" cy="5487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6431BF-2236-ADC9-0AF5-9348DBE1502D}"/>
              </a:ext>
            </a:extLst>
          </p:cNvPr>
          <p:cNvSpPr txBox="1"/>
          <p:nvPr/>
        </p:nvSpPr>
        <p:spPr>
          <a:xfrm>
            <a:off x="8802219" y="3293966"/>
            <a:ext cx="305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Values containing observations</a:t>
            </a:r>
          </a:p>
        </p:txBody>
      </p:sp>
    </p:spTree>
    <p:extLst>
      <p:ext uri="{BB962C8B-B14F-4D97-AF65-F5344CB8AC3E}">
        <p14:creationId xmlns:p14="http://schemas.microsoft.com/office/powerpoint/2010/main" val="3216350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5AC4DE9-28A2-A5F5-626D-5253079B1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222" y="2521267"/>
            <a:ext cx="3657600" cy="13843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3763C3-9B26-F58C-BF1E-30A085B63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50215" y="1501020"/>
            <a:ext cx="9039225" cy="33416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Q: how do runners times change?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1CE5B-093A-3BA6-AE24-0008BE88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pivot_longer</a:t>
            </a:r>
            <a:r>
              <a:rPr lang="en-GB" sz="4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(): </a:t>
            </a:r>
            <a:r>
              <a:rPr lang="en-US" dirty="0"/>
              <a:t>Your turn</a:t>
            </a:r>
          </a:p>
        </p:txBody>
      </p:sp>
      <p:pic>
        <p:nvPicPr>
          <p:cNvPr id="16386" name="Picture 2" descr="Parkrun Logo PNG Vector (SVG) Free Download">
            <a:extLst>
              <a:ext uri="{FF2B5EF4-FFF2-40B4-BE49-F238E27FC236}">
                <a16:creationId xmlns:a16="http://schemas.microsoft.com/office/drawing/2014/main" id="{A88C8591-91E2-9D0A-8A10-9CD1BEA81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80" y="1690688"/>
            <a:ext cx="1905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ome | Trelissick parkrun | Trelissick parkrun">
            <a:extLst>
              <a:ext uri="{FF2B5EF4-FFF2-40B4-BE49-F238E27FC236}">
                <a16:creationId xmlns:a16="http://schemas.microsoft.com/office/drawing/2014/main" id="{D0E4873D-F828-A666-C95A-0602F6C55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76" y="2711087"/>
            <a:ext cx="1908804" cy="143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60EF7D-FD85-38FE-DAB0-6C74F8B63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272" y="4144811"/>
            <a:ext cx="4635500" cy="1308100"/>
          </a:xfrm>
          <a:prstGeom prst="rect">
            <a:avLst/>
          </a:prstGeom>
        </p:spPr>
      </p:pic>
      <p:pic>
        <p:nvPicPr>
          <p:cNvPr id="6" name="Graphic 5" descr="Line arrow: Anti-clockwise curve outline">
            <a:extLst>
              <a:ext uri="{FF2B5EF4-FFF2-40B4-BE49-F238E27FC236}">
                <a16:creationId xmlns:a16="http://schemas.microsoft.com/office/drawing/2014/main" id="{865C9085-40F0-DCD1-07AA-6D9146894D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501795" flipH="1">
            <a:off x="8083597" y="4991931"/>
            <a:ext cx="548704" cy="548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6E1C5E-7C45-4B1A-6EC4-59B5134BD767}"/>
              </a:ext>
            </a:extLst>
          </p:cNvPr>
          <p:cNvSpPr txBox="1"/>
          <p:nvPr/>
        </p:nvSpPr>
        <p:spPr>
          <a:xfrm>
            <a:off x="8682001" y="4705205"/>
            <a:ext cx="3053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Your task = </a:t>
            </a:r>
          </a:p>
          <a:p>
            <a:r>
              <a:rPr lang="en-US" dirty="0"/>
              <a:t>Fill in the blanks</a:t>
            </a:r>
          </a:p>
        </p:txBody>
      </p:sp>
    </p:spTree>
    <p:extLst>
      <p:ext uri="{BB962C8B-B14F-4D97-AF65-F5344CB8AC3E}">
        <p14:creationId xmlns:p14="http://schemas.microsoft.com/office/powerpoint/2010/main" val="2091997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4C91FBB-B6E7-2D05-F951-EB23C29AD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155" y="2914176"/>
            <a:ext cx="7306273" cy="36256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3763C3-9B26-F58C-BF1E-30A085B63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50215" y="1501020"/>
            <a:ext cx="9039225" cy="33416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Q: how do runners times change?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1CE5B-093A-3BA6-AE24-0008BE88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pivot_longer</a:t>
            </a:r>
            <a:r>
              <a:rPr lang="en-GB" sz="4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(): </a:t>
            </a:r>
            <a:r>
              <a:rPr lang="en-US" dirty="0"/>
              <a:t>Your turn</a:t>
            </a:r>
          </a:p>
        </p:txBody>
      </p:sp>
      <p:pic>
        <p:nvPicPr>
          <p:cNvPr id="16386" name="Picture 2" descr="Parkrun Logo PNG Vector (SVG) Free Download">
            <a:extLst>
              <a:ext uri="{FF2B5EF4-FFF2-40B4-BE49-F238E27FC236}">
                <a16:creationId xmlns:a16="http://schemas.microsoft.com/office/drawing/2014/main" id="{A88C8591-91E2-9D0A-8A10-9CD1BEA81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80" y="1690688"/>
            <a:ext cx="1905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ome | Trelissick parkrun | Trelissick parkrun">
            <a:extLst>
              <a:ext uri="{FF2B5EF4-FFF2-40B4-BE49-F238E27FC236}">
                <a16:creationId xmlns:a16="http://schemas.microsoft.com/office/drawing/2014/main" id="{D0E4873D-F828-A666-C95A-0602F6C55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76" y="2711087"/>
            <a:ext cx="1908804" cy="143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Line arrow: Anti-clockwise curve outline">
            <a:extLst>
              <a:ext uri="{FF2B5EF4-FFF2-40B4-BE49-F238E27FC236}">
                <a16:creationId xmlns:a16="http://schemas.microsoft.com/office/drawing/2014/main" id="{D17D22AA-7D57-7DA8-9999-D79CF134C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501795" flipH="1">
            <a:off x="5798865" y="5760657"/>
            <a:ext cx="666239" cy="666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D14E8F-8598-F079-0FFB-2EF76BBD7B9E}"/>
              </a:ext>
            </a:extLst>
          </p:cNvPr>
          <p:cNvSpPr txBox="1"/>
          <p:nvPr/>
        </p:nvSpPr>
        <p:spPr>
          <a:xfrm>
            <a:off x="6410330" y="5793858"/>
            <a:ext cx="386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these boxes to fill in the code</a:t>
            </a:r>
          </a:p>
        </p:txBody>
      </p:sp>
      <p:pic>
        <p:nvPicPr>
          <p:cNvPr id="10" name="Graphic 9" descr="Line arrow: Anti-clockwise curve outline">
            <a:extLst>
              <a:ext uri="{FF2B5EF4-FFF2-40B4-BE49-F238E27FC236}">
                <a16:creationId xmlns:a16="http://schemas.microsoft.com/office/drawing/2014/main" id="{E54FF2BC-C1AC-1F74-07A7-4D93C38ADE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70588" flipH="1">
            <a:off x="3002577" y="3900701"/>
            <a:ext cx="751018" cy="7510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4B88CB-807C-561E-24CA-733123B0B2BE}"/>
              </a:ext>
            </a:extLst>
          </p:cNvPr>
          <p:cNvSpPr txBox="1"/>
          <p:nvPr/>
        </p:nvSpPr>
        <p:spPr>
          <a:xfrm>
            <a:off x="840464" y="4545418"/>
            <a:ext cx="2637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Click here to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pivot_longer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/>
              <a:t>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5708AE9-EA2D-96DA-9DB2-9707B390091A}"/>
              </a:ext>
            </a:extLst>
          </p:cNvPr>
          <p:cNvSpPr/>
          <p:nvPr/>
        </p:nvSpPr>
        <p:spPr>
          <a:xfrm>
            <a:off x="6557963" y="2826582"/>
            <a:ext cx="2371725" cy="602417"/>
          </a:xfrm>
          <a:custGeom>
            <a:avLst/>
            <a:gdLst>
              <a:gd name="connsiteX0" fmla="*/ 0 w 2371725"/>
              <a:gd name="connsiteY0" fmla="*/ 301209 h 602417"/>
              <a:gd name="connsiteX1" fmla="*/ 301209 w 2371725"/>
              <a:gd name="connsiteY1" fmla="*/ 0 h 602417"/>
              <a:gd name="connsiteX2" fmla="*/ 2070517 w 2371725"/>
              <a:gd name="connsiteY2" fmla="*/ 0 h 602417"/>
              <a:gd name="connsiteX3" fmla="*/ 2371726 w 2371725"/>
              <a:gd name="connsiteY3" fmla="*/ 301209 h 602417"/>
              <a:gd name="connsiteX4" fmla="*/ 2371725 w 2371725"/>
              <a:gd name="connsiteY4" fmla="*/ 301209 h 602417"/>
              <a:gd name="connsiteX5" fmla="*/ 2070516 w 2371725"/>
              <a:gd name="connsiteY5" fmla="*/ 602418 h 602417"/>
              <a:gd name="connsiteX6" fmla="*/ 301209 w 2371725"/>
              <a:gd name="connsiteY6" fmla="*/ 602417 h 602417"/>
              <a:gd name="connsiteX7" fmla="*/ 0 w 2371725"/>
              <a:gd name="connsiteY7" fmla="*/ 301208 h 602417"/>
              <a:gd name="connsiteX8" fmla="*/ 0 w 2371725"/>
              <a:gd name="connsiteY8" fmla="*/ 301209 h 60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1725" h="602417" extrusionOk="0">
                <a:moveTo>
                  <a:pt x="0" y="301209"/>
                </a:moveTo>
                <a:cubicBezTo>
                  <a:pt x="-17414" y="124114"/>
                  <a:pt x="117598" y="6477"/>
                  <a:pt x="301209" y="0"/>
                </a:cubicBezTo>
                <a:cubicBezTo>
                  <a:pt x="646861" y="-95223"/>
                  <a:pt x="1720574" y="135897"/>
                  <a:pt x="2070517" y="0"/>
                </a:cubicBezTo>
                <a:cubicBezTo>
                  <a:pt x="2225425" y="11176"/>
                  <a:pt x="2366711" y="162574"/>
                  <a:pt x="2371726" y="301209"/>
                </a:cubicBezTo>
                <a:lnTo>
                  <a:pt x="2371725" y="301209"/>
                </a:lnTo>
                <a:cubicBezTo>
                  <a:pt x="2351159" y="456310"/>
                  <a:pt x="2247342" y="607422"/>
                  <a:pt x="2070516" y="602418"/>
                </a:cubicBezTo>
                <a:cubicBezTo>
                  <a:pt x="1394499" y="651508"/>
                  <a:pt x="1077711" y="631054"/>
                  <a:pt x="301209" y="602417"/>
                </a:cubicBezTo>
                <a:cubicBezTo>
                  <a:pt x="105588" y="597935"/>
                  <a:pt x="-22706" y="488939"/>
                  <a:pt x="0" y="301208"/>
                </a:cubicBezTo>
                <a:lnTo>
                  <a:pt x="0" y="301209"/>
                </a:lnTo>
                <a:close/>
              </a:path>
            </a:pathLst>
          </a:custGeom>
          <a:noFill/>
          <a:ln w="28575">
            <a:solidFill>
              <a:schemeClr val="accent5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500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0CBFF-EFB6-BE45-10E2-70594AEB91EB}"/>
              </a:ext>
            </a:extLst>
          </p:cNvPr>
          <p:cNvSpPr txBox="1"/>
          <p:nvPr/>
        </p:nvSpPr>
        <p:spPr>
          <a:xfrm>
            <a:off x="9487308" y="3252828"/>
            <a:ext cx="2071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 other examples here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F8D804D-DC8A-17E8-2A8C-7BED4384F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08" y="288352"/>
            <a:ext cx="2469812" cy="246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Line arrow: Anti-clockwise curve outline">
            <a:extLst>
              <a:ext uri="{FF2B5EF4-FFF2-40B4-BE49-F238E27FC236}">
                <a16:creationId xmlns:a16="http://schemas.microsoft.com/office/drawing/2014/main" id="{F85FC767-74E0-B2B2-0504-4EB27FA8F5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7342209" flipH="1" flipV="1">
            <a:off x="8954443" y="2847037"/>
            <a:ext cx="666239" cy="6662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D3CC8D-3769-E911-8E82-133BB54C005C}"/>
              </a:ext>
            </a:extLst>
          </p:cNvPr>
          <p:cNvSpPr txBox="1"/>
          <p:nvPr/>
        </p:nvSpPr>
        <p:spPr>
          <a:xfrm>
            <a:off x="2650215" y="2131838"/>
            <a:ext cx="5232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 Shiny app</a:t>
            </a:r>
          </a:p>
          <a:p>
            <a:r>
              <a:rPr lang="en-US" dirty="0" err="1"/>
              <a:t>alicetrevail.shinyapps.io</a:t>
            </a:r>
            <a:r>
              <a:rPr lang="en-US" dirty="0"/>
              <a:t>/</a:t>
            </a:r>
            <a:r>
              <a:rPr lang="en-US" dirty="0" err="1"/>
              <a:t>pivot_learn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84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CE5B-093A-3BA6-AE24-0008BE88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pivot_longer</a:t>
            </a:r>
            <a:r>
              <a:rPr lang="en-GB" sz="4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(): </a:t>
            </a:r>
            <a:r>
              <a:rPr lang="en-US" dirty="0"/>
              <a:t>Test!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6DAA2BB1-0FAE-DD62-BBF6-8219646B9C65}"/>
              </a:ext>
            </a:extLst>
          </p:cNvPr>
          <p:cNvSpPr txBox="1">
            <a:spLocks/>
          </p:cNvSpPr>
          <p:nvPr/>
        </p:nvSpPr>
        <p:spPr>
          <a:xfrm>
            <a:off x="2650215" y="1501021"/>
            <a:ext cx="9039225" cy="970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/>
              <a:t>Q: how big are different penguin species?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6" name="Picture 2" descr="Penguins by Flammy87 on DeviantArt">
            <a:extLst>
              <a:ext uri="{FF2B5EF4-FFF2-40B4-BE49-F238E27FC236}">
                <a16:creationId xmlns:a16="http://schemas.microsoft.com/office/drawing/2014/main" id="{5F192F4D-0BBE-699C-C7EE-3F8B92B23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1" t="23808" r="10228" b="6639"/>
          <a:stretch/>
        </p:blipFill>
        <p:spPr bwMode="auto">
          <a:xfrm>
            <a:off x="523304" y="1690688"/>
            <a:ext cx="1959407" cy="238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DFA502-87D1-5D56-C8CF-EE70C3D84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501" y="4271963"/>
            <a:ext cx="7579179" cy="1428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68431A-7D92-6E68-3E66-34422F144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140" y="2221990"/>
            <a:ext cx="6743700" cy="18415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A646CEA-3810-F499-443B-BEC19D3653DC}"/>
              </a:ext>
            </a:extLst>
          </p:cNvPr>
          <p:cNvSpPr/>
          <p:nvPr/>
        </p:nvSpPr>
        <p:spPr>
          <a:xfrm>
            <a:off x="3014662" y="4443412"/>
            <a:ext cx="13320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B89EF7-A8BD-25AE-6690-156CACAEC7CE}"/>
              </a:ext>
            </a:extLst>
          </p:cNvPr>
          <p:cNvSpPr/>
          <p:nvPr/>
        </p:nvSpPr>
        <p:spPr>
          <a:xfrm>
            <a:off x="3914775" y="4943476"/>
            <a:ext cx="942976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9917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CE5B-093A-3BA6-AE24-0008BE88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pivot_longer</a:t>
            </a:r>
            <a:r>
              <a:rPr lang="en-GB" sz="4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(): </a:t>
            </a:r>
            <a:r>
              <a:rPr lang="en-US" dirty="0"/>
              <a:t>Test!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6DAA2BB1-0FAE-DD62-BBF6-8219646B9C65}"/>
              </a:ext>
            </a:extLst>
          </p:cNvPr>
          <p:cNvSpPr txBox="1">
            <a:spLocks/>
          </p:cNvSpPr>
          <p:nvPr/>
        </p:nvSpPr>
        <p:spPr>
          <a:xfrm>
            <a:off x="2650215" y="1501021"/>
            <a:ext cx="9039225" cy="970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/>
              <a:t>Q: how big are different penguin species?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6" name="Picture 2" descr="Penguins by Flammy87 on DeviantArt">
            <a:extLst>
              <a:ext uri="{FF2B5EF4-FFF2-40B4-BE49-F238E27FC236}">
                <a16:creationId xmlns:a16="http://schemas.microsoft.com/office/drawing/2014/main" id="{5F192F4D-0BBE-699C-C7EE-3F8B92B23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1" t="23808" r="10228" b="6639"/>
          <a:stretch/>
        </p:blipFill>
        <p:spPr bwMode="auto">
          <a:xfrm>
            <a:off x="523304" y="1690688"/>
            <a:ext cx="1959407" cy="238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DFA502-87D1-5D56-C8CF-EE70C3D84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501" y="4271963"/>
            <a:ext cx="7579179" cy="1428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68431A-7D92-6E68-3E66-34422F144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140" y="2221990"/>
            <a:ext cx="6743700" cy="18415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A646CEA-3810-F499-443B-BEC19D3653DC}"/>
              </a:ext>
            </a:extLst>
          </p:cNvPr>
          <p:cNvSpPr/>
          <p:nvPr/>
        </p:nvSpPr>
        <p:spPr>
          <a:xfrm>
            <a:off x="4476022" y="4457701"/>
            <a:ext cx="3960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B89EF7-A8BD-25AE-6690-156CACAEC7CE}"/>
              </a:ext>
            </a:extLst>
          </p:cNvPr>
          <p:cNvSpPr/>
          <p:nvPr/>
        </p:nvSpPr>
        <p:spPr>
          <a:xfrm>
            <a:off x="3900470" y="4700588"/>
            <a:ext cx="4680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2DA291-FD63-9458-BDE8-ECC406C4372E}"/>
              </a:ext>
            </a:extLst>
          </p:cNvPr>
          <p:cNvSpPr/>
          <p:nvPr/>
        </p:nvSpPr>
        <p:spPr>
          <a:xfrm>
            <a:off x="3900470" y="5228392"/>
            <a:ext cx="1008000" cy="285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66902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59F45A-DB9D-6913-83C6-684DECBB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Recap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A6F87-E61A-B330-C85D-F04B7DD66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learnt: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we should manipulate our data in R = </a:t>
            </a:r>
            <a:r>
              <a:rPr lang="en-GB" sz="2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Reproducible &amp; fun</a:t>
            </a:r>
            <a:endParaRPr lang="en-GB" sz="2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manipulate data from wide to long format =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pivot_longer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</a:pPr>
            <a:endParaRPr lang="en-GB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Find out more:				</a:t>
            </a:r>
            <a:r>
              <a:rPr lang="en-US" dirty="0" err="1">
                <a:latin typeface="+mj-lt"/>
              </a:rPr>
              <a:t>exeter</a:t>
            </a:r>
            <a:r>
              <a:rPr lang="en-US" dirty="0">
                <a:latin typeface="+mj-lt"/>
              </a:rPr>
              <a:t>-data-</a:t>
            </a:r>
            <a:r>
              <a:rPr lang="en-US" dirty="0" err="1">
                <a:latin typeface="+mj-lt"/>
              </a:rPr>
              <a:t>analytics.github.io</a:t>
            </a:r>
            <a:endParaRPr lang="en-US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					Workshop next Tuesday, 21</a:t>
            </a:r>
            <a:r>
              <a:rPr lang="en-US" baseline="30000" dirty="0">
                <a:latin typeface="+mj-lt"/>
              </a:rPr>
              <a:t>st </a:t>
            </a:r>
            <a:r>
              <a:rPr lang="en-US" dirty="0">
                <a:latin typeface="+mj-lt"/>
              </a:rPr>
              <a:t>November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					Exchange Lecture Theatre, 3-5pm</a:t>
            </a:r>
          </a:p>
        </p:txBody>
      </p:sp>
      <p:pic>
        <p:nvPicPr>
          <p:cNvPr id="2" name="Picture 1" descr="A green hexagon with a line graph&#10;&#10;Description automatically generated">
            <a:extLst>
              <a:ext uri="{FF2B5EF4-FFF2-40B4-BE49-F238E27FC236}">
                <a16:creationId xmlns:a16="http://schemas.microsoft.com/office/drawing/2014/main" id="{19097CC4-5BDE-C322-6CF1-9EBA8097CBE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89845" y="4063471"/>
            <a:ext cx="1846851" cy="21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4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A82E-C4D9-D69F-2669-BCB2AB24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today: Intended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8121E-96DF-67ED-2FE4-67BD847FD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Describe why we should manipulate our data in a reproducible way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Manipulate data = write simple code to change data from wide to long format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endParaRPr lang="en-GB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need to take part in activities if you would rather watch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1726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4EFC-4379-B362-3F34-40C64C94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you</a:t>
            </a:r>
            <a:br>
              <a:rPr lang="en-US" dirty="0"/>
            </a:br>
            <a:r>
              <a:rPr lang="en-US" sz="2400" dirty="0"/>
              <a:t>Yes/No – please raise your hands if ‘yes’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7FC6-2633-ADF2-2120-3E3A47F04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843" y="1676610"/>
            <a:ext cx="7906061" cy="43513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dirty="0"/>
              <a:t>1: do you work with data? 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dirty="0"/>
              <a:t>2: do you manage data in excel? 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dirty="0"/>
              <a:t>3: have you used the software R?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dirty="0"/>
              <a:t>4: have you used R for data manipulation?</a:t>
            </a:r>
          </a:p>
        </p:txBody>
      </p:sp>
      <p:pic>
        <p:nvPicPr>
          <p:cNvPr id="4" name="Graphic 3" descr="Table outline">
            <a:extLst>
              <a:ext uri="{FF2B5EF4-FFF2-40B4-BE49-F238E27FC236}">
                <a16:creationId xmlns:a16="http://schemas.microsoft.com/office/drawing/2014/main" id="{F4FDA946-B224-4C4B-2B3D-6C1A907FB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4937" y="1869842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4A6D4F-252F-B561-69AA-3077F9CD4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075" y="3055260"/>
            <a:ext cx="897540" cy="834769"/>
          </a:xfrm>
          <a:prstGeom prst="rect">
            <a:avLst/>
          </a:prstGeom>
        </p:spPr>
      </p:pic>
      <p:pic>
        <p:nvPicPr>
          <p:cNvPr id="3078" name="Picture 6" descr="R (programming language) - Wikipedia">
            <a:extLst>
              <a:ext uri="{FF2B5EF4-FFF2-40B4-BE49-F238E27FC236}">
                <a16:creationId xmlns:a16="http://schemas.microsoft.com/office/drawing/2014/main" id="{D0DC5E7B-B075-182A-75FB-8A1F2D5F0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938" y="4236855"/>
            <a:ext cx="914400" cy="71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Table outline">
            <a:extLst>
              <a:ext uri="{FF2B5EF4-FFF2-40B4-BE49-F238E27FC236}">
                <a16:creationId xmlns:a16="http://schemas.microsoft.com/office/drawing/2014/main" id="{CFC95E02-EA87-156C-09CA-89590D254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274819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54FBEF5-9319-824F-4D37-268ED1B391AE}"/>
              </a:ext>
            </a:extLst>
          </p:cNvPr>
          <p:cNvGrpSpPr/>
          <p:nvPr/>
        </p:nvGrpSpPr>
        <p:grpSpPr>
          <a:xfrm>
            <a:off x="1947229" y="5274819"/>
            <a:ext cx="581933" cy="1218056"/>
            <a:chOff x="1282394" y="5390707"/>
            <a:chExt cx="581933" cy="1218056"/>
          </a:xfrm>
        </p:grpSpPr>
        <p:pic>
          <p:nvPicPr>
            <p:cNvPr id="10" name="Graphic 9" descr="Table outline">
              <a:extLst>
                <a:ext uri="{FF2B5EF4-FFF2-40B4-BE49-F238E27FC236}">
                  <a16:creationId xmlns:a16="http://schemas.microsoft.com/office/drawing/2014/main" id="{5293B0E1-318A-9620-4581-59D16ADB03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36359"/>
            <a:stretch/>
          </p:blipFill>
          <p:spPr>
            <a:xfrm>
              <a:off x="1282395" y="5390707"/>
              <a:ext cx="581932" cy="914400"/>
            </a:xfrm>
            <a:prstGeom prst="rect">
              <a:avLst/>
            </a:prstGeom>
          </p:spPr>
        </p:pic>
        <p:pic>
          <p:nvPicPr>
            <p:cNvPr id="11" name="Graphic 10" descr="Table outline">
              <a:extLst>
                <a:ext uri="{FF2B5EF4-FFF2-40B4-BE49-F238E27FC236}">
                  <a16:creationId xmlns:a16="http://schemas.microsoft.com/office/drawing/2014/main" id="{1575E5FD-B493-509C-CA35-790ED31BF0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36359"/>
            <a:stretch/>
          </p:blipFill>
          <p:spPr>
            <a:xfrm flipV="1">
              <a:off x="1282394" y="5694363"/>
              <a:ext cx="581932" cy="914400"/>
            </a:xfrm>
            <a:prstGeom prst="rect">
              <a:avLst/>
            </a:prstGeom>
          </p:spPr>
        </p:pic>
      </p:grpSp>
      <p:pic>
        <p:nvPicPr>
          <p:cNvPr id="14" name="Graphic 13" descr="Statistics outline">
            <a:extLst>
              <a:ext uri="{FF2B5EF4-FFF2-40B4-BE49-F238E27FC236}">
                <a16:creationId xmlns:a16="http://schemas.microsoft.com/office/drawing/2014/main" id="{B496600F-6BB1-B8E8-DE51-231626A216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9333" y="5375769"/>
            <a:ext cx="710004" cy="710004"/>
          </a:xfrm>
          <a:prstGeom prst="rect">
            <a:avLst/>
          </a:prstGeom>
        </p:spPr>
      </p:pic>
      <p:pic>
        <p:nvPicPr>
          <p:cNvPr id="17" name="Graphic 16" descr="Line arrow: Anti-clockwise curve outline">
            <a:extLst>
              <a:ext uri="{FF2B5EF4-FFF2-40B4-BE49-F238E27FC236}">
                <a16:creationId xmlns:a16="http://schemas.microsoft.com/office/drawing/2014/main" id="{0628C964-EBE2-7C90-88B3-C0EF0621B1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6098205">
            <a:off x="2613479" y="5922257"/>
            <a:ext cx="362233" cy="362233"/>
          </a:xfrm>
          <a:prstGeom prst="rect">
            <a:avLst/>
          </a:prstGeom>
        </p:spPr>
      </p:pic>
      <p:pic>
        <p:nvPicPr>
          <p:cNvPr id="18" name="Graphic 17" descr="Line arrow: Anti-clockwise curve outline">
            <a:extLst>
              <a:ext uri="{FF2B5EF4-FFF2-40B4-BE49-F238E27FC236}">
                <a16:creationId xmlns:a16="http://schemas.microsoft.com/office/drawing/2014/main" id="{08F7AF2D-B99D-E200-88B2-2CE8AA052F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6098205">
            <a:off x="1596172" y="5922257"/>
            <a:ext cx="362233" cy="3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2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1161-89D2-8DAE-7FF2-B61549FA3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way we collect data can be different to how we </a:t>
            </a:r>
            <a:r>
              <a:rPr lang="en-US" dirty="0" err="1"/>
              <a:t>analyse</a:t>
            </a:r>
            <a:r>
              <a:rPr lang="en-US" dirty="0"/>
              <a:t> it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E.g., different rows/column structure</a:t>
            </a:r>
          </a:p>
          <a:p>
            <a:endParaRPr lang="en-US" dirty="0"/>
          </a:p>
          <a:p>
            <a:r>
              <a:rPr lang="en-US" dirty="0"/>
              <a:t>To solve this problem, we need to re-organize our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14327-04DA-1F1D-8DD3-681781A6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manipulation?</a:t>
            </a:r>
          </a:p>
        </p:txBody>
      </p:sp>
      <p:pic>
        <p:nvPicPr>
          <p:cNvPr id="14" name="Graphic 13" descr="Binoculars outline">
            <a:extLst>
              <a:ext uri="{FF2B5EF4-FFF2-40B4-BE49-F238E27FC236}">
                <a16:creationId xmlns:a16="http://schemas.microsoft.com/office/drawing/2014/main" id="{1AECC1E4-CAA2-4742-E76B-93C80876C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877" y="2461438"/>
            <a:ext cx="914400" cy="914400"/>
          </a:xfrm>
          <a:prstGeom prst="rect">
            <a:avLst/>
          </a:prstGeom>
        </p:spPr>
      </p:pic>
      <p:pic>
        <p:nvPicPr>
          <p:cNvPr id="15" name="Graphic 14" descr="Statistics outline">
            <a:extLst>
              <a:ext uri="{FF2B5EF4-FFF2-40B4-BE49-F238E27FC236}">
                <a16:creationId xmlns:a16="http://schemas.microsoft.com/office/drawing/2014/main" id="{7BE4BD32-B369-DA08-975A-C6E693646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7284" y="2859112"/>
            <a:ext cx="914400" cy="914400"/>
          </a:xfrm>
          <a:prstGeom prst="rect">
            <a:avLst/>
          </a:prstGeom>
        </p:spPr>
      </p:pic>
      <p:pic>
        <p:nvPicPr>
          <p:cNvPr id="16" name="Graphic 15" descr="Microscope outline">
            <a:extLst>
              <a:ext uri="{FF2B5EF4-FFF2-40B4-BE49-F238E27FC236}">
                <a16:creationId xmlns:a16="http://schemas.microsoft.com/office/drawing/2014/main" id="{4D187019-273F-57C8-B583-9A2830ECE9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1086" y="3209169"/>
            <a:ext cx="914400" cy="9144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92F6A3D-F69B-C23F-4D5F-CD3E66F6E558}"/>
              </a:ext>
            </a:extLst>
          </p:cNvPr>
          <p:cNvGrpSpPr/>
          <p:nvPr/>
        </p:nvGrpSpPr>
        <p:grpSpPr>
          <a:xfrm>
            <a:off x="3560921" y="2876107"/>
            <a:ext cx="914400" cy="914400"/>
            <a:chOff x="3985436" y="2674088"/>
            <a:chExt cx="914400" cy="914400"/>
          </a:xfrm>
        </p:grpSpPr>
        <p:pic>
          <p:nvPicPr>
            <p:cNvPr id="18" name="Graphic 17" descr="Clipboard outline">
              <a:extLst>
                <a:ext uri="{FF2B5EF4-FFF2-40B4-BE49-F238E27FC236}">
                  <a16:creationId xmlns:a16="http://schemas.microsoft.com/office/drawing/2014/main" id="{BE1321A6-6A4B-6028-5628-4A4D56928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85436" y="2674088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Pencil outline">
              <a:extLst>
                <a:ext uri="{FF2B5EF4-FFF2-40B4-BE49-F238E27FC236}">
                  <a16:creationId xmlns:a16="http://schemas.microsoft.com/office/drawing/2014/main" id="{460E6DEE-D56D-DB7A-D839-B3D81FCAE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80615" y="2922180"/>
              <a:ext cx="311888" cy="311888"/>
            </a:xfrm>
            <a:prstGeom prst="rect">
              <a:avLst/>
            </a:prstGeom>
          </p:spPr>
        </p:pic>
      </p:grpSp>
      <p:pic>
        <p:nvPicPr>
          <p:cNvPr id="20" name="Graphic 19" descr="Table outline">
            <a:extLst>
              <a:ext uri="{FF2B5EF4-FFF2-40B4-BE49-F238E27FC236}">
                <a16:creationId xmlns:a16="http://schemas.microsoft.com/office/drawing/2014/main" id="{7F57B606-2371-A756-5563-E2681F7322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0531" y="2876107"/>
            <a:ext cx="914400" cy="914400"/>
          </a:xfrm>
          <a:prstGeom prst="rect">
            <a:avLst/>
          </a:prstGeom>
        </p:spPr>
      </p:pic>
      <p:pic>
        <p:nvPicPr>
          <p:cNvPr id="21" name="Graphic 20" descr="Arrow Right outline">
            <a:extLst>
              <a:ext uri="{FF2B5EF4-FFF2-40B4-BE49-F238E27FC236}">
                <a16:creationId xmlns:a16="http://schemas.microsoft.com/office/drawing/2014/main" id="{FF6EC563-A940-B9DD-EEA9-8BFED70C9A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54716" y="3104707"/>
            <a:ext cx="457200" cy="457200"/>
          </a:xfrm>
          <a:prstGeom prst="rect">
            <a:avLst/>
          </a:prstGeom>
        </p:spPr>
      </p:pic>
      <p:pic>
        <p:nvPicPr>
          <p:cNvPr id="22" name="Graphic 21" descr="Arrow Right outline">
            <a:extLst>
              <a:ext uri="{FF2B5EF4-FFF2-40B4-BE49-F238E27FC236}">
                <a16:creationId xmlns:a16="http://schemas.microsoft.com/office/drawing/2014/main" id="{5AC115C8-C91A-4BC2-A937-8050884D6C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24326" y="3104707"/>
            <a:ext cx="457200" cy="457200"/>
          </a:xfrm>
          <a:prstGeom prst="rect">
            <a:avLst/>
          </a:prstGeom>
        </p:spPr>
      </p:pic>
      <p:pic>
        <p:nvPicPr>
          <p:cNvPr id="23" name="Graphic 22" descr="Arrow Right outline">
            <a:extLst>
              <a:ext uri="{FF2B5EF4-FFF2-40B4-BE49-F238E27FC236}">
                <a16:creationId xmlns:a16="http://schemas.microsoft.com/office/drawing/2014/main" id="{53A27444-5C7C-497A-8C97-5F2E3D83BC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31079" y="3087712"/>
            <a:ext cx="457200" cy="4572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A337CDC-066F-8B12-7A2E-CD1C87939268}"/>
              </a:ext>
            </a:extLst>
          </p:cNvPr>
          <p:cNvGrpSpPr/>
          <p:nvPr/>
        </p:nvGrpSpPr>
        <p:grpSpPr>
          <a:xfrm>
            <a:off x="7700141" y="2783238"/>
            <a:ext cx="581933" cy="1218056"/>
            <a:chOff x="1282394" y="5390707"/>
            <a:chExt cx="581933" cy="1218056"/>
          </a:xfrm>
        </p:grpSpPr>
        <p:pic>
          <p:nvPicPr>
            <p:cNvPr id="6" name="Graphic 5" descr="Table outline">
              <a:extLst>
                <a:ext uri="{FF2B5EF4-FFF2-40B4-BE49-F238E27FC236}">
                  <a16:creationId xmlns:a16="http://schemas.microsoft.com/office/drawing/2014/main" id="{CD4BB639-DD33-9481-FBD7-68A62F018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r="36359"/>
            <a:stretch/>
          </p:blipFill>
          <p:spPr>
            <a:xfrm>
              <a:off x="1282395" y="5390707"/>
              <a:ext cx="581932" cy="914400"/>
            </a:xfrm>
            <a:prstGeom prst="rect">
              <a:avLst/>
            </a:prstGeom>
          </p:spPr>
        </p:pic>
        <p:pic>
          <p:nvPicPr>
            <p:cNvPr id="7" name="Graphic 6" descr="Table outline">
              <a:extLst>
                <a:ext uri="{FF2B5EF4-FFF2-40B4-BE49-F238E27FC236}">
                  <a16:creationId xmlns:a16="http://schemas.microsoft.com/office/drawing/2014/main" id="{0F4AE7BF-0E87-D3C8-6EA1-5E4907D62C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r="36359"/>
            <a:stretch/>
          </p:blipFill>
          <p:spPr>
            <a:xfrm flipV="1">
              <a:off x="1282394" y="5694363"/>
              <a:ext cx="581932" cy="914400"/>
            </a:xfrm>
            <a:prstGeom prst="rect">
              <a:avLst/>
            </a:prstGeom>
          </p:spPr>
        </p:pic>
      </p:grpSp>
      <p:pic>
        <p:nvPicPr>
          <p:cNvPr id="8" name="Graphic 7" descr="Arrow Right outline">
            <a:extLst>
              <a:ext uri="{FF2B5EF4-FFF2-40B4-BE49-F238E27FC236}">
                <a16:creationId xmlns:a16="http://schemas.microsoft.com/office/drawing/2014/main" id="{0C60B018-786B-472A-FBD8-7408B6EBE9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93936" y="312419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4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1FC9-06A7-950D-C909-3F2E714DE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1881848"/>
            <a:ext cx="11144252" cy="39481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Requirement: 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journals &amp; funding bodies mandate open access data &amp; code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Avoid errors, 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no more copy-paste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Can be quick, easy, and fun!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4C1E64-649B-301F-DC5D-E0E5253F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reproducible data manipulation?</a:t>
            </a:r>
          </a:p>
        </p:txBody>
      </p:sp>
    </p:spTree>
    <p:extLst>
      <p:ext uri="{BB962C8B-B14F-4D97-AF65-F5344CB8AC3E}">
        <p14:creationId xmlns:p14="http://schemas.microsoft.com/office/powerpoint/2010/main" val="59696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B46C-5D7E-2435-E860-1A76D260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reproducible data manipulation? (in R)</a:t>
            </a:r>
          </a:p>
        </p:txBody>
      </p:sp>
      <p:pic>
        <p:nvPicPr>
          <p:cNvPr id="4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4F6A9F59-1384-48A5-8923-F7732E6D6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861" y="1690688"/>
            <a:ext cx="7614277" cy="4627563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00C9364-F086-F57C-04CF-C8BC82A6B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268" y="1135445"/>
            <a:ext cx="1095173" cy="126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08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B46C-5D7E-2435-E860-1A76D260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reproducible data manipulation? (in R)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3FF9166-26A1-45F1-CC2B-24A6F3F84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268" y="1135445"/>
            <a:ext cx="1095173" cy="126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1EEA6-0076-D474-EE79-53D1DC595DE9}"/>
              </a:ext>
            </a:extLst>
          </p:cNvPr>
          <p:cNvSpPr txBox="1"/>
          <p:nvPr/>
        </p:nvSpPr>
        <p:spPr>
          <a:xfrm>
            <a:off x="6894286" y="6356202"/>
            <a:ext cx="5297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>
                <a:solidFill>
                  <a:srgbClr val="5E5E5E"/>
                </a:solidFill>
                <a:effectLst/>
              </a:rPr>
              <a:t>Horst AM, Hill AP, Gorman KB (2020). </a:t>
            </a:r>
            <a:r>
              <a:rPr lang="en-GB" sz="1200" dirty="0" err="1">
                <a:solidFill>
                  <a:srgbClr val="5E5E5E"/>
                </a:solidFill>
                <a:effectLst/>
              </a:rPr>
              <a:t>palmerpenguins</a:t>
            </a:r>
            <a:r>
              <a:rPr lang="en-GB" sz="1200" dirty="0">
                <a:solidFill>
                  <a:srgbClr val="5E5E5E"/>
                </a:solidFill>
                <a:effectLst/>
              </a:rPr>
              <a:t>: Palmer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5E5E5E"/>
                </a:solidFill>
                <a:effectLst/>
              </a:rPr>
              <a:t>Archipelago (Antarctica) penguin data. R package version 0.1.0.</a:t>
            </a:r>
            <a:r>
              <a:rPr lang="en-GB" sz="1200" dirty="0"/>
              <a:t> </a:t>
            </a:r>
            <a:r>
              <a:rPr lang="en-GB" sz="1200" dirty="0" err="1">
                <a:solidFill>
                  <a:srgbClr val="5E5E5E"/>
                </a:solidFill>
                <a:effectLst/>
              </a:rPr>
              <a:t>doi</a:t>
            </a:r>
            <a:r>
              <a:rPr lang="en-GB" sz="1200" dirty="0">
                <a:solidFill>
                  <a:srgbClr val="5E5E5E"/>
                </a:solidFill>
                <a:effectLst/>
              </a:rPr>
              <a:t>: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5E5E5E"/>
                </a:solidFill>
                <a:effectLst/>
              </a:rPr>
              <a:t>10.5281/zenodo.3960218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F5C95-355D-2903-CE0C-DD53D3FEEDE7}"/>
              </a:ext>
            </a:extLst>
          </p:cNvPr>
          <p:cNvSpPr txBox="1"/>
          <p:nvPr/>
        </p:nvSpPr>
        <p:spPr>
          <a:xfrm>
            <a:off x="214108" y="1986003"/>
            <a:ext cx="1638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utfit Light" pitchFamily="2" charset="0"/>
              </a:rPr>
              <a:t>27 lines of code:</a:t>
            </a:r>
          </a:p>
        </p:txBody>
      </p:sp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F295978-3675-5F74-6411-8D23390CC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08" y="2399457"/>
            <a:ext cx="6265756" cy="2356714"/>
          </a:xfrm>
          <a:prstGeom prst="rect">
            <a:avLst/>
          </a:prstGeom>
        </p:spPr>
      </p:pic>
      <p:pic>
        <p:nvPicPr>
          <p:cNvPr id="9" name="Graphic 8" descr="Line arrow: Anti-clockwise curve outline">
            <a:extLst>
              <a:ext uri="{FF2B5EF4-FFF2-40B4-BE49-F238E27FC236}">
                <a16:creationId xmlns:a16="http://schemas.microsoft.com/office/drawing/2014/main" id="{FB0C459F-E5C1-CD97-9FF5-E6A3A8392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528575">
            <a:off x="4583035" y="4391282"/>
            <a:ext cx="941616" cy="941616"/>
          </a:xfrm>
          <a:prstGeom prst="rect">
            <a:avLst/>
          </a:prstGeom>
        </p:spPr>
      </p:pic>
      <p:pic>
        <p:nvPicPr>
          <p:cNvPr id="10" name="Picture 9" descr="A graph with many dots&#10;&#10;Description automatically generated with medium confidence">
            <a:extLst>
              <a:ext uri="{FF2B5EF4-FFF2-40B4-BE49-F238E27FC236}">
                <a16:creationId xmlns:a16="http://schemas.microsoft.com/office/drawing/2014/main" id="{D608297F-5C62-7F3F-06C4-0E27CC4A8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0392" y="2038202"/>
            <a:ext cx="53975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3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3763C3-9B26-F58C-BF1E-30A085B63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50215" y="1501020"/>
            <a:ext cx="9039225" cy="33416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Q: do quadrats have different species counts?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1CE5B-093A-3BA6-AE24-0008BE88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pivot_longer</a:t>
            </a:r>
            <a:r>
              <a:rPr lang="en-GB" sz="4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(): </a:t>
            </a:r>
            <a:r>
              <a:rPr lang="en-US" dirty="0"/>
              <a:t>An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AD1C0E-740A-75ED-1825-B26CBA19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81" y="2382608"/>
            <a:ext cx="4940300" cy="1397000"/>
          </a:xfrm>
          <a:prstGeom prst="rect">
            <a:avLst/>
          </a:prstGeom>
        </p:spPr>
      </p:pic>
      <p:pic>
        <p:nvPicPr>
          <p:cNvPr id="7170" name="Picture 2" descr="1C Investigating the Distribution of Organisms: Sampling Techniques | Mrs  Smith's Biology">
            <a:extLst>
              <a:ext uri="{FF2B5EF4-FFF2-40B4-BE49-F238E27FC236}">
                <a16:creationId xmlns:a16="http://schemas.microsoft.com/office/drawing/2014/main" id="{39B9D5C7-414E-8400-980F-4E459EEC3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0" y="1743911"/>
            <a:ext cx="2035697" cy="203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CA11DEC-28EF-C0FF-6D64-7CB7CBEED56C}"/>
              </a:ext>
            </a:extLst>
          </p:cNvPr>
          <p:cNvSpPr/>
          <p:nvPr/>
        </p:nvSpPr>
        <p:spPr>
          <a:xfrm>
            <a:off x="4758344" y="2865478"/>
            <a:ext cx="3500437" cy="856978"/>
          </a:xfrm>
          <a:custGeom>
            <a:avLst/>
            <a:gdLst>
              <a:gd name="connsiteX0" fmla="*/ 0 w 3500437"/>
              <a:gd name="connsiteY0" fmla="*/ 428489 h 856978"/>
              <a:gd name="connsiteX1" fmla="*/ 428489 w 3500437"/>
              <a:gd name="connsiteY1" fmla="*/ 0 h 856978"/>
              <a:gd name="connsiteX2" fmla="*/ 3071948 w 3500437"/>
              <a:gd name="connsiteY2" fmla="*/ 0 h 856978"/>
              <a:gd name="connsiteX3" fmla="*/ 3500437 w 3500437"/>
              <a:gd name="connsiteY3" fmla="*/ 428489 h 856978"/>
              <a:gd name="connsiteX4" fmla="*/ 3500437 w 3500437"/>
              <a:gd name="connsiteY4" fmla="*/ 428489 h 856978"/>
              <a:gd name="connsiteX5" fmla="*/ 3071948 w 3500437"/>
              <a:gd name="connsiteY5" fmla="*/ 856978 h 856978"/>
              <a:gd name="connsiteX6" fmla="*/ 428489 w 3500437"/>
              <a:gd name="connsiteY6" fmla="*/ 856978 h 856978"/>
              <a:gd name="connsiteX7" fmla="*/ 0 w 3500437"/>
              <a:gd name="connsiteY7" fmla="*/ 428489 h 856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00437" h="856978" extrusionOk="0">
                <a:moveTo>
                  <a:pt x="0" y="428489"/>
                </a:moveTo>
                <a:cubicBezTo>
                  <a:pt x="-30760" y="172867"/>
                  <a:pt x="151094" y="15293"/>
                  <a:pt x="428489" y="0"/>
                </a:cubicBezTo>
                <a:cubicBezTo>
                  <a:pt x="842381" y="132882"/>
                  <a:pt x="1910577" y="-84951"/>
                  <a:pt x="3071948" y="0"/>
                </a:cubicBezTo>
                <a:cubicBezTo>
                  <a:pt x="3285714" y="22345"/>
                  <a:pt x="3499274" y="198269"/>
                  <a:pt x="3500437" y="428489"/>
                </a:cubicBezTo>
                <a:lnTo>
                  <a:pt x="3500437" y="428489"/>
                </a:lnTo>
                <a:cubicBezTo>
                  <a:pt x="3488701" y="658716"/>
                  <a:pt x="3336325" y="870227"/>
                  <a:pt x="3071948" y="856978"/>
                </a:cubicBezTo>
                <a:cubicBezTo>
                  <a:pt x="2396417" y="906511"/>
                  <a:pt x="1581313" y="871787"/>
                  <a:pt x="428489" y="856978"/>
                </a:cubicBezTo>
                <a:cubicBezTo>
                  <a:pt x="154708" y="851292"/>
                  <a:pt x="-14999" y="679258"/>
                  <a:pt x="0" y="428489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500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Line arrow: Anti-clockwise curve outline">
            <a:extLst>
              <a:ext uri="{FF2B5EF4-FFF2-40B4-BE49-F238E27FC236}">
                <a16:creationId xmlns:a16="http://schemas.microsoft.com/office/drawing/2014/main" id="{3D30FD71-34C7-AA49-0F73-F004CECC7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501795" flipH="1">
            <a:off x="8308479" y="3343666"/>
            <a:ext cx="548704" cy="5487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CCA122-5E03-2F0E-124F-D8DA252CC023}"/>
              </a:ext>
            </a:extLst>
          </p:cNvPr>
          <p:cNvSpPr txBox="1"/>
          <p:nvPr/>
        </p:nvSpPr>
        <p:spPr>
          <a:xfrm>
            <a:off x="8882077" y="2819862"/>
            <a:ext cx="2852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Wide data = </a:t>
            </a:r>
          </a:p>
          <a:p>
            <a:r>
              <a:rPr lang="en-US" dirty="0"/>
              <a:t>Observations across multiple columns and rows</a:t>
            </a:r>
          </a:p>
        </p:txBody>
      </p:sp>
    </p:spTree>
    <p:extLst>
      <p:ext uri="{BB962C8B-B14F-4D97-AF65-F5344CB8AC3E}">
        <p14:creationId xmlns:p14="http://schemas.microsoft.com/office/powerpoint/2010/main" val="278506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3763C3-9B26-F58C-BF1E-30A085B63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50215" y="1501020"/>
            <a:ext cx="9039225" cy="33416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Q: do quadrats have different species counts?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1CE5B-093A-3BA6-AE24-0008BE88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pivot_longer</a:t>
            </a:r>
            <a:r>
              <a:rPr lang="en-GB" sz="4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(): </a:t>
            </a:r>
            <a:r>
              <a:rPr lang="en-US" dirty="0"/>
              <a:t>An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AD1C0E-740A-75ED-1825-B26CBA19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81" y="2382608"/>
            <a:ext cx="4940300" cy="1397000"/>
          </a:xfrm>
          <a:prstGeom prst="rect">
            <a:avLst/>
          </a:prstGeom>
        </p:spPr>
      </p:pic>
      <p:pic>
        <p:nvPicPr>
          <p:cNvPr id="7170" name="Picture 2" descr="1C Investigating the Distribution of Organisms: Sampling Techniques | Mrs  Smith's Biology">
            <a:extLst>
              <a:ext uri="{FF2B5EF4-FFF2-40B4-BE49-F238E27FC236}">
                <a16:creationId xmlns:a16="http://schemas.microsoft.com/office/drawing/2014/main" id="{39B9D5C7-414E-8400-980F-4E459EEC3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0" y="1743911"/>
            <a:ext cx="2035697" cy="203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screenshot of a table&#10;&#10;Description automatically generated">
            <a:extLst>
              <a:ext uri="{FF2B5EF4-FFF2-40B4-BE49-F238E27FC236}">
                <a16:creationId xmlns:a16="http://schemas.microsoft.com/office/drawing/2014/main" id="{CC7BA518-C200-25E1-3CCE-01460D09D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612" y="4063247"/>
            <a:ext cx="2831366" cy="26383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D75718-B376-D523-38C7-D77870DE71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31" r="6006"/>
          <a:stretch/>
        </p:blipFill>
        <p:spPr>
          <a:xfrm>
            <a:off x="8424873" y="3921844"/>
            <a:ext cx="3767127" cy="2590114"/>
          </a:xfrm>
          <a:prstGeom prst="rect">
            <a:avLst/>
          </a:prstGeom>
        </p:spPr>
      </p:pic>
      <p:pic>
        <p:nvPicPr>
          <p:cNvPr id="18" name="Graphic 17" descr="Arrow Right outline">
            <a:extLst>
              <a:ext uri="{FF2B5EF4-FFF2-40B4-BE49-F238E27FC236}">
                <a16:creationId xmlns:a16="http://schemas.microsoft.com/office/drawing/2014/main" id="{7926B7B2-3857-28BA-E466-F4B286F372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4307335" y="4721712"/>
            <a:ext cx="646079" cy="646079"/>
          </a:xfrm>
          <a:prstGeom prst="rect">
            <a:avLst/>
          </a:prstGeom>
        </p:spPr>
      </p:pic>
      <p:pic>
        <p:nvPicPr>
          <p:cNvPr id="19" name="Graphic 18" descr="Arrow Right outline">
            <a:extLst>
              <a:ext uri="{FF2B5EF4-FFF2-40B4-BE49-F238E27FC236}">
                <a16:creationId xmlns:a16="http://schemas.microsoft.com/office/drawing/2014/main" id="{1C9C12CF-0A81-5D97-6E44-DCFD465B9F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7732107" y="4721712"/>
            <a:ext cx="646079" cy="64607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C75D559-79EB-A268-8E68-065302496B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7" y="4248990"/>
            <a:ext cx="4305300" cy="1574800"/>
          </a:xfrm>
          <a:prstGeom prst="rect">
            <a:avLst/>
          </a:prstGeom>
        </p:spPr>
      </p:pic>
      <p:pic>
        <p:nvPicPr>
          <p:cNvPr id="4" name="Picture 6" descr="R (programming language) - Wikipedia">
            <a:extLst>
              <a:ext uri="{FF2B5EF4-FFF2-40B4-BE49-F238E27FC236}">
                <a16:creationId xmlns:a16="http://schemas.microsoft.com/office/drawing/2014/main" id="{3727B988-DA43-6EAF-80F8-3F7DE2D62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" y="5782871"/>
            <a:ext cx="914400" cy="71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08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491</Words>
  <Application>Microsoft Macintosh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Outfit Light</vt:lpstr>
      <vt:lpstr>Roboto</vt:lpstr>
      <vt:lpstr>Roboto Light</vt:lpstr>
      <vt:lpstr>Office Theme</vt:lpstr>
      <vt:lpstr>Reproducible data manipulation (in R)</vt:lpstr>
      <vt:lpstr>About today: Intended learning outcomes</vt:lpstr>
      <vt:lpstr>Questions for you Yes/No – please raise your hands if ‘yes’</vt:lpstr>
      <vt:lpstr>What is data manipulation?</vt:lpstr>
      <vt:lpstr>Why reproducible data manipulation?</vt:lpstr>
      <vt:lpstr>Why reproducible data manipulation? (in R)</vt:lpstr>
      <vt:lpstr>Why reproducible data manipulation? (in R)</vt:lpstr>
      <vt:lpstr>pivot_longer(): An example</vt:lpstr>
      <vt:lpstr>pivot_longer(): An example</vt:lpstr>
      <vt:lpstr>pivot_longer(): An example</vt:lpstr>
      <vt:lpstr>pivot_longer(): An example</vt:lpstr>
      <vt:lpstr>pivot_longer(): An example</vt:lpstr>
      <vt:lpstr>pivot_longer(): Your turn</vt:lpstr>
      <vt:lpstr>pivot_longer(): Your turn</vt:lpstr>
      <vt:lpstr>pivot_longer(): Test!</vt:lpstr>
      <vt:lpstr>pivot_longer(): Test!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Microteach</dc:title>
  <dc:creator>Trevail, Alice</dc:creator>
  <cp:lastModifiedBy>Trevail, Alice</cp:lastModifiedBy>
  <cp:revision>1</cp:revision>
  <cp:lastPrinted>2023-10-17T13:34:44Z</cp:lastPrinted>
  <dcterms:created xsi:type="dcterms:W3CDTF">2023-10-17T12:32:28Z</dcterms:created>
  <dcterms:modified xsi:type="dcterms:W3CDTF">2023-11-13T21:39:44Z</dcterms:modified>
</cp:coreProperties>
</file>