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3" r:id="rId4"/>
    <p:sldId id="295" r:id="rId5"/>
    <p:sldId id="317" r:id="rId6"/>
    <p:sldId id="316" r:id="rId7"/>
    <p:sldId id="292" r:id="rId8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10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0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13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430887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7 Novembre 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7 Novembre 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4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968502" y="730289"/>
            <a:ext cx="1080000" cy="10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400960" y="3953313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Socket</a:t>
            </a:r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 in C con </a:t>
            </a:r>
            <a:r>
              <a:rPr lang="it-IT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select</a:t>
            </a:r>
            <a:endParaRPr lang="it-IT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lt"/>
              <a:cs typeface="Arial"/>
            </a:endParaRPr>
          </a:p>
          <a:p>
            <a:pPr algn="ctr"/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Server Multiservizio</a:t>
            </a:r>
            <a:endParaRPr lang="it-IT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79379" y="1437031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Inviare le informazioni sul nome file e sulla parola all’interno dello stesso datagramma, senza usare una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it-IT" sz="1600" dirty="0"/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79378" y="2597588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stream: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Usare un’unica connessione per tutte le possibili invocazioni del direttorio</a:t>
            </a:r>
          </a:p>
          <a:p>
            <a:br>
              <a:rPr lang="it-IT" sz="1600" b="0" dirty="0">
                <a:effectLst/>
              </a:rPr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ttangolo con angoli arrotondati 10">
            <a:extLst>
              <a:ext uri="{FF2B5EF4-FFF2-40B4-BE49-F238E27FC236}">
                <a16:creationId xmlns:a16="http://schemas.microsoft.com/office/drawing/2014/main" id="{B672DE8B-BE57-4AED-A66C-ED862FFFD757}"/>
              </a:ext>
            </a:extLst>
          </p:cNvPr>
          <p:cNvSpPr/>
          <p:nvPr/>
        </p:nvSpPr>
        <p:spPr>
          <a:xfrm>
            <a:off x="793757" y="496924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ottimizzato e ridotto delle risorse</a:t>
            </a:r>
          </a:p>
          <a:p>
            <a:pPr algn="ctr"/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B5AD88B6-1691-4DBE-B4C7-085103F17740}"/>
              </a:ext>
            </a:extLst>
          </p:cNvPr>
          <p:cNvSpPr/>
          <p:nvPr/>
        </p:nvSpPr>
        <p:spPr>
          <a:xfrm>
            <a:off x="779380" y="377592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server deve basarsi sulla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dovrà avere il protocollo allineato con quello del cliente sia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 stream</a:t>
            </a:r>
          </a:p>
          <a:p>
            <a:br>
              <a:rPr lang="it-IT" b="0" dirty="0">
                <a:effectLst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Segnaposto data 2">
            <a:extLst>
              <a:ext uri="{FF2B5EF4-FFF2-40B4-BE49-F238E27FC236}">
                <a16:creationId xmlns:a16="http://schemas.microsoft.com/office/drawing/2014/main" id="{13B38626-ED55-4EF2-98A4-2326220B2B5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7" name="Segnaposto numero diapositiva 6">
            <a:extLst>
              <a:ext uri="{FF2B5EF4-FFF2-40B4-BE49-F238E27FC236}">
                <a16:creationId xmlns:a16="http://schemas.microsoft.com/office/drawing/2014/main" id="{29BC132D-A3DA-4B4B-BD42-A25A732A60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135" y="195359"/>
            <a:ext cx="867710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46273" y="1456542"/>
            <a:ext cx="4121359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1400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nInserisci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parola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…)&lt;0){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("Errore! Nome nuovo file: 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,…)&lt;0){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("Errore! Nome nuovo file: ");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//controllo risultato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 nel file");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("Eliminati: %u\n",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il nome del file: 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A34F75-D1B1-4F03-87EB-454D9121A869}"/>
              </a:ext>
            </a:extLst>
          </p:cNvPr>
          <p:cNvSpPr txBox="1"/>
          <p:nvPr/>
        </p:nvSpPr>
        <p:spPr>
          <a:xfrm>
            <a:off x="4671687" y="1447805"/>
            <a:ext cx="412135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	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)+1))&lt;0){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//inviata directory al server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}else{</a:t>
            </a:r>
            <a:endParaRPr lang="it-IT" sz="1400" b="1" spc="-100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)))&gt;0){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	 write(1,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("Lettura da stream");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//chiedo ad utente un nuovo </a:t>
            </a:r>
            <a:r>
              <a:rPr lang="it-IT" sz="1400" b="1" spc="-100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Inserire nome directory: 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//chiusura connessione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422637-C95E-4A98-8832-65AB4D9F1EF5}"/>
              </a:ext>
            </a:extLst>
          </p:cNvPr>
          <p:cNvSpPr txBox="1"/>
          <p:nvPr/>
        </p:nvSpPr>
        <p:spPr>
          <a:xfrm>
            <a:off x="343817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6C4137-9F86-45EE-A729-778A159FAE81}"/>
              </a:ext>
            </a:extLst>
          </p:cNvPr>
          <p:cNvSpPr txBox="1"/>
          <p:nvPr/>
        </p:nvSpPr>
        <p:spPr>
          <a:xfrm>
            <a:off x="4669231" y="838200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771974C-D1BF-4AEF-8F9F-9CDB3BC57834}"/>
              </a:ext>
            </a:extLst>
          </p:cNvPr>
          <p:cNvSpPr/>
          <p:nvPr/>
        </p:nvSpPr>
        <p:spPr>
          <a:xfrm>
            <a:off x="6934199" y="4804049"/>
            <a:ext cx="1863527" cy="1063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Utilizzo la stessa connessione per tutte le directory richieste dall'utente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03231A3-39A7-47B3-A711-65FD8B75409C}"/>
              </a:ext>
            </a:extLst>
          </p:cNvPr>
          <p:cNvSpPr/>
          <p:nvPr/>
        </p:nvSpPr>
        <p:spPr>
          <a:xfrm>
            <a:off x="3445933" y="1620403"/>
            <a:ext cx="1117600" cy="79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separa i campi del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egnaposto data 2">
            <a:extLst>
              <a:ext uri="{FF2B5EF4-FFF2-40B4-BE49-F238E27FC236}">
                <a16:creationId xmlns:a16="http://schemas.microsoft.com/office/drawing/2014/main" id="{4D2EE41A-51BF-4316-AF4F-E89FA558D09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4" name="Segnaposto numero diapositiva 6">
            <a:extLst>
              <a:ext uri="{FF2B5EF4-FFF2-40B4-BE49-F238E27FC236}">
                <a16:creationId xmlns:a16="http://schemas.microsoft.com/office/drawing/2014/main" id="{A45757E8-8E06-45F3-A9A1-F0469244C9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B5331EA-DB3E-42D0-87CD-C3F4F1373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63" y="2882472"/>
            <a:ext cx="566923" cy="5669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0541D86-0FC2-4CB4-AAA1-D4046B6507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4" y="4180899"/>
            <a:ext cx="525311" cy="525311"/>
          </a:xfrm>
          <a:prstGeom prst="rect">
            <a:avLst/>
          </a:prstGeom>
        </p:spPr>
      </p:pic>
      <p:pic>
        <p:nvPicPr>
          <p:cNvPr id="24" name="Immagine 23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813CA476-F0B7-4E70-B97D-1174C0C51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9" y="3593616"/>
            <a:ext cx="339524" cy="33952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FA0FC78-BD15-4BD1-888F-3C1F54FDEB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" y="2882472"/>
            <a:ext cx="385846" cy="3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TCP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7" y="1035308"/>
            <a:ext cx="8672945" cy="540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NULL)&lt;0){…}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(FD_ISSET(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TCP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… ))&lt;0){…}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	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figlio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la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DIM_STRING);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)))&gt;=0){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lettura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((dir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))==NULL){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connfd,error,sizeof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else 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scorro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livello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if(dd-&gt;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DT_DIR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)!=0 &amp;&amp; 			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"..")!=0){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getcwd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DIM_STRING); 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"/");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(path1);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dd2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(dir2)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scorro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II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livello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if(dd2-&gt;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DT_REG){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dd2-&gt;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(dd2-&gt;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dd2-&gt;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(dd2-&gt;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DA5F520-50DF-44E4-929F-AF402E2FD383}"/>
              </a:ext>
            </a:extLst>
          </p:cNvPr>
          <p:cNvSpPr/>
          <p:nvPr/>
        </p:nvSpPr>
        <p:spPr>
          <a:xfrm>
            <a:off x="4499521" y="256503"/>
            <a:ext cx="1045929" cy="4453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infinito, demone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128785AA-A79A-490F-B2E7-900FA781C1D2}"/>
              </a:ext>
            </a:extLst>
          </p:cNvPr>
          <p:cNvSpPr/>
          <p:nvPr/>
        </p:nvSpPr>
        <p:spPr>
          <a:xfrm>
            <a:off x="6307076" y="456253"/>
            <a:ext cx="2667000" cy="11581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 *dir, *dir2;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 dd2;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dirServer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[DIM_STRING];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path1[DIM_STRING];</a:t>
            </a:r>
          </a:p>
        </p:txBody>
      </p:sp>
      <p:sp>
        <p:nvSpPr>
          <p:cNvPr id="10" name="Segnaposto data 2">
            <a:extLst>
              <a:ext uri="{FF2B5EF4-FFF2-40B4-BE49-F238E27FC236}">
                <a16:creationId xmlns:a16="http://schemas.microsoft.com/office/drawing/2014/main" id="{FCB62D9E-3E04-457E-9915-0D8C4BC39BE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1" name="Segnaposto numero diapositiva 6">
            <a:extLst>
              <a:ext uri="{FF2B5EF4-FFF2-40B4-BE49-F238E27FC236}">
                <a16:creationId xmlns:a16="http://schemas.microsoft.com/office/drawing/2014/main" id="{2E800FD8-207A-466D-B219-A49CF1B3E0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12" name="Immagine 11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A7B8593-FDAC-4ED9-B0CD-42EC51D9C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683">
            <a:off x="5689479" y="1364201"/>
            <a:ext cx="783630" cy="7836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B24-C817-43D2-88AF-D2D17661E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" y="2438400"/>
            <a:ext cx="755901" cy="755901"/>
          </a:xfrm>
          <a:prstGeom prst="rect">
            <a:avLst/>
          </a:prstGeom>
        </p:spPr>
      </p:pic>
      <p:pic>
        <p:nvPicPr>
          <p:cNvPr id="14" name="Immagine 1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61CB6F-80D1-44FB-BC83-497A8E5EC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5" y="5123745"/>
            <a:ext cx="698948" cy="6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UDP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7" y="1035308"/>
            <a:ext cx="8672945" cy="512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(FD_ISSET(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UDP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&amp;line, …)&lt;0){…}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while(line[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]!=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]=line[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]!='\0'){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]=line[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++];}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[j]='\0';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if((temp=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O_CREAT | O_RDWR, 0777))&lt;0){…}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while(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1) &gt; 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if(c!=' ' &amp;&amp; c!='\n'){word[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++]=c;}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word[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word,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(word)+1)&lt;0)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}else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numEliminated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(word, "");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numEliminated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data 2">
            <a:extLst>
              <a:ext uri="{FF2B5EF4-FFF2-40B4-BE49-F238E27FC236}">
                <a16:creationId xmlns:a16="http://schemas.microsoft.com/office/drawing/2014/main" id="{84390E2C-9F89-44F3-A43F-06013EA26A7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1" name="Segnaposto numero diapositiva 6">
            <a:extLst>
              <a:ext uri="{FF2B5EF4-FFF2-40B4-BE49-F238E27FC236}">
                <a16:creationId xmlns:a16="http://schemas.microsoft.com/office/drawing/2014/main" id="{C324F273-381D-4253-A83F-DE3437C7DA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A63420F-0D7F-4993-AA54-3C69788F75E6}"/>
              </a:ext>
            </a:extLst>
          </p:cNvPr>
          <p:cNvSpPr/>
          <p:nvPr/>
        </p:nvSpPr>
        <p:spPr>
          <a:xfrm>
            <a:off x="6248400" y="1856294"/>
            <a:ext cx="2431915" cy="5059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line: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nomeFile+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+parola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7BE63-D183-47F3-AA30-60D0A3550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46" y="4648200"/>
            <a:ext cx="781477" cy="781477"/>
          </a:xfrm>
          <a:prstGeom prst="rect">
            <a:avLst/>
          </a:prstGeom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84483A-9259-4FA5-B2BA-1EEF44AD2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683">
            <a:off x="6116648" y="966735"/>
            <a:ext cx="783630" cy="7836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BB6E56-92A9-4A5E-83C6-F6BE2A8F68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698361"/>
            <a:ext cx="705015" cy="70501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3BE179D-A9AA-47F5-93C3-4C592C7A3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52" y="3597548"/>
            <a:ext cx="631737" cy="6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tempistiche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egnaposto data 2">
            <a:extLst>
              <a:ext uri="{FF2B5EF4-FFF2-40B4-BE49-F238E27FC236}">
                <a16:creationId xmlns:a16="http://schemas.microsoft.com/office/drawing/2014/main" id="{E9AC09E8-BDC7-42CF-9BE5-0138DC1E2E5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CE4B80F2-3394-4243-BD07-D30A0D937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11" name="Immagine 10" descr="Immagine che contiene testo, calibro&#10;&#10;Descrizione generata automaticamente">
            <a:extLst>
              <a:ext uri="{FF2B5EF4-FFF2-40B4-BE49-F238E27FC236}">
                <a16:creationId xmlns:a16="http://schemas.microsoft.com/office/drawing/2014/main" id="{62D03859-4B25-4CED-9FAA-A65EF2816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77" y="245246"/>
            <a:ext cx="1170187" cy="11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29278" y="977676"/>
            <a:ext cx="7580134" cy="111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endParaRPr lang="it-IT" sz="16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E’ stato possibile distinguere le due informazioni su nome file e parola da eliminare grazie ad un carattere separatore: necessario che il server ne sia a conoscenza</a:t>
            </a:r>
          </a:p>
          <a:p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7207651-481A-413B-AED2-BB0CD7D41721}"/>
              </a:ext>
            </a:extLst>
          </p:cNvPr>
          <p:cNvSpPr/>
          <p:nvPr/>
        </p:nvSpPr>
        <p:spPr>
          <a:xfrm>
            <a:off x="734040" y="2281980"/>
            <a:ext cx="7580134" cy="11183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stream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Connessione persistente: è stato necessario creare e connettere 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 di entrare nel ciclo</a:t>
            </a:r>
          </a:p>
          <a:p>
            <a:br>
              <a:rPr lang="it-IT" sz="1600" b="0" dirty="0">
                <a:effectLst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62615" y="4911190"/>
            <a:ext cx="7580134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Necessario l’uso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risorse, soprattutto quando si lavora nel distribuito</a:t>
            </a:r>
          </a:p>
          <a:p>
            <a:pPr algn="ctr"/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gnaposto data 2">
            <a:extLst>
              <a:ext uri="{FF2B5EF4-FFF2-40B4-BE49-F238E27FC236}">
                <a16:creationId xmlns:a16="http://schemas.microsoft.com/office/drawing/2014/main" id="{D51463CA-BBE6-4731-AA51-AB024D8BDF6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CBA4D161-3600-41AD-848D-837E101A55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48A6E94-6F44-4C2B-ADE1-31C462CB5E4E}"/>
              </a:ext>
            </a:extLst>
          </p:cNvPr>
          <p:cNvSpPr/>
          <p:nvPr/>
        </p:nvSpPr>
        <p:spPr>
          <a:xfrm>
            <a:off x="709092" y="3647976"/>
            <a:ext cx="7580134" cy="1077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stata fondamentale per capire se l’operazione di lettura fosse non bloccante </a:t>
            </a:r>
          </a:p>
          <a:p>
            <a:br>
              <a:rPr lang="it-IT" sz="1600" b="0" dirty="0">
                <a:effectLst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1246</Words>
  <Application>Microsoft Office PowerPoint</Application>
  <PresentationFormat>Presentazione su schermo (4:3)</PresentationFormat>
  <Paragraphs>150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4</vt:lpstr>
      <vt:lpstr>Obiettivi</vt:lpstr>
      <vt:lpstr>Client</vt:lpstr>
      <vt:lpstr>Server select - TCP</vt:lpstr>
      <vt:lpstr>Server select - UDP</vt:lpstr>
      <vt:lpstr>Analisi tempistiche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Anna Vandi</cp:lastModifiedBy>
  <cp:revision>174</cp:revision>
  <cp:lastPrinted>2021-10-11T21:19:59Z</cp:lastPrinted>
  <dcterms:created xsi:type="dcterms:W3CDTF">2021-10-09T11:01:11Z</dcterms:created>
  <dcterms:modified xsi:type="dcterms:W3CDTF">2021-11-07T15:35:38Z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