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a47c601e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a47c601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a47c601e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a47c60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8761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my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 Fundamentals Checkpoint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Alice A.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How Does the Web Work?</a:t>
            </a:r>
            <a:endParaRPr sz="24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is made up of connected websites that we can access through browsers like Chrome or Firefox.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When you visit a website, your browser (client) sends a request to a server that stores the website's data. The server then sends back the data to your browser to display the website.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HTTP/HTTPS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Websites use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(HyperText Transfer Protocol) to communicate.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more secure version, ensuring that any information sent is encrypted.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(Domain Name System)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acts like the web's phonebook. It takes human-friendly addresses (like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www.gomycode.co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and translates them into numbers (IP addresses) that computers can understand.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What Do You Need to Be a Web Developer?</a:t>
            </a:r>
            <a:endParaRPr sz="2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Skills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 the start, you’ll need to know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HTML is used to structure the webpage, CSS for styling, and JavaScript for adding interactivity.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web developer, you’ll use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track and manage changes in your code. It’s like having a digital backup and keeping everything organized.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 and Libraries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speed up your work, you’ll use frameworks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front-end development and tools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back-end.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Websites need to work well on both phones and computers, which is where CSS frameworks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come 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Skills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Problem-solving is key. You’ll also need to be detail-oriented and communicate well, especially when working with teams or clients.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Why Did You Choose to Learn Web Development?</a:t>
            </a:r>
            <a:endParaRPr sz="24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and Practical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 love how web development allows you to bring ideas to life and create something both visually appealing and functional. There’s satisfaction in solving real-world problems.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Demand and Career Growth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Web development is a field that is continuously growing. As more businesses go online, the demand for developers keeps increasing.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Web development offers a lot of freedom. You can work as a freelancer, part-time, or full-time, and even work from anywhere.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