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0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1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2AE7-5349-4C4E-8960-14215E351D94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675B-9329-4987-A3A8-67941843D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06018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287" y="106018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/>
                </a:solidFill>
                <a:latin typeface="Segoe Print" panose="02000600000000000000" pitchFamily="2" charset="0"/>
              </a:rPr>
              <a:t>Holly’s Blog</a:t>
            </a:r>
            <a:r>
              <a:rPr lang="zh-CN" altLang="en-US" sz="1100" dirty="0" smtClean="0">
                <a:latin typeface="Segoe Print" panose="02000600000000000000" pitchFamily="2" charset="0"/>
              </a:rPr>
              <a:t>’</a:t>
            </a:r>
            <a:endParaRPr lang="zh-CN" altLang="en-US" sz="11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7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Segoe Print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Holly</dc:creator>
  <cp:lastModifiedBy>Holly</cp:lastModifiedBy>
  <cp:revision>1</cp:revision>
  <dcterms:created xsi:type="dcterms:W3CDTF">2019-05-15T02:13:07Z</dcterms:created>
  <dcterms:modified xsi:type="dcterms:W3CDTF">2019-05-15T02:19:54Z</dcterms:modified>
</cp:coreProperties>
</file>