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embeddedFontLst>
    <p:embeddedFont>
      <p:font typeface="Amasis MT Pro" panose="020405040500050203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Termina Light" panose="00000400000000000000" charset="0"/>
      <p:regular r:id="rId27"/>
    </p:embeddedFont>
    <p:embeddedFont>
      <p:font typeface="The Sans Light-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E95"/>
    <a:srgbClr val="A11B30"/>
    <a:srgbClr val="1399C3"/>
    <a:srgbClr val="51DEF1"/>
    <a:srgbClr val="26BBEA"/>
    <a:srgbClr val="FFEB31"/>
    <a:srgbClr val="FF7209"/>
    <a:srgbClr val="F60064"/>
    <a:srgbClr val="006600"/>
    <a:srgbClr val="C4A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944" y="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24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16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9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image" Target="../media/image14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2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9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image" Target="../media/image14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2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26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9.sv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373073"/>
            <a:ext cx="3105339" cy="5777541"/>
            <a:chOff x="4543331" y="418722"/>
            <a:chExt cx="3105339" cy="60205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60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54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23D1A60-86E5-4C8E-9285-45328FD2320D}"/>
              </a:ext>
            </a:extLst>
          </p:cNvPr>
          <p:cNvGrpSpPr/>
          <p:nvPr/>
        </p:nvGrpSpPr>
        <p:grpSpPr>
          <a:xfrm>
            <a:off x="4689695" y="7827251"/>
            <a:ext cx="2788467" cy="7253903"/>
            <a:chOff x="4689695" y="7827251"/>
            <a:chExt cx="2788467" cy="725390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1A91F40-21E2-13C8-6FAB-2DF742D0F679}"/>
                </a:ext>
              </a:extLst>
            </p:cNvPr>
            <p:cNvSpPr/>
            <p:nvPr/>
          </p:nvSpPr>
          <p:spPr>
            <a:xfrm>
              <a:off x="4689695" y="14003792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CBDE861-F9B8-B213-CDCA-79BD4153E4F1}"/>
                </a:ext>
              </a:extLst>
            </p:cNvPr>
            <p:cNvGrpSpPr/>
            <p:nvPr/>
          </p:nvGrpSpPr>
          <p:grpSpPr>
            <a:xfrm>
              <a:off x="5698925" y="14148119"/>
              <a:ext cx="798604" cy="798604"/>
              <a:chOff x="5698925" y="5178054"/>
              <a:chExt cx="798604" cy="798604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286A69F-164A-F6F9-F2C1-0B692D910ABB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Envelope with solid fill">
                <a:extLst>
                  <a:ext uri="{FF2B5EF4-FFF2-40B4-BE49-F238E27FC236}">
                    <a16:creationId xmlns:a16="http://schemas.microsoft.com/office/drawing/2014/main" id="{20296A5A-AE20-E766-8205-C2D666171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161F7C0-AC0E-968A-E258-5A1C11DA2ADE}"/>
                </a:ext>
              </a:extLst>
            </p:cNvPr>
            <p:cNvGrpSpPr/>
            <p:nvPr/>
          </p:nvGrpSpPr>
          <p:grpSpPr>
            <a:xfrm>
              <a:off x="4854092" y="14148119"/>
              <a:ext cx="798604" cy="798604"/>
              <a:chOff x="4854092" y="5178054"/>
              <a:chExt cx="798604" cy="79860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73E6358-FE21-EB27-6D6D-E6F23AE7B8EB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Graphic 38" descr="Chat with solid fill">
                <a:extLst>
                  <a:ext uri="{FF2B5EF4-FFF2-40B4-BE49-F238E27FC236}">
                    <a16:creationId xmlns:a16="http://schemas.microsoft.com/office/drawing/2014/main" id="{94E4ADF9-48D7-1962-D90C-8373DF47E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578A30C-F8D5-52D5-FB6C-370BA44520F0}"/>
                </a:ext>
              </a:extLst>
            </p:cNvPr>
            <p:cNvGrpSpPr/>
            <p:nvPr/>
          </p:nvGrpSpPr>
          <p:grpSpPr>
            <a:xfrm>
              <a:off x="6543756" y="14148119"/>
              <a:ext cx="798604" cy="798604"/>
              <a:chOff x="6543756" y="5178054"/>
              <a:chExt cx="798604" cy="798604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E3F108C-4EC2-88DB-FAF3-7F55B204AC9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amera with solid fill">
                <a:extLst>
                  <a:ext uri="{FF2B5EF4-FFF2-40B4-BE49-F238E27FC236}">
                    <a16:creationId xmlns:a16="http://schemas.microsoft.com/office/drawing/2014/main" id="{805996E9-DA3C-7A21-05F6-B563AE24C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E2405C5-509F-1218-A157-655AA807A352}"/>
                </a:ext>
              </a:extLst>
            </p:cNvPr>
            <p:cNvGrpSpPr/>
            <p:nvPr/>
          </p:nvGrpSpPr>
          <p:grpSpPr>
            <a:xfrm>
              <a:off x="4854092" y="7827251"/>
              <a:ext cx="2488268" cy="1621984"/>
              <a:chOff x="4854092" y="863236"/>
              <a:chExt cx="2488268" cy="16219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E9B6C1F-84DD-35DF-BAAF-5DBB309C82CA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9044E2-FB19-AF8A-095D-1D2B77D93B22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8004F6-2D6C-E03F-F9C8-1EC45372BE3F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B3D2E9-E8B5-BA64-A0CE-840284E9AC60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47" name="Graphic 46" descr="Dim (Smaller Sun) with solid fill">
                <a:extLst>
                  <a:ext uri="{FF2B5EF4-FFF2-40B4-BE49-F238E27FC236}">
                    <a16:creationId xmlns:a16="http://schemas.microsoft.com/office/drawing/2014/main" id="{D83637D1-A462-B075-E4C7-13742103C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309BF0-4E71-4222-0044-C327830BADAE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171AC7-4876-5CB1-6B89-BF07FE8B3AA0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2D5053E-86CC-E042-9407-1DB6EB8D0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57A2C4-5F60-34E6-C358-D18D0BFF6B4B}"/>
                </a:ext>
              </a:extLst>
            </p:cNvPr>
            <p:cNvSpPr txBox="1"/>
            <p:nvPr/>
          </p:nvSpPr>
          <p:spPr>
            <a:xfrm>
              <a:off x="4854092" y="11381678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7B7A7E-E65D-6038-99B3-E7E8B7AE941D}"/>
                </a:ext>
              </a:extLst>
            </p:cNvPr>
            <p:cNvSpPr txBox="1"/>
            <p:nvPr/>
          </p:nvSpPr>
          <p:spPr>
            <a:xfrm>
              <a:off x="5686851" y="11381678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Helvetica" panose="020B0500000000000000" pitchFamily="34" charset="0"/>
                </a:rPr>
                <a:t>Mariott</a:t>
              </a:r>
              <a:endParaRPr lang="en-US" sz="105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663827B-CF9E-13A4-1884-B41D61333FEF}"/>
                </a:ext>
              </a:extLst>
            </p:cNvPr>
            <p:cNvSpPr txBox="1"/>
            <p:nvPr/>
          </p:nvSpPr>
          <p:spPr>
            <a:xfrm>
              <a:off x="6538507" y="11381678"/>
              <a:ext cx="79415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Ministère de </a:t>
              </a:r>
              <a:r>
                <a:rPr lang="en-US" sz="1050" dirty="0" err="1">
                  <a:solidFill>
                    <a:schemeClr val="bg1"/>
                  </a:solidFill>
                  <a:latin typeface="Helvetica" panose="020B0500000000000000" pitchFamily="34" charset="0"/>
                </a:rPr>
                <a:t>l’int</a:t>
              </a:r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…</a:t>
              </a:r>
            </a:p>
            <a:p>
              <a:pPr algn="ctr"/>
              <a:endParaRPr lang="en-US" sz="105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C94E70-531A-0649-E15C-16FF4CAA1BEE}"/>
                </a:ext>
              </a:extLst>
            </p:cNvPr>
            <p:cNvSpPr txBox="1"/>
            <p:nvPr/>
          </p:nvSpPr>
          <p:spPr>
            <a:xfrm>
              <a:off x="4803413" y="13121302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98CD14-B1B0-62F2-0FCA-4E05FC477F74}"/>
                </a:ext>
              </a:extLst>
            </p:cNvPr>
            <p:cNvSpPr txBox="1"/>
            <p:nvPr/>
          </p:nvSpPr>
          <p:spPr>
            <a:xfrm>
              <a:off x="5686851" y="13121302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8090921-0FFE-EF74-0A2D-D0C7F88ED8C9}"/>
                </a:ext>
              </a:extLst>
            </p:cNvPr>
            <p:cNvGrpSpPr/>
            <p:nvPr/>
          </p:nvGrpSpPr>
          <p:grpSpPr>
            <a:xfrm>
              <a:off x="4854092" y="10586348"/>
              <a:ext cx="798604" cy="798604"/>
              <a:chOff x="4854092" y="2671132"/>
              <a:chExt cx="798604" cy="79860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BD023CB-3ABD-9F5A-3BFF-1F942B1FE38C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Books with solid fill">
                <a:extLst>
                  <a:ext uri="{FF2B5EF4-FFF2-40B4-BE49-F238E27FC236}">
                    <a16:creationId xmlns:a16="http://schemas.microsoft.com/office/drawing/2014/main" id="{F8DDF376-C8AC-A296-51DF-0C06CD797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27C37C0-1D54-68C2-F811-C8DBBD083A91}"/>
                </a:ext>
              </a:extLst>
            </p:cNvPr>
            <p:cNvGrpSpPr/>
            <p:nvPr/>
          </p:nvGrpSpPr>
          <p:grpSpPr>
            <a:xfrm>
              <a:off x="4854092" y="12312821"/>
              <a:ext cx="798604" cy="798604"/>
              <a:chOff x="4854092" y="3782948"/>
              <a:chExt cx="798604" cy="79860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77CBE80-9798-2B9C-1DAB-A9944108DD6D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Graphic 65" descr="Earth globe: Americas with solid fill">
                <a:extLst>
                  <a:ext uri="{FF2B5EF4-FFF2-40B4-BE49-F238E27FC236}">
                    <a16:creationId xmlns:a16="http://schemas.microsoft.com/office/drawing/2014/main" id="{4CABE86A-E38E-4093-7F12-F9FBD39B7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DC47007-562B-D6B1-DC73-E04CB38BB6E5}"/>
                </a:ext>
              </a:extLst>
            </p:cNvPr>
            <p:cNvGrpSpPr/>
            <p:nvPr/>
          </p:nvGrpSpPr>
          <p:grpSpPr>
            <a:xfrm>
              <a:off x="5698925" y="12312821"/>
              <a:ext cx="798604" cy="798604"/>
              <a:chOff x="5698925" y="3782948"/>
              <a:chExt cx="798604" cy="798604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E51DAD2-5E88-AFC2-162A-CE6C14128BB4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8" name="Graphic 67" descr="Palette with solid fill">
                <a:extLst>
                  <a:ext uri="{FF2B5EF4-FFF2-40B4-BE49-F238E27FC236}">
                    <a16:creationId xmlns:a16="http://schemas.microsoft.com/office/drawing/2014/main" id="{AA88D389-99DA-A46D-09F4-EAFAEE6DC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pic>
          <p:nvPicPr>
            <p:cNvPr id="2" name="Image 1" descr="Une image contenant logo, symbole, Police, Graphique&#10;&#10;Description générée automatiquement">
              <a:extLst>
                <a:ext uri="{FF2B5EF4-FFF2-40B4-BE49-F238E27FC236}">
                  <a16:creationId xmlns:a16="http://schemas.microsoft.com/office/drawing/2014/main" id="{DE431C69-3A15-5A8E-7709-7BB33C10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371" y="10500690"/>
              <a:ext cx="991278" cy="950167"/>
            </a:xfrm>
            <a:prstGeom prst="rect">
              <a:avLst/>
            </a:prstGeom>
          </p:spPr>
        </p:pic>
        <p:pic>
          <p:nvPicPr>
            <p:cNvPr id="3" name="Image 2" descr="Une image contenant texte, capture d’écran, Police, Graphique&#10;&#10;Description générée automatiquement">
              <a:extLst>
                <a:ext uri="{FF2B5EF4-FFF2-40B4-BE49-F238E27FC236}">
                  <a16:creationId xmlns:a16="http://schemas.microsoft.com/office/drawing/2014/main" id="{2FA11A73-7D16-B292-E843-40C2E8507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993" y="10512283"/>
              <a:ext cx="1024733" cy="932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1F678A-98F9-329E-BFD8-6BBD8B347AAE}"/>
              </a:ext>
            </a:extLst>
          </p:cNvPr>
          <p:cNvGrpSpPr/>
          <p:nvPr/>
        </p:nvGrpSpPr>
        <p:grpSpPr>
          <a:xfrm>
            <a:off x="4543331" y="7340423"/>
            <a:ext cx="3105339" cy="6020555"/>
            <a:chOff x="4660705" y="7340423"/>
            <a:chExt cx="3105339" cy="602055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3519DF-14C6-9A46-619C-DD1552906312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AFF794-0CBD-84F7-807D-0251CDDFA173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B9C54FA-1204-9A5F-BB6B-8B1FC9C03115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B09532F-CD68-85D6-ABE0-B0EABBA3C701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Top Corners Rounded 91">
                <a:extLst>
                  <a:ext uri="{FF2B5EF4-FFF2-40B4-BE49-F238E27FC236}">
                    <a16:creationId xmlns:a16="http://schemas.microsoft.com/office/drawing/2014/main" id="{ADFC814F-481C-6679-20D4-1A7772194BA0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E9F91CC-247D-AB58-CBC7-A5A2C9812F70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C5EE2F-C074-834F-6554-A8E15C10646B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987A343-E36A-9E73-DD19-308675ACB78F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6" name="Graphic 95" descr="Envelope with solid fill">
                <a:extLst>
                  <a:ext uri="{FF2B5EF4-FFF2-40B4-BE49-F238E27FC236}">
                    <a16:creationId xmlns:a16="http://schemas.microsoft.com/office/drawing/2014/main" id="{D5293D7C-9FE6-220F-7693-560FCB04A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C1DA873-F3C3-28C5-8861-21B80E9710F9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783108E-2493-B648-F8FF-0D09391C0A01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Graphic 98" descr="Chat with solid fill">
                <a:extLst>
                  <a:ext uri="{FF2B5EF4-FFF2-40B4-BE49-F238E27FC236}">
                    <a16:creationId xmlns:a16="http://schemas.microsoft.com/office/drawing/2014/main" id="{E9D5102D-14CC-3D9F-3CF8-F93380A48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8DE9871-2436-FB58-EF48-1A29145AB44F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956695C-43F6-8284-FA65-703537A81ECC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Graphic 101" descr="Camera with solid fill">
                <a:extLst>
                  <a:ext uri="{FF2B5EF4-FFF2-40B4-BE49-F238E27FC236}">
                    <a16:creationId xmlns:a16="http://schemas.microsoft.com/office/drawing/2014/main" id="{2D8E5A69-F8E6-6716-920A-0D1FFB7A7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993C094-293E-7B80-9851-16C748C44F38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A634E7FA-74DC-E6ED-5A14-B8E2789ED021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3F7E607-F42E-48CE-56B3-ECC2FC4AFAA3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F6ECE3-7F73-3E56-5F0B-F32338A7A48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3D8CD28-7EAA-9493-5615-3D29157C6690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08" name="Graphic 107" descr="Dim (Smaller Sun) with solid fill">
                <a:extLst>
                  <a:ext uri="{FF2B5EF4-FFF2-40B4-BE49-F238E27FC236}">
                    <a16:creationId xmlns:a16="http://schemas.microsoft.com/office/drawing/2014/main" id="{AEE3FF81-2402-65C5-DA5E-9B2B39AAC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053D379-A489-6082-8C2D-68FEABD31EEF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FE7796-0160-AADC-DD53-BF53612F043F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C87E1DC-F25B-618C-D235-950CEEED3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9B29F4B-EBCA-7754-B7F5-154B40486A91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6B76E-E207-981B-7FD4-F42FB7562C32}"/>
                </a:ext>
              </a:extLst>
            </p:cNvPr>
            <p:cNvSpPr txBox="1"/>
            <p:nvPr/>
          </p:nvSpPr>
          <p:spPr>
            <a:xfrm>
              <a:off x="5804225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Helvetica" panose="020B0500000000000000" pitchFamily="34" charset="0"/>
                </a:rPr>
                <a:t>Mariott</a:t>
              </a:r>
              <a:endParaRPr lang="en-US" sz="105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B836F6-EB1B-32FF-BAB9-3DFA1D71EBBA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724962C-79DC-B11E-2C61-DCB660AB010F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029606B-FF6B-1D4E-75B7-864E7987BE50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6CC994-55F5-09BC-14FC-C4EBEF32E3CE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101DF6C-00F4-C4D6-AC18-E05112065F4A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4098D83-A270-D785-789D-C3E33BDA0D97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Graphic 119" descr="Books with solid fill">
                <a:extLst>
                  <a:ext uri="{FF2B5EF4-FFF2-40B4-BE49-F238E27FC236}">
                    <a16:creationId xmlns:a16="http://schemas.microsoft.com/office/drawing/2014/main" id="{37B0DE8D-AA67-21F0-9FF1-9B2459326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6FF085-5368-7EE2-17BD-A66C35F0EC32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E2F3E4A6-6671-9923-75A4-8D5557698FF2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 descr="Earth globe: Americas with solid fill">
                <a:extLst>
                  <a:ext uri="{FF2B5EF4-FFF2-40B4-BE49-F238E27FC236}">
                    <a16:creationId xmlns:a16="http://schemas.microsoft.com/office/drawing/2014/main" id="{F2A8B776-7184-767E-B3A1-197A2E007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ECBC5BD-6D57-F746-86FD-CD13301F5673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BED1FB85-86F9-085F-8B3D-43DCAE15D8A2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6" name="Graphic 125" descr="Palette with solid fill">
                <a:extLst>
                  <a:ext uri="{FF2B5EF4-FFF2-40B4-BE49-F238E27FC236}">
                    <a16:creationId xmlns:a16="http://schemas.microsoft.com/office/drawing/2014/main" id="{0D585056-F690-BAA9-1B50-744AE099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0028B6B-DA73-3106-F66D-AD60BA0A712D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DD225119-B4B0-2088-EAEE-C57AD170E1EB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Graphic 128" descr="Leaf with solid fill">
                <a:extLst>
                  <a:ext uri="{FF2B5EF4-FFF2-40B4-BE49-F238E27FC236}">
                    <a16:creationId xmlns:a16="http://schemas.microsoft.com/office/drawing/2014/main" id="{B76225C0-D362-D738-73DB-BA8E9235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3616C56-D1B5-90FB-1D45-CC2DA132A205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1AD0B268-6BD7-1ACE-A9A2-9486E8E2700E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Graphic 131" descr="Calculator with solid fill">
                <a:extLst>
                  <a:ext uri="{FF2B5EF4-FFF2-40B4-BE49-F238E27FC236}">
                    <a16:creationId xmlns:a16="http://schemas.microsoft.com/office/drawing/2014/main" id="{7740E3C7-57E7-02BD-B3CC-6E377A45D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FE7F1F8-8AB9-1B61-F6A9-AAAFA4F186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1" y="378627"/>
            <a:ext cx="1039188" cy="922488"/>
          </a:xfrm>
          <a:prstGeom prst="rect">
            <a:avLst/>
          </a:prstGeom>
        </p:spPr>
      </p:pic>
      <p:pic>
        <p:nvPicPr>
          <p:cNvPr id="19" name="Image 18" descr="Une image contenant capture d’écran, texte, graphisme, dessin humoristique&#10;&#10;Description générée automatiquement">
            <a:extLst>
              <a:ext uri="{FF2B5EF4-FFF2-40B4-BE49-F238E27FC236}">
                <a16:creationId xmlns:a16="http://schemas.microsoft.com/office/drawing/2014/main" id="{855E2286-6DEA-B667-91F8-85C7CD4946E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-1" r="26437" b="15529"/>
          <a:stretch/>
        </p:blipFill>
        <p:spPr>
          <a:xfrm>
            <a:off x="3879203" y="-4575509"/>
            <a:ext cx="4407613" cy="3873394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3BA956B-7830-050A-7851-D59EAF900319}"/>
              </a:ext>
            </a:extLst>
          </p:cNvPr>
          <p:cNvSpPr/>
          <p:nvPr/>
        </p:nvSpPr>
        <p:spPr>
          <a:xfrm>
            <a:off x="2691410" y="909587"/>
            <a:ext cx="5697416" cy="1058306"/>
          </a:xfrm>
          <a:prstGeom prst="roundRect">
            <a:avLst/>
          </a:prstGeom>
          <a:solidFill>
            <a:srgbClr val="323E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DBDEE1"/>
                </a:solidFill>
                <a:latin typeface="Amasis MT Pro" panose="02040504050005020304" pitchFamily="18" charset="0"/>
              </a:rPr>
              <a:t>U</a:t>
            </a:r>
            <a:r>
              <a:rPr lang="fr-FR" sz="2400" b="1" i="0" dirty="0">
                <a:solidFill>
                  <a:srgbClr val="DBDEE1"/>
                </a:solidFill>
                <a:effectLst/>
                <a:latin typeface="Amasis MT Pro" panose="02040504050005020304" pitchFamily="18" charset="0"/>
              </a:rPr>
              <a:t>n rappel à l'ordre contre le ministère</a:t>
            </a:r>
            <a:endParaRPr lang="fr-FR" sz="2400" b="1" dirty="0">
              <a:latin typeface="Amasis MT Pro" panose="02040504050005020304" pitchFamily="18" charset="0"/>
            </a:endParaRPr>
          </a:p>
        </p:txBody>
      </p:sp>
      <p:pic>
        <p:nvPicPr>
          <p:cNvPr id="8" name="Image 7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B58E94AD-242A-96E3-B52A-426C06FFA92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7" y="4294197"/>
            <a:ext cx="9049580" cy="1691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3216B05-9399-C03A-1B91-D95203DD69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8" y="2400546"/>
            <a:ext cx="9049579" cy="1378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8A1C82D-3188-83FB-B584-FA97EE2A7D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0" y="378627"/>
            <a:ext cx="1019249" cy="9224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A0B000-0914-E770-5EBB-FAF048028BD9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14" name="Image 13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0850F6FE-A698-CEBD-2138-FB6B2906B7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78" y="1034565"/>
            <a:ext cx="991278" cy="9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90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85">
            <a:extLst>
              <a:ext uri="{FF2B5EF4-FFF2-40B4-BE49-F238E27FC236}">
                <a16:creationId xmlns:a16="http://schemas.microsoft.com/office/drawing/2014/main" id="{66148783-FBF1-27C5-9A33-0039638F3446}"/>
              </a:ext>
            </a:extLst>
          </p:cNvPr>
          <p:cNvSpPr/>
          <p:nvPr/>
        </p:nvSpPr>
        <p:spPr>
          <a:xfrm>
            <a:off x="6533694" y="2619349"/>
            <a:ext cx="924172" cy="924172"/>
          </a:xfrm>
          <a:prstGeom prst="ellipse">
            <a:avLst/>
          </a:prstGeom>
          <a:solidFill>
            <a:srgbClr val="3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01320"/>
            <a:ext cx="3105339" cy="6037958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Ministère de </a:t>
              </a:r>
              <a:r>
                <a:rPr lang="en-US" sz="1050" dirty="0" err="1">
                  <a:solidFill>
                    <a:schemeClr val="bg1"/>
                  </a:solidFill>
                  <a:latin typeface="Helvetica" panose="020B0500000000000000" pitchFamily="34" charset="0"/>
                </a:rPr>
                <a:t>l’int</a:t>
              </a:r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…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pic>
          <p:nvPicPr>
            <p:cNvPr id="121" name="Graphic 120" descr="Leaf with solid fill">
              <a:extLst>
                <a:ext uri="{FF2B5EF4-FFF2-40B4-BE49-F238E27FC236}">
                  <a16:creationId xmlns:a16="http://schemas.microsoft.com/office/drawing/2014/main" id="{F77FFD7A-E08D-C8BA-4115-C9E6D84FE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750759" y="10794278"/>
              <a:ext cx="619346" cy="619346"/>
            </a:xfrm>
            <a:prstGeom prst="rect">
              <a:avLst/>
            </a:prstGeom>
          </p:spPr>
        </p:pic>
        <p:pic>
          <p:nvPicPr>
            <p:cNvPr id="119" name="Graphic 118" descr="Calculator with solid fill">
              <a:extLst>
                <a:ext uri="{FF2B5EF4-FFF2-40B4-BE49-F238E27FC236}">
                  <a16:creationId xmlns:a16="http://schemas.microsoft.com/office/drawing/2014/main" id="{B856567E-F187-C924-33C1-5E815EC66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24594" y="9667733"/>
              <a:ext cx="653570" cy="653570"/>
            </a:xfrm>
            <a:prstGeom prst="rect">
              <a:avLst/>
            </a:prstGeom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Mariott</a:t>
            </a:r>
            <a:endParaRPr lang="en-US" sz="1050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pic>
        <p:nvPicPr>
          <p:cNvPr id="2" name="Image 1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499FDEBB-14CA-BABF-7F29-B5B4018944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81" y="2587925"/>
            <a:ext cx="991278" cy="950167"/>
          </a:xfrm>
          <a:prstGeom prst="rect">
            <a:avLst/>
          </a:prstGeom>
        </p:spPr>
      </p:pic>
      <p:pic>
        <p:nvPicPr>
          <p:cNvPr id="3" name="Image 2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2072571-C8DB-E141-35DD-DE9BC00289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15" y="2590295"/>
            <a:ext cx="1024733" cy="9307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120D56-3CC4-978C-E792-7E4C1D465D8C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14" name="Image 13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F9DEE4F2-27F6-B083-30EC-081B3BD70F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78" y="1034565"/>
            <a:ext cx="991278" cy="950167"/>
          </a:xfrm>
          <a:prstGeom prst="rect">
            <a:avLst/>
          </a:prstGeom>
        </p:spPr>
      </p:pic>
      <p:pic>
        <p:nvPicPr>
          <p:cNvPr id="15" name="Image 1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8FAE35B-66BE-7073-B29F-E8ADE44B1B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350" y="2113073"/>
            <a:ext cx="1024733" cy="950168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6F7AD2D-758B-5FC7-7ED7-E8584F855D15}"/>
              </a:ext>
            </a:extLst>
          </p:cNvPr>
          <p:cNvSpPr/>
          <p:nvPr/>
        </p:nvSpPr>
        <p:spPr>
          <a:xfrm>
            <a:off x="2945175" y="-5924968"/>
            <a:ext cx="5697416" cy="1058306"/>
          </a:xfrm>
          <a:prstGeom prst="roundRect">
            <a:avLst/>
          </a:prstGeom>
          <a:solidFill>
            <a:srgbClr val="323E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DBDEE1"/>
                </a:solidFill>
                <a:latin typeface="Amasis MT Pro" panose="02040504050005020304" pitchFamily="18" charset="0"/>
              </a:rPr>
              <a:t>U</a:t>
            </a:r>
            <a:r>
              <a:rPr lang="fr-FR" sz="2400" b="1" i="0" dirty="0">
                <a:solidFill>
                  <a:srgbClr val="DBDEE1"/>
                </a:solidFill>
                <a:effectLst/>
                <a:latin typeface="Amasis MT Pro" panose="02040504050005020304" pitchFamily="18" charset="0"/>
              </a:rPr>
              <a:t>n rappel à l'ordre contre le ministère</a:t>
            </a:r>
            <a:endParaRPr lang="fr-FR" sz="2400" b="1" dirty="0">
              <a:latin typeface="Amasis MT Pro" panose="02040504050005020304" pitchFamily="18" charset="0"/>
            </a:endParaRP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CFDC7B8-ECC9-71D9-1BB6-439DE7F578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80" y="-4647770"/>
            <a:ext cx="9049579" cy="1378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02B01ECA-1AA3-2570-74A9-C46D0CFF95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49" y="-2874933"/>
            <a:ext cx="9049580" cy="1691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8561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A11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87680"/>
            <a:ext cx="3105339" cy="5951597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86A69F-164A-F6F9-F2C1-0B692D910ABB}"/>
              </a:ext>
            </a:extLst>
          </p:cNvPr>
          <p:cNvSpPr/>
          <p:nvPr/>
        </p:nvSpPr>
        <p:spPr>
          <a:xfrm>
            <a:off x="5698925" y="5178054"/>
            <a:ext cx="798604" cy="798604"/>
          </a:xfrm>
          <a:prstGeom prst="roundRect">
            <a:avLst>
              <a:gd name="adj" fmla="val 16065"/>
            </a:avLst>
          </a:prstGeom>
          <a:solidFill>
            <a:srgbClr val="13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Envelope with solid fill">
            <a:extLst>
              <a:ext uri="{FF2B5EF4-FFF2-40B4-BE49-F238E27FC236}">
                <a16:creationId xmlns:a16="http://schemas.microsoft.com/office/drawing/2014/main" id="{20296A5A-AE20-E766-8205-C2D666171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3883" y="5277820"/>
            <a:ext cx="605018" cy="60501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E6358-FE21-EB27-6D6D-E6F23AE7B8EB}"/>
              </a:ext>
            </a:extLst>
          </p:cNvPr>
          <p:cNvSpPr/>
          <p:nvPr/>
        </p:nvSpPr>
        <p:spPr>
          <a:xfrm>
            <a:off x="4854092" y="5178054"/>
            <a:ext cx="798604" cy="798604"/>
          </a:xfrm>
          <a:prstGeom prst="roundRect">
            <a:avLst>
              <a:gd name="adj" fmla="val 16065"/>
            </a:avLst>
          </a:prstGeom>
          <a:solidFill>
            <a:srgbClr val="6F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Chat with solid fill">
            <a:extLst>
              <a:ext uri="{FF2B5EF4-FFF2-40B4-BE49-F238E27FC236}">
                <a16:creationId xmlns:a16="http://schemas.microsoft.com/office/drawing/2014/main" id="{94E4ADF9-48D7-1962-D90C-8373DF47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5339" y="5252648"/>
            <a:ext cx="714958" cy="714958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3F108C-4EC2-88DB-FAF3-7F55B204AC9E}"/>
              </a:ext>
            </a:extLst>
          </p:cNvPr>
          <p:cNvSpPr/>
          <p:nvPr/>
        </p:nvSpPr>
        <p:spPr>
          <a:xfrm>
            <a:off x="6543756" y="5178054"/>
            <a:ext cx="798604" cy="798604"/>
          </a:xfrm>
          <a:prstGeom prst="roundRect">
            <a:avLst>
              <a:gd name="adj" fmla="val 160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Camera with solid fill">
            <a:extLst>
              <a:ext uri="{FF2B5EF4-FFF2-40B4-BE49-F238E27FC236}">
                <a16:creationId xmlns:a16="http://schemas.microsoft.com/office/drawing/2014/main" id="{805996E9-DA3C-7A21-05F6-B563AE24C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4186" y="5258148"/>
            <a:ext cx="642796" cy="64279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E9B6C1F-84DD-35DF-BAAF-5DBB309C82CA}"/>
              </a:ext>
            </a:extLst>
          </p:cNvPr>
          <p:cNvSpPr/>
          <p:nvPr/>
        </p:nvSpPr>
        <p:spPr>
          <a:xfrm>
            <a:off x="4854092" y="881342"/>
            <a:ext cx="2488268" cy="1603878"/>
          </a:xfrm>
          <a:prstGeom prst="roundRect">
            <a:avLst>
              <a:gd name="adj" fmla="val 1178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9044E2-FB19-AF8A-095D-1D2B77D93B22}"/>
              </a:ext>
            </a:extLst>
          </p:cNvPr>
          <p:cNvSpPr txBox="1"/>
          <p:nvPr/>
        </p:nvSpPr>
        <p:spPr>
          <a:xfrm>
            <a:off x="4885339" y="913540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" panose="020B0500000000000000" pitchFamily="34" charset="0"/>
              </a:rPr>
              <a:t>DEC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8004F6-2D6C-E03F-F9C8-1EC45372BE3F}"/>
              </a:ext>
            </a:extLst>
          </p:cNvPr>
          <p:cNvSpPr txBox="1"/>
          <p:nvPr/>
        </p:nvSpPr>
        <p:spPr>
          <a:xfrm>
            <a:off x="5096099" y="1448982"/>
            <a:ext cx="75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" panose="020B0500000000000000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B3D2E9-E8B5-BA64-A0CE-840284E9AC60}"/>
              </a:ext>
            </a:extLst>
          </p:cNvPr>
          <p:cNvSpPr txBox="1"/>
          <p:nvPr/>
        </p:nvSpPr>
        <p:spPr>
          <a:xfrm>
            <a:off x="5188306" y="2034412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panose="020B0500000000000000" pitchFamily="34" charset="0"/>
              </a:rPr>
              <a:t>TUE</a:t>
            </a:r>
          </a:p>
        </p:txBody>
      </p:sp>
      <p:pic>
        <p:nvPicPr>
          <p:cNvPr id="47" name="Graphic 46" descr="Dim (Smaller Sun) with solid fill">
            <a:extLst>
              <a:ext uri="{FF2B5EF4-FFF2-40B4-BE49-F238E27FC236}">
                <a16:creationId xmlns:a16="http://schemas.microsoft.com/office/drawing/2014/main" id="{D83637D1-A462-B075-E4C7-13742103C7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5590" y="863236"/>
            <a:ext cx="963322" cy="96332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9309BF0-4E71-4222-0044-C327830BADAE}"/>
              </a:ext>
            </a:extLst>
          </p:cNvPr>
          <p:cNvSpPr txBox="1"/>
          <p:nvPr/>
        </p:nvSpPr>
        <p:spPr>
          <a:xfrm>
            <a:off x="6379637" y="1696400"/>
            <a:ext cx="83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500000000000000" pitchFamily="34" charset="0"/>
              </a:rPr>
              <a:t>Sunny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171AC7-4876-5CB1-6B89-BF07FE8B3AA0}"/>
              </a:ext>
            </a:extLst>
          </p:cNvPr>
          <p:cNvSpPr txBox="1"/>
          <p:nvPr/>
        </p:nvSpPr>
        <p:spPr>
          <a:xfrm>
            <a:off x="6379637" y="198473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500000000000000" pitchFamily="34" charset="0"/>
              </a:rPr>
              <a:t>18</a:t>
            </a:r>
            <a:r>
              <a:rPr lang="en-US" sz="1600" baseline="30000" dirty="0">
                <a:solidFill>
                  <a:schemeClr val="bg1"/>
                </a:solidFill>
                <a:latin typeface="Helvetica" panose="020B0500000000000000" pitchFamily="34" charset="0"/>
              </a:rPr>
              <a:t>O</a:t>
            </a:r>
            <a:endParaRPr lang="en-US" baseline="30000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2D5053E-86CC-E042-9407-1DB6EB8D0ECF}"/>
              </a:ext>
            </a:extLst>
          </p:cNvPr>
          <p:cNvCxnSpPr>
            <a:cxnSpLocks/>
          </p:cNvCxnSpPr>
          <p:nvPr/>
        </p:nvCxnSpPr>
        <p:spPr>
          <a:xfrm>
            <a:off x="6191451" y="1104522"/>
            <a:ext cx="0" cy="11769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Mariott</a:t>
            </a:r>
            <a:endParaRPr lang="en-US" sz="1050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Ministère de </a:t>
            </a:r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l’int</a:t>
            </a:r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D023CB-3ABD-9F5A-3BFF-1F942B1FE38C}"/>
              </a:ext>
            </a:extLst>
          </p:cNvPr>
          <p:cNvSpPr/>
          <p:nvPr/>
        </p:nvSpPr>
        <p:spPr>
          <a:xfrm>
            <a:off x="4854092" y="2671132"/>
            <a:ext cx="798604" cy="798604"/>
          </a:xfrm>
          <a:prstGeom prst="roundRect">
            <a:avLst>
              <a:gd name="adj" fmla="val 160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 descr="Books with solid fill">
            <a:extLst>
              <a:ext uri="{FF2B5EF4-FFF2-40B4-BE49-F238E27FC236}">
                <a16:creationId xmlns:a16="http://schemas.microsoft.com/office/drawing/2014/main" id="{F8DDF376-C8AC-A296-51DF-0C06CD797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5518" y="2785952"/>
            <a:ext cx="594600" cy="5946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77CBE80-9798-2B9C-1DAB-A9944108DD6D}"/>
              </a:ext>
            </a:extLst>
          </p:cNvPr>
          <p:cNvSpPr/>
          <p:nvPr/>
        </p:nvSpPr>
        <p:spPr>
          <a:xfrm>
            <a:off x="4854092" y="3782948"/>
            <a:ext cx="798604" cy="798604"/>
          </a:xfrm>
          <a:prstGeom prst="roundRect">
            <a:avLst>
              <a:gd name="adj" fmla="val 16065"/>
            </a:avLst>
          </a:prstGeom>
          <a:solidFill>
            <a:srgbClr val="C4A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65" descr="Earth globe: Americas with solid fill">
            <a:extLst>
              <a:ext uri="{FF2B5EF4-FFF2-40B4-BE49-F238E27FC236}">
                <a16:creationId xmlns:a16="http://schemas.microsoft.com/office/drawing/2014/main" id="{4CABE86A-E38E-4093-7F12-F9FBD39B7A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3445" y="3837079"/>
            <a:ext cx="686336" cy="68633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1DAD2-5E88-AFC2-162A-CE6C14128BB4}"/>
              </a:ext>
            </a:extLst>
          </p:cNvPr>
          <p:cNvSpPr/>
          <p:nvPr/>
        </p:nvSpPr>
        <p:spPr>
          <a:xfrm>
            <a:off x="5698925" y="3782948"/>
            <a:ext cx="798604" cy="798604"/>
          </a:xfrm>
          <a:prstGeom prst="roundRect">
            <a:avLst>
              <a:gd name="adj" fmla="val 16065"/>
            </a:avLst>
          </a:prstGeom>
          <a:solidFill>
            <a:srgbClr val="F6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Graphic 67" descr="Palette with solid fill">
            <a:extLst>
              <a:ext uri="{FF2B5EF4-FFF2-40B4-BE49-F238E27FC236}">
                <a16:creationId xmlns:a16="http://schemas.microsoft.com/office/drawing/2014/main" id="{AA88D389-99DA-A46D-09F4-EAFAEE6DCF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12592" y="3815187"/>
            <a:ext cx="740837" cy="740837"/>
          </a:xfrm>
          <a:prstGeom prst="rect">
            <a:avLst/>
          </a:prstGeom>
        </p:spPr>
      </p:pic>
      <p:pic>
        <p:nvPicPr>
          <p:cNvPr id="3" name="Image 2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2F40098E-8514-CE65-05C7-3768E8E813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89" y="2594142"/>
            <a:ext cx="991278" cy="950167"/>
          </a:xfrm>
          <a:prstGeom prst="rect">
            <a:avLst/>
          </a:prstGeom>
        </p:spPr>
      </p:pic>
      <p:pic>
        <p:nvPicPr>
          <p:cNvPr id="7" name="Image 6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D388BC6-DB97-7CD9-9A0E-F4A961E2B6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4" y="2590294"/>
            <a:ext cx="1024733" cy="9501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24C27C-68C9-85DB-15B8-FDDCCAAC6DAF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14" name="Image 13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46CE0456-A963-BA14-0E47-A9A398ADD6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78" y="1034565"/>
            <a:ext cx="991278" cy="950167"/>
          </a:xfrm>
          <a:prstGeom prst="rect">
            <a:avLst/>
          </a:prstGeom>
        </p:spPr>
      </p:pic>
      <p:pic>
        <p:nvPicPr>
          <p:cNvPr id="15" name="Image 1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670C8ABE-9DB3-DAF1-A0FC-77F4AB6B5C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350" y="2113073"/>
            <a:ext cx="1024733" cy="9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6A7D50D8-4187-199A-6915-612F7A6DD889}"/>
              </a:ext>
            </a:extLst>
          </p:cNvPr>
          <p:cNvSpPr txBox="1"/>
          <p:nvPr/>
        </p:nvSpPr>
        <p:spPr>
          <a:xfrm>
            <a:off x="-9392125" y="2208895"/>
            <a:ext cx="5477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Termina Light" panose="00000400000000000000" pitchFamily="50" charset="0"/>
              </a:rPr>
              <a:t>Mariott</a:t>
            </a:r>
            <a:endParaRPr lang="en-US" sz="9600" dirty="0">
              <a:solidFill>
                <a:schemeClr val="bg1"/>
              </a:solidFill>
              <a:latin typeface="Termina Light" panose="00000400000000000000" pitchFamily="50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960DA7-0430-CA69-2994-E8EB69781D9F}"/>
              </a:ext>
            </a:extLst>
          </p:cNvPr>
          <p:cNvSpPr txBox="1"/>
          <p:nvPr/>
        </p:nvSpPr>
        <p:spPr>
          <a:xfrm>
            <a:off x="-7192836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9143B0-41AF-A00B-39DC-EE6AF81061EA}"/>
              </a:ext>
            </a:extLst>
          </p:cNvPr>
          <p:cNvSpPr txBox="1"/>
          <p:nvPr/>
        </p:nvSpPr>
        <p:spPr>
          <a:xfrm>
            <a:off x="-2606090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rgbClr val="A11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Mariott</a:t>
            </a:r>
            <a:endParaRPr lang="en-US" sz="1050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Ministère de </a:t>
            </a:r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l’int</a:t>
            </a:r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6B6C88AF-D19D-8ADA-20CC-E6B335E9EE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01" y="2594815"/>
            <a:ext cx="1024733" cy="93257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23839" y="499626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5E26A8F-38DA-75A2-0D47-B29D80A128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727211">
            <a:off x="15011178" y="-772959"/>
            <a:ext cx="3829878" cy="8403918"/>
          </a:xfrm>
          <a:prstGeom prst="rect">
            <a:avLst/>
          </a:prstGeom>
        </p:spPr>
      </p:pic>
      <p:pic>
        <p:nvPicPr>
          <p:cNvPr id="5" name="Image 4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34B4AA93-1556-5269-A50B-F2A0E3D1BC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32" y="2239544"/>
            <a:ext cx="2912935" cy="2873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66BDE0-F2F2-3E33-CF96-55B5E507507C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10" name="Image 9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9C4871E-6196-AE76-5EA7-8C4E6C0B28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350" y="2113073"/>
            <a:ext cx="1024733" cy="950168"/>
          </a:xfrm>
          <a:prstGeom prst="rect">
            <a:avLst/>
          </a:prstGeom>
        </p:spPr>
      </p:pic>
      <p:pic>
        <p:nvPicPr>
          <p:cNvPr id="11" name="Image 10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FCC30FE4-1074-DB44-BDF9-AE2DB2418D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99" y="2241668"/>
            <a:ext cx="2966600" cy="2843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335876" y="2208895"/>
            <a:ext cx="5477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Termina Light" panose="00000400000000000000" pitchFamily="50" charset="0"/>
              </a:rPr>
              <a:t>Mariott</a:t>
            </a:r>
            <a:endParaRPr lang="en-US" sz="9600" dirty="0">
              <a:solidFill>
                <a:schemeClr val="bg1"/>
              </a:solidFill>
              <a:latin typeface="Termina Light" panose="000004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666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8752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rgbClr val="A11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Mariott</a:t>
            </a:r>
            <a:endParaRPr lang="en-US" sz="1050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Ministère de </a:t>
            </a:r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l’int</a:t>
            </a:r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pic>
        <p:nvPicPr>
          <p:cNvPr id="7" name="Image 6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719C244-9AB2-6BF4-3EFD-20429276EB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730" y="2580685"/>
            <a:ext cx="1024733" cy="932577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90871" y="493414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Image 5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27F0C494-AA6C-5BFA-E5C5-E13511C1DD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3" y="388152"/>
            <a:ext cx="991278" cy="9501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300405-6368-95A6-A816-40A8528B8749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11" name="Image 10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2C583B5-3C14-5334-ACBA-8EFFC5050C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350" y="2113073"/>
            <a:ext cx="1024733" cy="950168"/>
          </a:xfrm>
          <a:prstGeom prst="rect">
            <a:avLst/>
          </a:prstGeom>
        </p:spPr>
      </p:pic>
      <p:pic>
        <p:nvPicPr>
          <p:cNvPr id="12" name="Image 11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BCE90D99-2088-55FE-0797-13E6FFEB47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3" y="418721"/>
            <a:ext cx="991278" cy="950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16" y="863236"/>
            <a:ext cx="2338568" cy="51315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1F678A-98F9-329E-BFD8-6BBD8B347AAE}"/>
              </a:ext>
            </a:extLst>
          </p:cNvPr>
          <p:cNvGrpSpPr/>
          <p:nvPr/>
        </p:nvGrpSpPr>
        <p:grpSpPr>
          <a:xfrm>
            <a:off x="4543331" y="7340423"/>
            <a:ext cx="3105339" cy="6020555"/>
            <a:chOff x="4660705" y="7340423"/>
            <a:chExt cx="3105339" cy="602055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3519DF-14C6-9A46-619C-DD1552906312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AFF794-0CBD-84F7-807D-0251CDDFA173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B9C54FA-1204-9A5F-BB6B-8B1FC9C03115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B09532F-CD68-85D6-ABE0-B0EABBA3C701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Top Corners Rounded 91">
                <a:extLst>
                  <a:ext uri="{FF2B5EF4-FFF2-40B4-BE49-F238E27FC236}">
                    <a16:creationId xmlns:a16="http://schemas.microsoft.com/office/drawing/2014/main" id="{ADFC814F-481C-6679-20D4-1A7772194BA0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E9F91CC-247D-AB58-CBC7-A5A2C9812F70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C5EE2F-C074-834F-6554-A8E15C10646B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987A343-E36A-9E73-DD19-308675ACB78F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6" name="Graphic 95" descr="Envelope with solid fill">
                <a:extLst>
                  <a:ext uri="{FF2B5EF4-FFF2-40B4-BE49-F238E27FC236}">
                    <a16:creationId xmlns:a16="http://schemas.microsoft.com/office/drawing/2014/main" id="{D5293D7C-9FE6-220F-7693-560FCB04A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C1DA873-F3C3-28C5-8861-21B80E9710F9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783108E-2493-B648-F8FF-0D09391C0A01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Graphic 98" descr="Chat with solid fill">
                <a:extLst>
                  <a:ext uri="{FF2B5EF4-FFF2-40B4-BE49-F238E27FC236}">
                    <a16:creationId xmlns:a16="http://schemas.microsoft.com/office/drawing/2014/main" id="{E9D5102D-14CC-3D9F-3CF8-F93380A48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8DE9871-2436-FB58-EF48-1A29145AB44F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956695C-43F6-8284-FA65-703537A81ECC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Graphic 101" descr="Camera with solid fill">
                <a:extLst>
                  <a:ext uri="{FF2B5EF4-FFF2-40B4-BE49-F238E27FC236}">
                    <a16:creationId xmlns:a16="http://schemas.microsoft.com/office/drawing/2014/main" id="{2D8E5A69-F8E6-6716-920A-0D1FFB7A7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993C094-293E-7B80-9851-16C748C44F38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A634E7FA-74DC-E6ED-5A14-B8E2789ED021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3F7E607-F42E-48CE-56B3-ECC2FC4AFAA3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F6ECE3-7F73-3E56-5F0B-F32338A7A48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3D8CD28-7EAA-9493-5615-3D29157C6690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08" name="Graphic 107" descr="Dim (Smaller Sun) with solid fill">
                <a:extLst>
                  <a:ext uri="{FF2B5EF4-FFF2-40B4-BE49-F238E27FC236}">
                    <a16:creationId xmlns:a16="http://schemas.microsoft.com/office/drawing/2014/main" id="{AEE3FF81-2402-65C5-DA5E-9B2B39AAC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053D379-A489-6082-8C2D-68FEABD31EEF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FE7796-0160-AADC-DD53-BF53612F043F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C87E1DC-F25B-618C-D235-950CEEED3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9B29F4B-EBCA-7754-B7F5-154B40486A91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6B76E-E207-981B-7FD4-F42FB7562C32}"/>
                </a:ext>
              </a:extLst>
            </p:cNvPr>
            <p:cNvSpPr txBox="1"/>
            <p:nvPr/>
          </p:nvSpPr>
          <p:spPr>
            <a:xfrm>
              <a:off x="5804225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Helvetica" panose="020B0500000000000000" pitchFamily="34" charset="0"/>
                </a:rPr>
                <a:t>Mariott</a:t>
              </a:r>
              <a:endParaRPr lang="en-US" sz="105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B836F6-EB1B-32FF-BAB9-3DFA1D71EBBA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724962C-79DC-B11E-2C61-DCB660AB010F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029606B-FF6B-1D4E-75B7-864E7987BE50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6CC994-55F5-09BC-14FC-C4EBEF32E3CE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101DF6C-00F4-C4D6-AC18-E05112065F4A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4098D83-A270-D785-789D-C3E33BDA0D97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Graphic 119" descr="Books with solid fill">
                <a:extLst>
                  <a:ext uri="{FF2B5EF4-FFF2-40B4-BE49-F238E27FC236}">
                    <a16:creationId xmlns:a16="http://schemas.microsoft.com/office/drawing/2014/main" id="{37B0DE8D-AA67-21F0-9FF1-9B2459326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6FF085-5368-7EE2-17BD-A66C35F0EC32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E2F3E4A6-6671-9923-75A4-8D5557698FF2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 descr="Earth globe: Americas with solid fill">
                <a:extLst>
                  <a:ext uri="{FF2B5EF4-FFF2-40B4-BE49-F238E27FC236}">
                    <a16:creationId xmlns:a16="http://schemas.microsoft.com/office/drawing/2014/main" id="{F2A8B776-7184-767E-B3A1-197A2E007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ECBC5BD-6D57-F746-86FD-CD13301F5673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BED1FB85-86F9-085F-8B3D-43DCAE15D8A2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6" name="Graphic 125" descr="Palette with solid fill">
                <a:extLst>
                  <a:ext uri="{FF2B5EF4-FFF2-40B4-BE49-F238E27FC236}">
                    <a16:creationId xmlns:a16="http://schemas.microsoft.com/office/drawing/2014/main" id="{0D585056-F690-BAA9-1B50-744AE099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0028B6B-DA73-3106-F66D-AD60BA0A712D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DD225119-B4B0-2088-EAEE-C57AD170E1EB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Graphic 128" descr="Leaf with solid fill">
                <a:extLst>
                  <a:ext uri="{FF2B5EF4-FFF2-40B4-BE49-F238E27FC236}">
                    <a16:creationId xmlns:a16="http://schemas.microsoft.com/office/drawing/2014/main" id="{B76225C0-D362-D738-73DB-BA8E9235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3616C56-D1B5-90FB-1D45-CC2DA132A205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1AD0B268-6BD7-1ACE-A9A2-9486E8E2700E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Graphic 131" descr="Calculator with solid fill">
                <a:extLst>
                  <a:ext uri="{FF2B5EF4-FFF2-40B4-BE49-F238E27FC236}">
                    <a16:creationId xmlns:a16="http://schemas.microsoft.com/office/drawing/2014/main" id="{7740E3C7-57E7-02BD-B3CC-6E377A45D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-15064546" y="2208895"/>
            <a:ext cx="723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ermina Light" panose="00000400000000000000" pitchFamily="50" charset="0"/>
              </a:rPr>
              <a:t>THE DNA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-99693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-4883795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2091279" y="1875875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983522" y="2016390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050608" y="2974886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464968" y="3105546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1489403" y="43527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3352800" y="4493879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9761E170-7690-D929-F805-BD00D33EEF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3" y="388152"/>
            <a:ext cx="991278" cy="950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A9E8CF-7A70-AE16-925C-E443A7E6270C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9" name="Image 8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AF51016D-95BD-F68A-BFF6-7518906F7A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350" y="2113073"/>
            <a:ext cx="1024733" cy="950168"/>
          </a:xfrm>
          <a:prstGeom prst="rect">
            <a:avLst/>
          </a:prstGeom>
        </p:spPr>
      </p:pic>
      <p:pic>
        <p:nvPicPr>
          <p:cNvPr id="10" name="Image 9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D028295D-A43F-9A0E-DB30-F7957DDB0F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3" y="418721"/>
            <a:ext cx="991278" cy="950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85">
            <a:extLst>
              <a:ext uri="{FF2B5EF4-FFF2-40B4-BE49-F238E27FC236}">
                <a16:creationId xmlns:a16="http://schemas.microsoft.com/office/drawing/2014/main" id="{66148783-FBF1-27C5-9A33-0039638F3446}"/>
              </a:ext>
            </a:extLst>
          </p:cNvPr>
          <p:cNvSpPr/>
          <p:nvPr/>
        </p:nvSpPr>
        <p:spPr>
          <a:xfrm>
            <a:off x="6533694" y="2619349"/>
            <a:ext cx="924172" cy="924172"/>
          </a:xfrm>
          <a:prstGeom prst="ellipse">
            <a:avLst/>
          </a:prstGeom>
          <a:solidFill>
            <a:srgbClr val="3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11EC6A-7C08-8F52-6C56-EAB117E0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271" y="863236"/>
            <a:ext cx="2338568" cy="513152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D572922-42DE-42A9-9526-76D0A01DD9C8}"/>
              </a:ext>
            </a:extLst>
          </p:cNvPr>
          <p:cNvSpPr txBox="1"/>
          <p:nvPr/>
        </p:nvSpPr>
        <p:spPr>
          <a:xfrm>
            <a:off x="13879088" y="1875875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42D44D-27FB-49D5-26B0-67603CCE48D6}"/>
              </a:ext>
            </a:extLst>
          </p:cNvPr>
          <p:cNvGrpSpPr/>
          <p:nvPr/>
        </p:nvGrpSpPr>
        <p:grpSpPr>
          <a:xfrm>
            <a:off x="15771331" y="2016390"/>
            <a:ext cx="2614863" cy="385010"/>
            <a:chOff x="3983522" y="2016390"/>
            <a:chExt cx="2614863" cy="38501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58E5EC-A19A-3DDF-A8E2-D3346BC5C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E129A57-8FA1-715A-7F97-8DF84EC3F4AA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A5F73A0-F140-8AB9-5C16-FDDC1CDB139A}"/>
              </a:ext>
            </a:extLst>
          </p:cNvPr>
          <p:cNvSpPr txBox="1"/>
          <p:nvPr/>
        </p:nvSpPr>
        <p:spPr>
          <a:xfrm>
            <a:off x="20838417" y="2974886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3079623-6C56-37F7-E59F-CE88ABE965E2}"/>
              </a:ext>
            </a:extLst>
          </p:cNvPr>
          <p:cNvGrpSpPr/>
          <p:nvPr/>
        </p:nvGrpSpPr>
        <p:grpSpPr>
          <a:xfrm>
            <a:off x="18252777" y="3105546"/>
            <a:ext cx="2585640" cy="385010"/>
            <a:chOff x="6464968" y="3105546"/>
            <a:chExt cx="2585640" cy="38501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0BC7B2-9195-C4C8-A4D2-72C6502A4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8F8DE33-965A-BD45-E754-9486685C9018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EFDD50B-1D02-4302-4E5E-F6919EC2CBFD}"/>
              </a:ext>
            </a:extLst>
          </p:cNvPr>
          <p:cNvSpPr txBox="1"/>
          <p:nvPr/>
        </p:nvSpPr>
        <p:spPr>
          <a:xfrm>
            <a:off x="13277212" y="43527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72665D-0F48-BDCC-0705-46D041C23574}"/>
              </a:ext>
            </a:extLst>
          </p:cNvPr>
          <p:cNvGrpSpPr/>
          <p:nvPr/>
        </p:nvGrpSpPr>
        <p:grpSpPr>
          <a:xfrm>
            <a:off x="15140609" y="4493879"/>
            <a:ext cx="2585640" cy="385010"/>
            <a:chOff x="3352800" y="4493879"/>
            <a:chExt cx="2585640" cy="38501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7221C7-B7FF-E2FD-FEA3-989E5EA23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FBB270A-4031-5709-E34D-4937C0FCF434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01320"/>
            <a:ext cx="3105339" cy="6037958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Ministère de </a:t>
              </a:r>
              <a:r>
                <a:rPr lang="en-US" sz="1050" dirty="0" err="1">
                  <a:solidFill>
                    <a:schemeClr val="bg1"/>
                  </a:solidFill>
                  <a:latin typeface="Helvetica" panose="020B0500000000000000" pitchFamily="34" charset="0"/>
                </a:rPr>
                <a:t>l’int</a:t>
              </a:r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…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pic>
          <p:nvPicPr>
            <p:cNvPr id="121" name="Graphic 120" descr="Leaf with solid fill">
              <a:extLst>
                <a:ext uri="{FF2B5EF4-FFF2-40B4-BE49-F238E27FC236}">
                  <a16:creationId xmlns:a16="http://schemas.microsoft.com/office/drawing/2014/main" id="{F77FFD7A-E08D-C8BA-4115-C9E6D84FE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750759" y="10794278"/>
              <a:ext cx="619346" cy="619346"/>
            </a:xfrm>
            <a:prstGeom prst="rect">
              <a:avLst/>
            </a:prstGeom>
          </p:spPr>
        </p:pic>
        <p:pic>
          <p:nvPicPr>
            <p:cNvPr id="119" name="Graphic 118" descr="Calculator with solid fill">
              <a:extLst>
                <a:ext uri="{FF2B5EF4-FFF2-40B4-BE49-F238E27FC236}">
                  <a16:creationId xmlns:a16="http://schemas.microsoft.com/office/drawing/2014/main" id="{B856567E-F187-C924-33C1-5E815EC66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24594" y="9667733"/>
              <a:ext cx="653570" cy="653570"/>
            </a:xfrm>
            <a:prstGeom prst="rect">
              <a:avLst/>
            </a:prstGeom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Mariott</a:t>
            </a:r>
            <a:endParaRPr lang="en-US" sz="1050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pic>
        <p:nvPicPr>
          <p:cNvPr id="2" name="Image 1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499FDEBB-14CA-BABF-7F29-B5B4018944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81" y="2587925"/>
            <a:ext cx="991278" cy="950167"/>
          </a:xfrm>
          <a:prstGeom prst="rect">
            <a:avLst/>
          </a:prstGeom>
        </p:spPr>
      </p:pic>
      <p:pic>
        <p:nvPicPr>
          <p:cNvPr id="3" name="Image 2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2072571-C8DB-E141-35DD-DE9BC00289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115" y="2590295"/>
            <a:ext cx="1024733" cy="9307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120D56-3CC4-978C-E792-7E4C1D465D8C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14" name="Image 13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F9DEE4F2-27F6-B083-30EC-081B3BD70F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78" y="1034565"/>
            <a:ext cx="991278" cy="950167"/>
          </a:xfrm>
          <a:prstGeom prst="rect">
            <a:avLst/>
          </a:prstGeom>
        </p:spPr>
      </p:pic>
      <p:pic>
        <p:nvPicPr>
          <p:cNvPr id="15" name="Image 1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8FAE35B-66BE-7073-B29F-E8ADE44B1B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350" y="2113073"/>
            <a:ext cx="1024733" cy="9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6A7D50D8-4187-199A-6915-612F7A6DD889}"/>
              </a:ext>
            </a:extLst>
          </p:cNvPr>
          <p:cNvSpPr txBox="1"/>
          <p:nvPr/>
        </p:nvSpPr>
        <p:spPr>
          <a:xfrm>
            <a:off x="-9392125" y="2208895"/>
            <a:ext cx="7007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ermina Light" panose="00000400000000000000" pitchFamily="50" charset="0"/>
              </a:rPr>
              <a:t>Ministère de l’intérieur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960DA7-0430-CA69-2994-E8EB69781D9F}"/>
              </a:ext>
            </a:extLst>
          </p:cNvPr>
          <p:cNvSpPr txBox="1"/>
          <p:nvPr/>
        </p:nvSpPr>
        <p:spPr>
          <a:xfrm>
            <a:off x="-7192836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9143B0-41AF-A00B-39DC-EE6AF81061EA}"/>
              </a:ext>
            </a:extLst>
          </p:cNvPr>
          <p:cNvSpPr txBox="1"/>
          <p:nvPr/>
        </p:nvSpPr>
        <p:spPr>
          <a:xfrm>
            <a:off x="-2606090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rgbClr val="3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Mariott</a:t>
            </a:r>
            <a:endParaRPr lang="en-US" sz="1050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Ministère de </a:t>
            </a:r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l’int</a:t>
            </a:r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pic>
        <p:nvPicPr>
          <p:cNvPr id="7" name="Image 6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740A710D-D6DE-4801-BBC6-20C0131A25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81" y="2587925"/>
            <a:ext cx="991278" cy="950167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29858" y="515282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E516D33-ADE9-F841-C438-A183D70092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57" y="2215650"/>
            <a:ext cx="3050945" cy="2763233"/>
          </a:xfrm>
          <a:prstGeom prst="rect">
            <a:avLst/>
          </a:prstGeom>
        </p:spPr>
      </p:pic>
      <p:pic>
        <p:nvPicPr>
          <p:cNvPr id="9" name="Image 8" descr="Une image contenant avion, drone, jouet, machine&#10;&#10;Description générée automatiquement">
            <a:extLst>
              <a:ext uri="{FF2B5EF4-FFF2-40B4-BE49-F238E27FC236}">
                <a16:creationId xmlns:a16="http://schemas.microsoft.com/office/drawing/2014/main" id="{6F4140C5-1B99-6080-1437-9E207D8E05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069">
            <a:off x="13719268" y="-97185"/>
            <a:ext cx="5851801" cy="3428509"/>
          </a:xfrm>
          <a:prstGeom prst="rect">
            <a:avLst/>
          </a:prstGeom>
        </p:spPr>
      </p:pic>
      <p:pic>
        <p:nvPicPr>
          <p:cNvPr id="10" name="Image 9" descr="Une image contenant habits, personne, Visage humain, vêtements habillés&#10;&#10;Description générée automatiquement">
            <a:extLst>
              <a:ext uri="{FF2B5EF4-FFF2-40B4-BE49-F238E27FC236}">
                <a16:creationId xmlns:a16="http://schemas.microsoft.com/office/drawing/2014/main" id="{92515412-B0B8-EFB9-CA4F-A0240E799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184" y="1179166"/>
            <a:ext cx="5921244" cy="59212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EB2BF6-6DD5-F08A-7648-1BAAF7B7762C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12" name="Image 11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F9921372-69A7-4439-9C95-183B1513F3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78" y="1034565"/>
            <a:ext cx="991278" cy="950167"/>
          </a:xfrm>
          <a:prstGeom prst="rect">
            <a:avLst/>
          </a:prstGeom>
        </p:spPr>
      </p:pic>
      <p:pic>
        <p:nvPicPr>
          <p:cNvPr id="14" name="Image 1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4C4BF9F-EA3C-92FD-013F-4EE26F552E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57" y="2217576"/>
            <a:ext cx="3050945" cy="276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18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428371" y="1777334"/>
            <a:ext cx="7007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ermina Light" panose="00000400000000000000" pitchFamily="50" charset="0"/>
              </a:rPr>
              <a:t>Ministère de l’intérieur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666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8752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rgbClr val="3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Mariott</a:t>
            </a:r>
            <a:endParaRPr lang="en-US" sz="1050" dirty="0">
              <a:solidFill>
                <a:schemeClr val="bg1"/>
              </a:solidFill>
              <a:latin typeface="Helvetica" panose="020B0500000000000000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Ministère de </a:t>
            </a:r>
            <a:r>
              <a:rPr lang="en-US" sz="1050" dirty="0" err="1">
                <a:solidFill>
                  <a:schemeClr val="bg1"/>
                </a:solidFill>
                <a:latin typeface="Helvetica" panose="020B0500000000000000" pitchFamily="34" charset="0"/>
              </a:rPr>
              <a:t>l’int</a:t>
            </a:r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pic>
        <p:nvPicPr>
          <p:cNvPr id="10" name="Image 9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1E96D6A0-EC91-BCCE-1DA7-0C090C0872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2208" y="2599968"/>
            <a:ext cx="991278" cy="950167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8028" y="505838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Image 8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8CA249D-0EA5-63C0-A0B4-1E1B47C4B2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1" y="378627"/>
            <a:ext cx="1039188" cy="922488"/>
          </a:xfrm>
          <a:prstGeom prst="rect">
            <a:avLst/>
          </a:prstGeom>
        </p:spPr>
      </p:pic>
      <p:pic>
        <p:nvPicPr>
          <p:cNvPr id="14" name="Image 13" descr="Une image contenant avion, drone, jouet, machine&#10;&#10;Description générée automatiquement">
            <a:extLst>
              <a:ext uri="{FF2B5EF4-FFF2-40B4-BE49-F238E27FC236}">
                <a16:creationId xmlns:a16="http://schemas.microsoft.com/office/drawing/2014/main" id="{3FEB1E4F-4685-D05C-2C71-0F108FB5DD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069">
            <a:off x="6476874" y="240868"/>
            <a:ext cx="5851801" cy="3428509"/>
          </a:xfrm>
          <a:prstGeom prst="rect">
            <a:avLst/>
          </a:prstGeom>
        </p:spPr>
      </p:pic>
      <p:pic>
        <p:nvPicPr>
          <p:cNvPr id="17" name="Image 16" descr="Une image contenant habits, personne, Visage humain, vêtements habillés&#10;&#10;Description générée automatiquement">
            <a:extLst>
              <a:ext uri="{FF2B5EF4-FFF2-40B4-BE49-F238E27FC236}">
                <a16:creationId xmlns:a16="http://schemas.microsoft.com/office/drawing/2014/main" id="{77DC98BE-AD54-3D86-5345-1E7190C1E5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927569"/>
            <a:ext cx="5921244" cy="5921244"/>
          </a:xfrm>
          <a:prstGeom prst="rect">
            <a:avLst/>
          </a:prstGeom>
        </p:spPr>
      </p:pic>
      <p:pic>
        <p:nvPicPr>
          <p:cNvPr id="18" name="Image 17" descr="Une image contenant capture d’écran, texte, graphisme, dessin humoristique&#10;&#10;Description générée automatiquement">
            <a:extLst>
              <a:ext uri="{FF2B5EF4-FFF2-40B4-BE49-F238E27FC236}">
                <a16:creationId xmlns:a16="http://schemas.microsoft.com/office/drawing/2014/main" id="{FE646D5E-D6A9-44D9-49F7-F0E26B99CDF3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-1" r="26437" b="15529"/>
          <a:stretch/>
        </p:blipFill>
        <p:spPr>
          <a:xfrm>
            <a:off x="3522826" y="-4911431"/>
            <a:ext cx="4407613" cy="3873394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FAC110E-F501-01DE-222D-06EBF534A583}"/>
              </a:ext>
            </a:extLst>
          </p:cNvPr>
          <p:cNvSpPr/>
          <p:nvPr/>
        </p:nvSpPr>
        <p:spPr>
          <a:xfrm>
            <a:off x="2877924" y="8288932"/>
            <a:ext cx="5697416" cy="1058306"/>
          </a:xfrm>
          <a:prstGeom prst="roundRect">
            <a:avLst/>
          </a:prstGeom>
          <a:solidFill>
            <a:srgbClr val="323E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DBDEE1"/>
                </a:solidFill>
                <a:latin typeface="Amasis MT Pro" panose="02040504050005020304" pitchFamily="18" charset="0"/>
              </a:rPr>
              <a:t>U</a:t>
            </a:r>
            <a:r>
              <a:rPr lang="fr-FR" sz="2400" b="1" i="0" dirty="0">
                <a:solidFill>
                  <a:srgbClr val="DBDEE1"/>
                </a:solidFill>
                <a:effectLst/>
                <a:latin typeface="Amasis MT Pro" panose="02040504050005020304" pitchFamily="18" charset="0"/>
              </a:rPr>
              <a:t>n rappel à l'ordre contre le ministère</a:t>
            </a:r>
            <a:endParaRPr lang="fr-FR" sz="2400" b="1" dirty="0">
              <a:latin typeface="Amasis MT Pro" panose="02040504050005020304" pitchFamily="18" charset="0"/>
            </a:endParaRPr>
          </a:p>
        </p:txBody>
      </p:sp>
      <p:pic>
        <p:nvPicPr>
          <p:cNvPr id="20" name="Image 19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E362EAE-BCD7-E031-3F9E-448E8A6B56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0" y="378627"/>
            <a:ext cx="1019249" cy="92248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FF592D8-52D5-46FF-2DAD-FCCD032EAA59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24" name="Image 23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B75A2C54-4164-8676-195C-554484F108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78" y="1034565"/>
            <a:ext cx="991278" cy="9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64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1F678A-98F9-329E-BFD8-6BBD8B347AAE}"/>
              </a:ext>
            </a:extLst>
          </p:cNvPr>
          <p:cNvGrpSpPr/>
          <p:nvPr/>
        </p:nvGrpSpPr>
        <p:grpSpPr>
          <a:xfrm>
            <a:off x="4543331" y="7340423"/>
            <a:ext cx="3105339" cy="6020555"/>
            <a:chOff x="4660705" y="7340423"/>
            <a:chExt cx="3105339" cy="602055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3519DF-14C6-9A46-619C-DD1552906312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AFF794-0CBD-84F7-807D-0251CDDFA173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B9C54FA-1204-9A5F-BB6B-8B1FC9C03115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B09532F-CD68-85D6-ABE0-B0EABBA3C701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Top Corners Rounded 91">
                <a:extLst>
                  <a:ext uri="{FF2B5EF4-FFF2-40B4-BE49-F238E27FC236}">
                    <a16:creationId xmlns:a16="http://schemas.microsoft.com/office/drawing/2014/main" id="{ADFC814F-481C-6679-20D4-1A7772194BA0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E9F91CC-247D-AB58-CBC7-A5A2C9812F70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C5EE2F-C074-834F-6554-A8E15C10646B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987A343-E36A-9E73-DD19-308675ACB78F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6" name="Graphic 95" descr="Envelope with solid fill">
                <a:extLst>
                  <a:ext uri="{FF2B5EF4-FFF2-40B4-BE49-F238E27FC236}">
                    <a16:creationId xmlns:a16="http://schemas.microsoft.com/office/drawing/2014/main" id="{D5293D7C-9FE6-220F-7693-560FCB04A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C1DA873-F3C3-28C5-8861-21B80E9710F9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783108E-2493-B648-F8FF-0D09391C0A01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Graphic 98" descr="Chat with solid fill">
                <a:extLst>
                  <a:ext uri="{FF2B5EF4-FFF2-40B4-BE49-F238E27FC236}">
                    <a16:creationId xmlns:a16="http://schemas.microsoft.com/office/drawing/2014/main" id="{E9D5102D-14CC-3D9F-3CF8-F93380A48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8DE9871-2436-FB58-EF48-1A29145AB44F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956695C-43F6-8284-FA65-703537A81ECC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" name="Graphic 101" descr="Camera with solid fill">
                <a:extLst>
                  <a:ext uri="{FF2B5EF4-FFF2-40B4-BE49-F238E27FC236}">
                    <a16:creationId xmlns:a16="http://schemas.microsoft.com/office/drawing/2014/main" id="{2D8E5A69-F8E6-6716-920A-0D1FFB7A7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993C094-293E-7B80-9851-16C748C44F38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A634E7FA-74DC-E6ED-5A14-B8E2789ED021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3F7E607-F42E-48CE-56B3-ECC2FC4AFAA3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6F6ECE3-7F73-3E56-5F0B-F32338A7A48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3D8CD28-7EAA-9493-5615-3D29157C6690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08" name="Graphic 107" descr="Dim (Smaller Sun) with solid fill">
                <a:extLst>
                  <a:ext uri="{FF2B5EF4-FFF2-40B4-BE49-F238E27FC236}">
                    <a16:creationId xmlns:a16="http://schemas.microsoft.com/office/drawing/2014/main" id="{AEE3FF81-2402-65C5-DA5E-9B2B39AAC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053D379-A489-6082-8C2D-68FEABD31EEF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FE7796-0160-AADC-DD53-BF53612F043F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C87E1DC-F25B-618C-D235-950CEEED3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9B29F4B-EBCA-7754-B7F5-154B40486A91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6B76E-E207-981B-7FD4-F42FB7562C32}"/>
                </a:ext>
              </a:extLst>
            </p:cNvPr>
            <p:cNvSpPr txBox="1"/>
            <p:nvPr/>
          </p:nvSpPr>
          <p:spPr>
            <a:xfrm>
              <a:off x="5804225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Helvetica" panose="020B0500000000000000" pitchFamily="34" charset="0"/>
                </a:rPr>
                <a:t>Mariott</a:t>
              </a:r>
              <a:endParaRPr lang="en-US" sz="105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B836F6-EB1B-32FF-BAB9-3DFA1D71EBBA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724962C-79DC-B11E-2C61-DCB660AB010F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029606B-FF6B-1D4E-75B7-864E7987BE50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6CC994-55F5-09BC-14FC-C4EBEF32E3CE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101DF6C-00F4-C4D6-AC18-E05112065F4A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4098D83-A270-D785-789D-C3E33BDA0D97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Graphic 119" descr="Books with solid fill">
                <a:extLst>
                  <a:ext uri="{FF2B5EF4-FFF2-40B4-BE49-F238E27FC236}">
                    <a16:creationId xmlns:a16="http://schemas.microsoft.com/office/drawing/2014/main" id="{37B0DE8D-AA67-21F0-9FF1-9B2459326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6FF085-5368-7EE2-17BD-A66C35F0EC32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E2F3E4A6-6671-9923-75A4-8D5557698FF2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 descr="Earth globe: Americas with solid fill">
                <a:extLst>
                  <a:ext uri="{FF2B5EF4-FFF2-40B4-BE49-F238E27FC236}">
                    <a16:creationId xmlns:a16="http://schemas.microsoft.com/office/drawing/2014/main" id="{F2A8B776-7184-767E-B3A1-197A2E007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ECBC5BD-6D57-F746-86FD-CD13301F5673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BED1FB85-86F9-085F-8B3D-43DCAE15D8A2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6" name="Graphic 125" descr="Palette with solid fill">
                <a:extLst>
                  <a:ext uri="{FF2B5EF4-FFF2-40B4-BE49-F238E27FC236}">
                    <a16:creationId xmlns:a16="http://schemas.microsoft.com/office/drawing/2014/main" id="{0D585056-F690-BAA9-1B50-744AE099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0028B6B-DA73-3106-F66D-AD60BA0A712D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DD225119-B4B0-2088-EAEE-C57AD170E1EB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Graphic 128" descr="Leaf with solid fill">
                <a:extLst>
                  <a:ext uri="{FF2B5EF4-FFF2-40B4-BE49-F238E27FC236}">
                    <a16:creationId xmlns:a16="http://schemas.microsoft.com/office/drawing/2014/main" id="{B76225C0-D362-D738-73DB-BA8E92358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3616C56-D1B5-90FB-1D45-CC2DA132A205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1AD0B268-6BD7-1ACE-A9A2-9486E8E2700E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Graphic 131" descr="Calculator with solid fill">
                <a:extLst>
                  <a:ext uri="{FF2B5EF4-FFF2-40B4-BE49-F238E27FC236}">
                    <a16:creationId xmlns:a16="http://schemas.microsoft.com/office/drawing/2014/main" id="{7740E3C7-57E7-02BD-B3CC-6E377A45D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-15064546" y="2208895"/>
            <a:ext cx="723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ermina Light" panose="00000400000000000000" pitchFamily="50" charset="0"/>
              </a:rPr>
              <a:t>THE DNA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-9969308" y="39335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-4883795" y="3933525"/>
            <a:ext cx="322511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  <a:p>
            <a:pPr marL="171450" indent="-171450">
              <a:spcAft>
                <a:spcPts val="600"/>
              </a:spcAft>
              <a:buClr>
                <a:srgbClr val="51DEF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</a:t>
            </a:r>
          </a:p>
        </p:txBody>
      </p:sp>
      <p:pic>
        <p:nvPicPr>
          <p:cNvPr id="2" name="Image 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FE7F1F8-8AB9-1B61-F6A9-AAAFA4F186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1" y="378627"/>
            <a:ext cx="1039188" cy="922488"/>
          </a:xfrm>
          <a:prstGeom prst="rect">
            <a:avLst/>
          </a:prstGeom>
        </p:spPr>
      </p:pic>
      <p:pic>
        <p:nvPicPr>
          <p:cNvPr id="9" name="Image 8" descr="Une image contenant avion, drone, jouet, machine&#10;&#10;Description générée automatiquement">
            <a:extLst>
              <a:ext uri="{FF2B5EF4-FFF2-40B4-BE49-F238E27FC236}">
                <a16:creationId xmlns:a16="http://schemas.microsoft.com/office/drawing/2014/main" id="{68F820C9-2851-921A-6C19-2788846008C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85342" y="23969"/>
            <a:ext cx="5851801" cy="3428509"/>
          </a:xfrm>
          <a:prstGeom prst="rect">
            <a:avLst/>
          </a:prstGeom>
        </p:spPr>
      </p:pic>
      <p:pic>
        <p:nvPicPr>
          <p:cNvPr id="10" name="Image 9" descr="Une image contenant habits, personne, Visage humain, vêtements habillés&#10;&#10;Description générée automatiquement">
            <a:extLst>
              <a:ext uri="{FF2B5EF4-FFF2-40B4-BE49-F238E27FC236}">
                <a16:creationId xmlns:a16="http://schemas.microsoft.com/office/drawing/2014/main" id="{8B120E3A-CED9-B65F-7CF8-2747A21ACF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51" y="7171446"/>
            <a:ext cx="5921244" cy="5921244"/>
          </a:xfrm>
          <a:prstGeom prst="rect">
            <a:avLst/>
          </a:prstGeom>
        </p:spPr>
      </p:pic>
      <p:pic>
        <p:nvPicPr>
          <p:cNvPr id="19" name="Image 18" descr="Une image contenant capture d’écran, texte, graphisme, dessin humoristique&#10;&#10;Description générée automatiquement">
            <a:extLst>
              <a:ext uri="{FF2B5EF4-FFF2-40B4-BE49-F238E27FC236}">
                <a16:creationId xmlns:a16="http://schemas.microsoft.com/office/drawing/2014/main" id="{855E2286-6DEA-B667-91F8-85C7CD4946E4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-1" r="26437" b="15529"/>
          <a:stretch/>
        </p:blipFill>
        <p:spPr>
          <a:xfrm>
            <a:off x="3039011" y="997281"/>
            <a:ext cx="4407613" cy="3873394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3BA956B-7830-050A-7851-D59EAF900319}"/>
              </a:ext>
            </a:extLst>
          </p:cNvPr>
          <p:cNvSpPr/>
          <p:nvPr/>
        </p:nvSpPr>
        <p:spPr>
          <a:xfrm>
            <a:off x="2561491" y="5066518"/>
            <a:ext cx="5697416" cy="1058306"/>
          </a:xfrm>
          <a:prstGeom prst="roundRect">
            <a:avLst/>
          </a:prstGeom>
          <a:solidFill>
            <a:srgbClr val="323E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DBDEE1"/>
                </a:solidFill>
                <a:latin typeface="Amasis MT Pro" panose="02040504050005020304" pitchFamily="18" charset="0"/>
              </a:rPr>
              <a:t>U</a:t>
            </a:r>
            <a:r>
              <a:rPr lang="fr-FR" sz="2400" b="1" i="0" dirty="0">
                <a:solidFill>
                  <a:srgbClr val="DBDEE1"/>
                </a:solidFill>
                <a:effectLst/>
                <a:latin typeface="Amasis MT Pro" panose="02040504050005020304" pitchFamily="18" charset="0"/>
              </a:rPr>
              <a:t>n rappel à l'ordre contre le ministère</a:t>
            </a:r>
            <a:endParaRPr lang="fr-FR" sz="2400" b="1" dirty="0">
              <a:latin typeface="Amasis MT Pro" panose="02040504050005020304" pitchFamily="18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33C66FF7-EADC-E3DE-80B3-212D83B9E27D}"/>
              </a:ext>
            </a:extLst>
          </p:cNvPr>
          <p:cNvSpPr txBox="1"/>
          <p:nvPr/>
        </p:nvSpPr>
        <p:spPr>
          <a:xfrm>
            <a:off x="-9816908" y="4085925"/>
            <a:ext cx="3495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sz="1400" dirty="0" err="1">
                <a:solidFill>
                  <a:srgbClr val="51DEF1"/>
                </a:solidFill>
                <a:latin typeface="The Sans Light-" panose="02000503050000020004" pitchFamily="2" charset="0"/>
              </a:rPr>
              <a:t>urna</a:t>
            </a:r>
            <a:r>
              <a:rPr lang="en-US" sz="1400" dirty="0">
                <a:solidFill>
                  <a:srgbClr val="51DEF1"/>
                </a:solidFill>
                <a:latin typeface="The Sans Light-" panose="02000503050000020004" pitchFamily="2" charset="0"/>
              </a:rPr>
              <a:t>.</a:t>
            </a:r>
          </a:p>
        </p:txBody>
      </p:sp>
      <p:pic>
        <p:nvPicPr>
          <p:cNvPr id="23" name="Image 2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5307EB8-BD0B-13CF-007F-9FC5774FA1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0132" y="1787499"/>
            <a:ext cx="9049579" cy="1378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Image 24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9792B6CD-0C39-EDC8-3173-FFF48FA68FE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848" y="3611622"/>
            <a:ext cx="9049580" cy="1691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Image 2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688630DD-A8EC-A57A-731F-2DED063063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0" y="378627"/>
            <a:ext cx="1019249" cy="9224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E2D489-CDD1-FEC8-70A8-3E76076E6F39}"/>
              </a:ext>
            </a:extLst>
          </p:cNvPr>
          <p:cNvSpPr/>
          <p:nvPr/>
        </p:nvSpPr>
        <p:spPr>
          <a:xfrm>
            <a:off x="10647680" y="0"/>
            <a:ext cx="154432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 dirty="0"/>
          </a:p>
        </p:txBody>
      </p:sp>
      <p:pic>
        <p:nvPicPr>
          <p:cNvPr id="28" name="Image 27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DC6F413B-6D8B-F3DA-2890-312125209B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78" y="1034565"/>
            <a:ext cx="991278" cy="9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68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711</Words>
  <Application>Microsoft Office PowerPoint</Application>
  <PresentationFormat>Grand écran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Termina Light</vt:lpstr>
      <vt:lpstr>Wingdings</vt:lpstr>
      <vt:lpstr>Calibri Light</vt:lpstr>
      <vt:lpstr>Amasis MT Pro</vt:lpstr>
      <vt:lpstr>Calibri</vt:lpstr>
      <vt:lpstr>Arial</vt:lpstr>
      <vt:lpstr>The Sans Light-</vt:lpstr>
      <vt:lpstr>Helvetica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MOISAN Alice</cp:lastModifiedBy>
  <cp:revision>12</cp:revision>
  <dcterms:created xsi:type="dcterms:W3CDTF">2022-08-01T04:53:53Z</dcterms:created>
  <dcterms:modified xsi:type="dcterms:W3CDTF">2023-11-16T07:48:15Z</dcterms:modified>
</cp:coreProperties>
</file>