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740027"/>
    <a:srgbClr val="860018"/>
    <a:srgbClr val="DCDFE6"/>
    <a:srgbClr val="EBFFFF"/>
    <a:srgbClr val="CCFFFF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3970" autoAdjust="0"/>
  </p:normalViewPr>
  <p:slideViewPr>
    <p:cSldViewPr>
      <p:cViewPr varScale="1">
        <p:scale>
          <a:sx n="13" d="100"/>
          <a:sy n="13" d="100"/>
        </p:scale>
        <p:origin x="1432" y="116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3/3/2018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3664145" y="16840200"/>
            <a:ext cx="10278067" cy="7132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587945" y="6734589"/>
            <a:ext cx="10354268" cy="8138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666673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8800" b="1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500" b="1" dirty="0" smtClean="0">
                <a:solidFill>
                  <a:schemeClr val="accent3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Trade Rhetoric Geography in the US Presidential Election Speeches</a:t>
            </a:r>
          </a:p>
          <a:p>
            <a:pPr algn="ctr">
              <a:spcBef>
                <a:spcPct val="0"/>
              </a:spcBef>
              <a:buNone/>
            </a:pPr>
            <a:endParaRPr lang="en-US" alt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Alice 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Mee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Seon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Chung (</a:t>
            </a:r>
            <a:r>
              <a:rPr lang="en-US" altLang="en-US" sz="5143" b="1" dirty="0" err="1" smtClean="0">
                <a:latin typeface="Times New Roman" charset="0"/>
                <a:ea typeface="Times New Roman" charset="0"/>
                <a:cs typeface="Times New Roman" charset="0"/>
              </a:rPr>
              <a:t>alicechung@uchicago.edu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), 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Computational Social Sciences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err="1" smtClean="0">
                <a:latin typeface="Times New Roman" charset="0"/>
                <a:ea typeface="Times New Roman" charset="0"/>
                <a:cs typeface="Times New Roman" charset="0"/>
              </a:rPr>
              <a:t>Minju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 Kim (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minjukim@uchicago.edu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), Department 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49650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Abstract / Background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636094" y="20768298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Methods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517821" y="2059414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644925" y="22387394"/>
            <a:ext cx="10369296" cy="10795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K= 45 topics and extract 15 FREX words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 (Document Term Matrix)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With 15 FREX words for each dimension, counted the frequencies and scaled by each document length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OLS Regression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DV: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ko-KR" alt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related 15 FREX words frequencies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Subset on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ust belt and non-rust belt region)</a:t>
            </a:r>
            <a:endParaRPr lang="ko-KR" alt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IV: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Political Party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, state-level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annual unemployment, speaker’s party status as a challenger,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partisan similarity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between the speaker and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the local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governor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536448" y="22326600"/>
            <a:ext cx="10360152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special interest by linking trade with job security.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475195" y="15383303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475195" y="16909806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88073" y="1935361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Word Cloud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582060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Contribution/Conclusions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582060" y="26042297"/>
            <a:ext cx="10135506" cy="7043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candidates </a:t>
            </a:r>
            <a:r>
              <a:rPr lang="en-US" altLang="ko-KR" sz="48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to expected voter punishment on trade through customizing 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rhetoric varies by political party, with higher intensity in swing states.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Democrats target rustbelt voters, Republicans target non-rustbelt voters in their usage of trade </a:t>
            </a:r>
            <a:r>
              <a:rPr lang="en-US" altLang="ko-KR" sz="48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rhetoric.</a:t>
            </a:r>
            <a:endParaRPr lang="en-US" altLang="ko-KR" sz="48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388" y="17526000"/>
            <a:ext cx="9868112" cy="5843459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582060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Trade Topic Salience Map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82060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Regression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2614837" y="6583397"/>
            <a:ext cx="10303563" cy="12252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55824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</a:p>
        </p:txBody>
      </p:sp>
      <p:pic>
        <p:nvPicPr>
          <p:cNvPr id="14" name="그림 1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0" y="6934200"/>
            <a:ext cx="10241280" cy="54864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0" y="13197840"/>
            <a:ext cx="10241280" cy="53949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448" y="6641366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pPr marL="685800" indent="-685800">
              <a:buFont typeface="Arial" charset="0"/>
              <a:buChar char="•"/>
            </a:pP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expected 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734"/>
              </p:ext>
            </p:extLst>
          </p:nvPr>
        </p:nvGraphicFramePr>
        <p:xfrm>
          <a:off x="22555200" y="20818756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:a16="http://schemas.microsoft.com/office/drawing/2014/main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:a16="http://schemas.microsoft.com/office/drawing/2014/main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2497621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932" y="22497622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7730439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51" y="27693151"/>
            <a:ext cx="4234649" cy="4234649"/>
          </a:xfrm>
          <a:prstGeom prst="rect">
            <a:avLst/>
          </a:prstGeom>
        </p:spPr>
      </p:pic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1632539" y="6736080"/>
            <a:ext cx="10372538" cy="13533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636094" y="6538891"/>
            <a:ext cx="10360152" cy="70556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Statistics </a:t>
            </a:r>
            <a:endParaRPr lang="ko-KR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Total 1</a:t>
            </a:r>
            <a:r>
              <a:rPr lang="en-US" altLang="ko-KR" sz="4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247 speeches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676 from Democratic Party, 571 from Republican Party 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685, 282, 280 speeches in each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846" y="14223473"/>
            <a:ext cx="10058400" cy="5747657"/>
          </a:xfrm>
          <a:prstGeom prst="rect">
            <a:avLst/>
          </a:prstGeom>
        </p:spPr>
      </p:pic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11636094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Data / Data </a:t>
            </a: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370</Words>
  <Application>Microsoft Office PowerPoint</Application>
  <PresentationFormat>사용자 지정</PresentationFormat>
  <Paragraphs>80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minju kim</cp:lastModifiedBy>
  <cp:revision>112</cp:revision>
  <cp:lastPrinted>2017-06-01T18:31:06Z</cp:lastPrinted>
  <dcterms:created xsi:type="dcterms:W3CDTF">2017-05-31T13:24:58Z</dcterms:created>
  <dcterms:modified xsi:type="dcterms:W3CDTF">2018-03-04T01:58:59Z</dcterms:modified>
</cp:coreProperties>
</file>