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3824" autoAdjust="0"/>
  </p:normalViewPr>
  <p:slideViewPr>
    <p:cSldViewPr>
      <p:cViewPr varScale="1">
        <p:scale>
          <a:sx n="13" d="100"/>
          <a:sy n="13" d="100"/>
        </p:scale>
        <p:origin x="1432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3/4/2018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64145" y="16840200"/>
            <a:ext cx="10278067" cy="7132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5" y="6734589"/>
            <a:ext cx="10354268" cy="813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500" b="1" dirty="0" smtClean="0">
                <a:solidFill>
                  <a:schemeClr val="accent3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Trade Rhetoric Geography in the US Presidential Election 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Alice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Mee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Seon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Chung (</a:t>
            </a: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alicechung@uchicago.edu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Minju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 Kim (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minjukim@uchicago.edu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 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length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Word Cloud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82060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582060" y="26042297"/>
            <a:ext cx="10135506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expected voter punishment on trade through customizing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rhetoric varies by political 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</a:t>
            </a:r>
            <a:r>
              <a:rPr lang="en-US" altLang="ko-KR" sz="4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rhetoric.</a:t>
            </a:r>
            <a:endParaRPr lang="en-US" altLang="ko-KR" sz="48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388" y="17526000"/>
            <a:ext cx="9868112" cy="5843459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582060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Trade Topic Salience Map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8206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734"/>
              </p:ext>
            </p:extLst>
          </p:nvPr>
        </p:nvGraphicFramePr>
        <p:xfrm>
          <a:off x="22555200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from Democratic Party, 571 from Republican Party 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998853"/>
            <a:ext cx="10058400" cy="5972278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 / Data </a:t>
            </a: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66" y="7052130"/>
            <a:ext cx="10104289" cy="50521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967" y="13190183"/>
            <a:ext cx="10104288" cy="5052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369</Words>
  <Application>Microsoft Office PowerPoint</Application>
  <PresentationFormat>사용자 지정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116</cp:revision>
  <cp:lastPrinted>2017-06-01T18:31:06Z</cp:lastPrinted>
  <dcterms:created xsi:type="dcterms:W3CDTF">2017-05-31T13:24:58Z</dcterms:created>
  <dcterms:modified xsi:type="dcterms:W3CDTF">2018-03-05T01:37:52Z</dcterms:modified>
</cp:coreProperties>
</file>