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3953" autoAdjust="0"/>
  </p:normalViewPr>
  <p:slideViewPr>
    <p:cSldViewPr>
      <p:cViewPr>
        <p:scale>
          <a:sx n="20" d="100"/>
          <a:sy n="20" d="100"/>
        </p:scale>
        <p:origin x="1912" y="384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04200" y="16794480"/>
            <a:ext cx="10531855" cy="722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4" y="6734589"/>
            <a:ext cx="10531855" cy="8046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600" b="1" dirty="0" smtClean="0">
                <a:solidFill>
                  <a:schemeClr val="accent3">
                    <a:lumMod val="95000"/>
                  </a:schemeClr>
                </a:solidFill>
              </a:rPr>
              <a:t>Trade Rhetoric Geography in the US Presidential Election </a:t>
            </a:r>
            <a:r>
              <a:rPr lang="en-US" altLang="en-US" sz="9600" b="1" dirty="0" smtClean="0">
                <a:solidFill>
                  <a:schemeClr val="accent3">
                    <a:lumMod val="95000"/>
                  </a:schemeClr>
                </a:solidFill>
              </a:rPr>
              <a:t>Speeches</a:t>
            </a:r>
          </a:p>
          <a:p>
            <a:pPr algn="ctr">
              <a:spcBef>
                <a:spcPct val="0"/>
              </a:spcBef>
              <a:buNone/>
            </a:pPr>
            <a:endParaRPr lang="en-US" altLang="en-US" sz="5143" dirty="0" smtClean="0"/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/>
              <a:t>Alice </a:t>
            </a:r>
            <a:r>
              <a:rPr lang="en-US" altLang="en-US" sz="5143" b="1" dirty="0" err="1"/>
              <a:t>Mee</a:t>
            </a:r>
            <a:r>
              <a:rPr lang="en-US" altLang="en-US" sz="5143" b="1" dirty="0"/>
              <a:t> </a:t>
            </a:r>
            <a:r>
              <a:rPr lang="en-US" altLang="en-US" sz="5143" b="1" dirty="0" err="1"/>
              <a:t>Seon</a:t>
            </a:r>
            <a:r>
              <a:rPr lang="en-US" altLang="en-US" sz="5143" b="1" dirty="0"/>
              <a:t> </a:t>
            </a:r>
            <a:r>
              <a:rPr lang="en-US" altLang="en-US" sz="5143" b="1" dirty="0" smtClean="0"/>
              <a:t>Chung(</a:t>
            </a:r>
            <a:r>
              <a:rPr lang="en-US" altLang="en-US" sz="5143" b="1" dirty="0" err="1" smtClean="0"/>
              <a:t>alicechung@uchicago.edu</a:t>
            </a:r>
            <a:r>
              <a:rPr lang="en-US" altLang="en-US" sz="5143" b="1" dirty="0"/>
              <a:t>), </a:t>
            </a:r>
            <a:r>
              <a:rPr lang="en-US" altLang="en-US" sz="5143" b="1" dirty="0" smtClean="0"/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smtClean="0"/>
              <a:t>Minju </a:t>
            </a:r>
            <a:r>
              <a:rPr lang="en-US" altLang="en-US" sz="5143" b="1" dirty="0"/>
              <a:t>Kim(minjukim@uchicago.edu</a:t>
            </a:r>
            <a:r>
              <a:rPr lang="en-US" altLang="en-US" sz="5143" b="1" dirty="0" smtClean="0"/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49650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Abstract / Background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636094" y="20768298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517821" y="2059414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644925" y="22387394"/>
            <a:ext cx="10369296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</a:t>
            </a:r>
            <a:r>
              <a:rPr lang="en-US" altLang="en-US" sz="4400" spc="-150" dirty="0" err="1" smtClean="0">
                <a:latin typeface="Times New Roman" charset="0"/>
                <a:ea typeface="Times New Roman" charset="0"/>
                <a:cs typeface="Times New Roman" charset="0"/>
              </a:rPr>
              <a:t>lengt</a:t>
            </a:r>
            <a:endParaRPr lang="en-US" altLang="en-US" sz="4400" spc="-15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536448" y="22326600"/>
            <a:ext cx="10360152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75195" y="15383303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75195" y="16909806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935361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Word Cloud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683719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683719" y="26073654"/>
            <a:ext cx="10360152" cy="4679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</a:t>
            </a:r>
            <a:r>
              <a:rPr lang="en-US" altLang="ko-K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expected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punishment on trade through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rhetoric varies by political partisanship.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00" y="17090066"/>
            <a:ext cx="10058400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480402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Trade Topic Salience Map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53321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Regression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225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pic>
        <p:nvPicPr>
          <p:cNvPr id="14" name="그림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0" y="6934200"/>
            <a:ext cx="10241280" cy="54864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0" y="13197840"/>
            <a:ext cx="10241280" cy="53949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8" y="6641366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04151"/>
              </p:ext>
            </p:extLst>
          </p:nvPr>
        </p:nvGraphicFramePr>
        <p:xfrm>
          <a:off x="22588074" y="20818756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xmlns="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xmlns="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xmlns="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2497621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932" y="22497622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7730439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51" y="27693151"/>
            <a:ext cx="4234649" cy="4234649"/>
          </a:xfrm>
          <a:prstGeom prst="rect">
            <a:avLst/>
          </a:prstGeom>
        </p:spPr>
      </p:pic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632539" y="6736080"/>
            <a:ext cx="10372538" cy="1353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6538891"/>
            <a:ext cx="10360152" cy="705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Statistics </a:t>
            </a:r>
            <a:endParaRPr lang="ko-KR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Total 1</a:t>
            </a:r>
            <a:r>
              <a:rPr lang="en-US" altLang="ko-KR" sz="4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247 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speeches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676 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from Democratic Party, 571 from Republican Party 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685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, 282, 280 speeches in each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4223473"/>
            <a:ext cx="10058400" cy="5747657"/>
          </a:xfrm>
          <a:prstGeom prst="rect">
            <a:avLst/>
          </a:prstGeom>
        </p:spPr>
      </p:pic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636094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340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alicearimchung1@gmail.com</cp:lastModifiedBy>
  <cp:revision>101</cp:revision>
  <cp:lastPrinted>2017-06-01T18:31:06Z</cp:lastPrinted>
  <dcterms:created xsi:type="dcterms:W3CDTF">2017-05-31T13:24:58Z</dcterms:created>
  <dcterms:modified xsi:type="dcterms:W3CDTF">2018-03-03T23:03:34Z</dcterms:modified>
</cp:coreProperties>
</file>