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5" autoAdjust="0"/>
  </p:normalViewPr>
  <p:slideViewPr>
    <p:cSldViewPr>
      <p:cViewPr varScale="1">
        <p:scale>
          <a:sx n="13" d="100"/>
          <a:sy n="13" d="100"/>
        </p:scale>
        <p:origin x="1428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371865" y="6629399"/>
            <a:ext cx="10372538" cy="12893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Speeches</a:t>
            </a:r>
            <a:endParaRPr lang="en-US" altLang="en-US" sz="96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67863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Background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310756" y="2994140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405939" y="1987259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Research Design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9176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60757" y="21302879"/>
            <a:ext cx="10360152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 rate,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407803" y="21603933"/>
            <a:ext cx="10360152" cy="77820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4655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4655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5492243"/>
            <a:ext cx="10360152" cy="7634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speeches 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676, 571 speeches from Democratic, Republican 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in the 2008, 2012, 2016 presidential election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8440400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Conclusion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expected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on trade through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 varies by political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rhetoric.</a:t>
            </a:r>
            <a:endParaRPr lang="en-US" altLang="ko-K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133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0" y="7004645"/>
            <a:ext cx="10058399" cy="502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133" y="12541886"/>
            <a:ext cx="1005839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03" y="6424562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4731"/>
              </p:ext>
            </p:extLst>
          </p:nvPr>
        </p:nvGraphicFramePr>
        <p:xfrm>
          <a:off x="22588074" y="20180401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1741714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43" y="21741715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6974532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862" y="26937244"/>
            <a:ext cx="4234649" cy="4234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476712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343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101</cp:revision>
  <cp:lastPrinted>2017-06-01T18:31:06Z</cp:lastPrinted>
  <dcterms:created xsi:type="dcterms:W3CDTF">2017-05-31T13:24:58Z</dcterms:created>
  <dcterms:modified xsi:type="dcterms:W3CDTF">2018-03-03T23:37:39Z</dcterms:modified>
</cp:coreProperties>
</file>