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27"/>
    <a:srgbClr val="860018"/>
    <a:srgbClr val="DCDFE6"/>
    <a:srgbClr val="EBFFFF"/>
    <a:srgbClr val="CCFFFF"/>
    <a:srgbClr val="99FFCC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2"/>
    <p:restoredTop sz="93955" autoAdjust="0"/>
  </p:normalViewPr>
  <p:slideViewPr>
    <p:cSldViewPr>
      <p:cViewPr>
        <p:scale>
          <a:sx n="21" d="100"/>
          <a:sy n="21" d="100"/>
        </p:scale>
        <p:origin x="264" y="40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145352" y="6734589"/>
            <a:ext cx="10974448" cy="18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441371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800" b="1" dirty="0" smtClean="0">
                <a:solidFill>
                  <a:schemeClr val="accent3">
                    <a:lumMod val="95000"/>
                  </a:schemeClr>
                </a:solidFill>
              </a:rPr>
              <a:t>Trade Rhetoric Geography in the US Presidential Election Speeches</a:t>
            </a:r>
            <a:endParaRPr lang="en-US" altLang="en-US" sz="8800" b="1" dirty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sz="5143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/>
              <a:t>Alice </a:t>
            </a:r>
            <a:r>
              <a:rPr lang="en-US" altLang="en-US" sz="5143" b="1" dirty="0" err="1"/>
              <a:t>Mee</a:t>
            </a:r>
            <a:r>
              <a:rPr lang="en-US" altLang="en-US" sz="5143" b="1" dirty="0"/>
              <a:t> </a:t>
            </a:r>
            <a:r>
              <a:rPr lang="en-US" altLang="en-US" sz="5143" b="1" dirty="0" err="1"/>
              <a:t>Seon</a:t>
            </a:r>
            <a:r>
              <a:rPr lang="en-US" altLang="en-US" sz="5143" b="1" dirty="0"/>
              <a:t> Chung(alicechung@uchicao.edu), </a:t>
            </a:r>
            <a:r>
              <a:rPr lang="en-US" altLang="en-US" sz="5143" b="1" dirty="0" smtClean="0"/>
              <a:t>Computational Social Sciences</a:t>
            </a:r>
            <a:endParaRPr lang="en-US" altLang="en-US" sz="5143" b="1" dirty="0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smtClean="0"/>
              <a:t>Minju </a:t>
            </a:r>
            <a:r>
              <a:rPr lang="en-US" altLang="en-US" sz="5143" b="1" dirty="0"/>
              <a:t>Kim(minjukim@uchicago.edu</a:t>
            </a:r>
            <a:r>
              <a:rPr lang="en-US" altLang="en-US" sz="5143" b="1" dirty="0" smtClean="0"/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81000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Abstract / Background</a:t>
            </a: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1606830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606830" y="13556841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249762" y="5202566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1000" y="19871481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33048" y="14987121"/>
            <a:ext cx="10360152" cy="17372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Select the most trade-related topic from the results</a:t>
            </a: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(Document Term Matrix)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Using 15 FREX words for each dimension, count the frequencies and scaled by each document length.</a:t>
            </a:r>
          </a:p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Regression Model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Dependent Variable: 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Unigram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frequency (of trade-related documents extracted from the </a:t>
            </a:r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stm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, subset to rustbelt &amp; swing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state)</a:t>
            </a: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Independent Variable: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Partisanship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  <a:endParaRPr 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, state-level unemployment, candidate-fixed, candidate from incumbent party vs. opposing party, the partisan similarity of the author and the local governor (1= same, 0 = different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381000" y="21603933"/>
            <a:ext cx="10360152" cy="108844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special interest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by linking trade with job security 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just" latinLnBrk="1"/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H4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Within non-rust belt regions, if the regions are swing states,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 source of personal-level security threat. 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55600" y="1473495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31800" y="16261453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>
              <a:buNone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326459" y="6589152"/>
            <a:ext cx="10640523" cy="68956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Statistics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(1) Total 1247 speeches, 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(2) 676 from Democratic Party, 571 from Republican Party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(3) 685, 282, 280 speeches in each year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10496" y="19129435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Word Cloud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683719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287480" y="26828645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00" y="17090066"/>
            <a:ext cx="10058400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480402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Trade Topic Salience Map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53321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Regression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174" y="7402318"/>
            <a:ext cx="9526329" cy="47631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049" y="13110182"/>
            <a:ext cx="9526329" cy="4763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5237" y="6412939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this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32280"/>
              </p:ext>
            </p:extLst>
          </p:nvPr>
        </p:nvGraphicFramePr>
        <p:xfrm>
          <a:off x="22510497" y="20869436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33" y="22430749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66" y="22430750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33" y="27663567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285" y="27626279"/>
            <a:ext cx="4234649" cy="42346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705055" y="25997648"/>
            <a:ext cx="10338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voter punishment on trade through the means of adopting 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rhetoric varies by political partisanship.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372</Words>
  <Application>Microsoft Office PowerPoint</Application>
  <PresentationFormat>사용자 지정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81</cp:revision>
  <cp:lastPrinted>2017-06-01T18:31:06Z</cp:lastPrinted>
  <dcterms:created xsi:type="dcterms:W3CDTF">2017-05-31T13:24:58Z</dcterms:created>
  <dcterms:modified xsi:type="dcterms:W3CDTF">2018-03-03T19:47:50Z</dcterms:modified>
</cp:coreProperties>
</file>