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3953" autoAdjust="0"/>
  </p:normalViewPr>
  <p:slideViewPr>
    <p:cSldViewPr>
      <p:cViewPr varScale="1">
        <p:scale>
          <a:sx n="13" d="100"/>
          <a:sy n="13" d="100"/>
        </p:scale>
        <p:origin x="1428" y="116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371865" y="6629399"/>
            <a:ext cx="10372538" cy="12893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04200" y="16794480"/>
            <a:ext cx="10531855" cy="722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4" y="6734589"/>
            <a:ext cx="10531855" cy="8046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600" b="1" dirty="0" smtClean="0">
                <a:solidFill>
                  <a:schemeClr val="accent3">
                    <a:lumMod val="95000"/>
                  </a:schemeClr>
                </a:solidFill>
              </a:rPr>
              <a:t>Trade Rhetoric Geography in the US Presidential Election Speeches</a:t>
            </a:r>
            <a:endParaRPr lang="en-US" altLang="en-US" sz="9600" b="1" dirty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sz="5143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/>
              <a:t>Alice </a:t>
            </a:r>
            <a:r>
              <a:rPr lang="en-US" altLang="en-US" sz="5143" b="1" dirty="0" err="1"/>
              <a:t>Mee</a:t>
            </a:r>
            <a:r>
              <a:rPr lang="en-US" altLang="en-US" sz="5143" b="1" dirty="0"/>
              <a:t> </a:t>
            </a:r>
            <a:r>
              <a:rPr lang="en-US" altLang="en-US" sz="5143" b="1" dirty="0" err="1"/>
              <a:t>Seon</a:t>
            </a:r>
            <a:r>
              <a:rPr lang="en-US" altLang="en-US" sz="5143" b="1" dirty="0"/>
              <a:t> Chung(alicechung@uchicao.edu), </a:t>
            </a:r>
            <a:r>
              <a:rPr lang="en-US" altLang="en-US" sz="5143" b="1" dirty="0" smtClean="0"/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smtClean="0"/>
              <a:t>Minju </a:t>
            </a:r>
            <a:r>
              <a:rPr lang="en-US" altLang="en-US" sz="5143" b="1" dirty="0"/>
              <a:t>Kim(minjukim@uchicago.edu</a:t>
            </a:r>
            <a:r>
              <a:rPr lang="en-US" altLang="en-US" sz="5143" b="1" dirty="0" smtClean="0"/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67863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Abstract / Background</a:t>
            </a: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310756" y="2994140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405939" y="1987259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9176" y="19871481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60757" y="21302879"/>
            <a:ext cx="10360152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length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407803" y="21603933"/>
            <a:ext cx="10360152" cy="77820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46550" y="1473495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46550" y="16261453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5492243"/>
            <a:ext cx="10360152" cy="7634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(1) Total 1247 speeches 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(2) 676 from Democratic Party, 571 from Republican Party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(3) 685, 282, 280 speeches in each year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8440400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Word Cloud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683719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683719" y="26073654"/>
            <a:ext cx="10360152" cy="4679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</a:t>
            </a:r>
            <a:r>
              <a:rPr lang="en-US" altLang="ko-K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expected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punishment on trade through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 varies by political partisanship.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00" y="17090066"/>
            <a:ext cx="10058400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480402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Trade Topic Salience Map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53321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Regression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133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0" y="7004645"/>
            <a:ext cx="10058399" cy="5029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133" y="12541886"/>
            <a:ext cx="10058399" cy="502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03" y="6424562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4731"/>
              </p:ext>
            </p:extLst>
          </p:nvPr>
        </p:nvGraphicFramePr>
        <p:xfrm>
          <a:off x="22588074" y="20180401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1741714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43" y="21741715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6974532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862" y="26937244"/>
            <a:ext cx="4234649" cy="4234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3476712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319</Words>
  <Application>Microsoft Office PowerPoint</Application>
  <PresentationFormat>사용자 지정</PresentationFormat>
  <Paragraphs>76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94</cp:revision>
  <cp:lastPrinted>2017-06-01T18:31:06Z</cp:lastPrinted>
  <dcterms:created xsi:type="dcterms:W3CDTF">2017-05-31T13:24:58Z</dcterms:created>
  <dcterms:modified xsi:type="dcterms:W3CDTF">2018-03-03T22:27:00Z</dcterms:modified>
</cp:coreProperties>
</file>