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1"/>
  </p:sldMasterIdLst>
  <p:sldIdLst>
    <p:sldId id="256" r:id="rId2"/>
    <p:sldId id="265" r:id="rId3"/>
    <p:sldId id="259" r:id="rId4"/>
    <p:sldId id="260" r:id="rId5"/>
    <p:sldId id="261" r:id="rId6"/>
    <p:sldId id="266" r:id="rId7"/>
    <p:sldId id="267" r:id="rId8"/>
    <p:sldId id="268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7"/>
    <p:restoredTop sz="94607"/>
  </p:normalViewPr>
  <p:slideViewPr>
    <p:cSldViewPr snapToGrid="0" snapToObjects="1">
      <p:cViewPr>
        <p:scale>
          <a:sx n="100" d="100"/>
          <a:sy n="100" d="100"/>
        </p:scale>
        <p:origin x="153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E5302-4D8A-0743-B9CA-77AEB11549A1}" type="doc">
      <dgm:prSet loTypeId="urn:microsoft.com/office/officeart/2005/8/layout/StepDownProcess" loCatId="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E9C1924A-4E39-3449-B112-7BA6EBF0284A}">
      <dgm:prSet phldrT="[Text]"/>
      <dgm:spPr/>
      <dgm:t>
        <a:bodyPr/>
        <a:lstStyle/>
        <a:p>
          <a:r>
            <a:rPr lang="en-US" dirty="0" err="1" smtClean="0"/>
            <a:t>MyClasses</a:t>
          </a:r>
          <a:endParaRPr lang="en-US" dirty="0"/>
        </a:p>
      </dgm:t>
    </dgm:pt>
    <dgm:pt modelId="{740DA19D-82A0-874F-A740-D34703FF615A}" type="parTrans" cxnId="{4EC1AD80-8B37-6649-9A17-F9ECD079A117}">
      <dgm:prSet/>
      <dgm:spPr/>
      <dgm:t>
        <a:bodyPr/>
        <a:lstStyle/>
        <a:p>
          <a:endParaRPr lang="en-US"/>
        </a:p>
      </dgm:t>
    </dgm:pt>
    <dgm:pt modelId="{B5F009BA-21AC-5D46-AEBE-FD12103C7CFC}" type="sibTrans" cxnId="{4EC1AD80-8B37-6649-9A17-F9ECD079A117}">
      <dgm:prSet/>
      <dgm:spPr/>
      <dgm:t>
        <a:bodyPr/>
        <a:lstStyle/>
        <a:p>
          <a:endParaRPr lang="en-US"/>
        </a:p>
      </dgm:t>
    </dgm:pt>
    <dgm:pt modelId="{BA4F1286-787E-724C-8DC7-9FBA53FC508F}">
      <dgm:prSet phldrT="[Text]" phldr="1"/>
      <dgm:spPr/>
      <dgm:t>
        <a:bodyPr/>
        <a:lstStyle/>
        <a:p>
          <a:endParaRPr lang="en-US" dirty="0"/>
        </a:p>
      </dgm:t>
    </dgm:pt>
    <dgm:pt modelId="{3BC57F34-12FA-3147-92B5-0CE9BAFEB245}" type="parTrans" cxnId="{3B480C7C-B81F-1D48-8BEF-891698CA1B92}">
      <dgm:prSet/>
      <dgm:spPr/>
      <dgm:t>
        <a:bodyPr/>
        <a:lstStyle/>
        <a:p>
          <a:endParaRPr lang="en-US"/>
        </a:p>
      </dgm:t>
    </dgm:pt>
    <dgm:pt modelId="{EA9A9E75-86C7-B148-BC45-8AA735BAE1B7}" type="sibTrans" cxnId="{3B480C7C-B81F-1D48-8BEF-891698CA1B92}">
      <dgm:prSet/>
      <dgm:spPr/>
      <dgm:t>
        <a:bodyPr/>
        <a:lstStyle/>
        <a:p>
          <a:endParaRPr lang="en-US"/>
        </a:p>
      </dgm:t>
    </dgm:pt>
    <dgm:pt modelId="{08E8E1DE-3E7C-8D4A-960F-9885E6E4BD7E}">
      <dgm:prSet phldrT="[Text]"/>
      <dgm:spPr/>
      <dgm:t>
        <a:bodyPr/>
        <a:lstStyle/>
        <a:p>
          <a:r>
            <a:rPr lang="en-US" dirty="0" smtClean="0"/>
            <a:t>Scraping data </a:t>
          </a:r>
          <a:endParaRPr lang="en-US" dirty="0"/>
        </a:p>
      </dgm:t>
    </dgm:pt>
    <dgm:pt modelId="{A2962900-D64E-5E46-8619-F00E218E7D60}" type="parTrans" cxnId="{4542393E-920E-844D-8EC6-6D7ED6B9BCEF}">
      <dgm:prSet/>
      <dgm:spPr/>
      <dgm:t>
        <a:bodyPr/>
        <a:lstStyle/>
        <a:p>
          <a:endParaRPr lang="en-US"/>
        </a:p>
      </dgm:t>
    </dgm:pt>
    <dgm:pt modelId="{A0CE1544-684A-064B-83B0-C779E9F93FF3}" type="sibTrans" cxnId="{4542393E-920E-844D-8EC6-6D7ED6B9BCEF}">
      <dgm:prSet/>
      <dgm:spPr/>
      <dgm:t>
        <a:bodyPr/>
        <a:lstStyle/>
        <a:p>
          <a:endParaRPr lang="en-US"/>
        </a:p>
      </dgm:t>
    </dgm:pt>
    <dgm:pt modelId="{265E65C9-DAF5-B042-8E9F-8C77AB112C24}">
      <dgm:prSet phldrT="[Text]"/>
      <dgm:spPr/>
      <dgm:t>
        <a:bodyPr/>
        <a:lstStyle/>
        <a:p>
          <a:pPr marL="114300" lvl="1" indent="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Data cleaning</a:t>
          </a:r>
          <a:endParaRPr lang="en-US" dirty="0"/>
        </a:p>
      </dgm:t>
    </dgm:pt>
    <dgm:pt modelId="{97FAF380-DE20-E24C-946E-EF235F8D06A6}" type="parTrans" cxnId="{0B66AD7F-C80F-5B47-8137-40188AAD3BFE}">
      <dgm:prSet/>
      <dgm:spPr/>
      <dgm:t>
        <a:bodyPr/>
        <a:lstStyle/>
        <a:p>
          <a:endParaRPr lang="en-US"/>
        </a:p>
      </dgm:t>
    </dgm:pt>
    <dgm:pt modelId="{258E4D36-6AFC-D94B-8929-8555F860FD8D}" type="sibTrans" cxnId="{0B66AD7F-C80F-5B47-8137-40188AAD3BFE}">
      <dgm:prSet/>
      <dgm:spPr/>
      <dgm:t>
        <a:bodyPr/>
        <a:lstStyle/>
        <a:p>
          <a:endParaRPr lang="en-US"/>
        </a:p>
      </dgm:t>
    </dgm:pt>
    <dgm:pt modelId="{5E78C9B2-9236-9747-A86F-EC00933AA6CB}">
      <dgm:prSet phldrT="[Text]" custT="1"/>
      <dgm:spPr/>
      <dgm:t>
        <a:bodyPr/>
        <a:lstStyle/>
        <a:p>
          <a:r>
            <a:rPr lang="en-US" sz="1800" baseline="0" dirty="0" smtClean="0"/>
            <a:t> Database</a:t>
          </a:r>
          <a:endParaRPr lang="en-US" sz="1800" dirty="0"/>
        </a:p>
      </dgm:t>
    </dgm:pt>
    <dgm:pt modelId="{5F02C329-230A-954F-AB5D-3C488E5FEE2F}" type="parTrans" cxnId="{F825D407-4AB1-A74F-AC26-FF1C9B0979CF}">
      <dgm:prSet/>
      <dgm:spPr/>
      <dgm:t>
        <a:bodyPr/>
        <a:lstStyle/>
        <a:p>
          <a:endParaRPr lang="en-US"/>
        </a:p>
      </dgm:t>
    </dgm:pt>
    <dgm:pt modelId="{D39DA73E-C447-E844-80E2-4D02DFC97731}" type="sibTrans" cxnId="{F825D407-4AB1-A74F-AC26-FF1C9B0979CF}">
      <dgm:prSet/>
      <dgm:spPr/>
      <dgm:t>
        <a:bodyPr/>
        <a:lstStyle/>
        <a:p>
          <a:endParaRPr lang="en-US"/>
        </a:p>
      </dgm:t>
    </dgm:pt>
    <dgm:pt modelId="{EC2CCA1B-332E-1A48-861D-AACD82002C2A}">
      <dgm:prSet phldrT="[Text]" phldr="1"/>
      <dgm:spPr/>
      <dgm:t>
        <a:bodyPr/>
        <a:lstStyle/>
        <a:p>
          <a:endParaRPr lang="en-US"/>
        </a:p>
      </dgm:t>
    </dgm:pt>
    <dgm:pt modelId="{32C50338-9B30-6B46-A28F-E859E9AF8740}" type="parTrans" cxnId="{AD2DBA92-EBF5-D648-9DB8-CABA00C8262F}">
      <dgm:prSet/>
      <dgm:spPr/>
      <dgm:t>
        <a:bodyPr/>
        <a:lstStyle/>
        <a:p>
          <a:endParaRPr lang="en-US"/>
        </a:p>
      </dgm:t>
    </dgm:pt>
    <dgm:pt modelId="{54C7DB49-0424-6D40-A021-BD2199D4C94A}" type="sibTrans" cxnId="{AD2DBA92-EBF5-D648-9DB8-CABA00C8262F}">
      <dgm:prSet/>
      <dgm:spPr/>
      <dgm:t>
        <a:bodyPr/>
        <a:lstStyle/>
        <a:p>
          <a:endParaRPr lang="en-US"/>
        </a:p>
      </dgm:t>
    </dgm:pt>
    <dgm:pt modelId="{877FE32A-2D35-DF4C-BBB4-EB35AF5D0E3D}" type="pres">
      <dgm:prSet presAssocID="{CE0E5302-4D8A-0743-B9CA-77AEB11549A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A9CD8FF-49F1-0042-AE1E-AEBA2EBFFEF5}" type="pres">
      <dgm:prSet presAssocID="{E9C1924A-4E39-3449-B112-7BA6EBF0284A}" presName="composite" presStyleCnt="0"/>
      <dgm:spPr/>
    </dgm:pt>
    <dgm:pt modelId="{128831BA-13D3-4446-B7EA-4860EE50F70E}" type="pres">
      <dgm:prSet presAssocID="{E9C1924A-4E39-3449-B112-7BA6EBF0284A}" presName="bentUpArrow1" presStyleLbl="alignImgPlace1" presStyleIdx="0" presStyleCnt="2"/>
      <dgm:spPr/>
    </dgm:pt>
    <dgm:pt modelId="{5331A7BB-41D3-A34C-8387-A5CBE5AFF493}" type="pres">
      <dgm:prSet presAssocID="{E9C1924A-4E39-3449-B112-7BA6EBF0284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CDA5B-5154-0D42-A095-CEEB0A27AD78}" type="pres">
      <dgm:prSet presAssocID="{E9C1924A-4E39-3449-B112-7BA6EBF0284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C9F92-E988-4E43-8D9E-A4E5F7706A77}" type="pres">
      <dgm:prSet presAssocID="{B5F009BA-21AC-5D46-AEBE-FD12103C7CFC}" presName="sibTrans" presStyleCnt="0"/>
      <dgm:spPr/>
    </dgm:pt>
    <dgm:pt modelId="{5E96D325-E57D-4448-B3D1-FFE43E974C30}" type="pres">
      <dgm:prSet presAssocID="{08E8E1DE-3E7C-8D4A-960F-9885E6E4BD7E}" presName="composite" presStyleCnt="0"/>
      <dgm:spPr/>
    </dgm:pt>
    <dgm:pt modelId="{3A52FDD2-2C8F-2444-885D-61F82FAE9D0B}" type="pres">
      <dgm:prSet presAssocID="{08E8E1DE-3E7C-8D4A-960F-9885E6E4BD7E}" presName="bentUpArrow1" presStyleLbl="alignImgPlace1" presStyleIdx="1" presStyleCnt="2"/>
      <dgm:spPr/>
    </dgm:pt>
    <dgm:pt modelId="{66AC3943-5D4A-AA46-B734-4C1AE8B8A15D}" type="pres">
      <dgm:prSet presAssocID="{08E8E1DE-3E7C-8D4A-960F-9885E6E4BD7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081E3-37C6-B347-8FC0-81CC7A31FF65}" type="pres">
      <dgm:prSet presAssocID="{08E8E1DE-3E7C-8D4A-960F-9885E6E4BD7E}" presName="ChildText" presStyleLbl="revTx" presStyleIdx="1" presStyleCnt="3" custScaleX="185896" custLinFactNeighborX="430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14D27-D40A-8F40-85D8-0444F837D061}" type="pres">
      <dgm:prSet presAssocID="{A0CE1544-684A-064B-83B0-C779E9F93FF3}" presName="sibTrans" presStyleCnt="0"/>
      <dgm:spPr/>
    </dgm:pt>
    <dgm:pt modelId="{2B8BAF03-4D66-554D-AE79-824015B9091B}" type="pres">
      <dgm:prSet presAssocID="{5E78C9B2-9236-9747-A86F-EC00933AA6CB}" presName="composite" presStyleCnt="0"/>
      <dgm:spPr/>
    </dgm:pt>
    <dgm:pt modelId="{16FF6E05-278F-D345-8D42-D9E80EE2C700}" type="pres">
      <dgm:prSet presAssocID="{5E78C9B2-9236-9747-A86F-EC00933AA6C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23890-BAD8-3144-989E-93141368D3DC}" type="pres">
      <dgm:prSet presAssocID="{5E78C9B2-9236-9747-A86F-EC00933AA6CB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C899DF-B623-7143-BE70-EC6CBE45C459}" type="presOf" srcId="{265E65C9-DAF5-B042-8E9F-8C77AB112C24}" destId="{3BB081E3-37C6-B347-8FC0-81CC7A31FF65}" srcOrd="0" destOrd="0" presId="urn:microsoft.com/office/officeart/2005/8/layout/StepDownProcess"/>
    <dgm:cxn modelId="{3B480C7C-B81F-1D48-8BEF-891698CA1B92}" srcId="{E9C1924A-4E39-3449-B112-7BA6EBF0284A}" destId="{BA4F1286-787E-724C-8DC7-9FBA53FC508F}" srcOrd="0" destOrd="0" parTransId="{3BC57F34-12FA-3147-92B5-0CE9BAFEB245}" sibTransId="{EA9A9E75-86C7-B148-BC45-8AA735BAE1B7}"/>
    <dgm:cxn modelId="{98D94816-74F5-6D49-B4AF-54C914802152}" type="presOf" srcId="{08E8E1DE-3E7C-8D4A-960F-9885E6E4BD7E}" destId="{66AC3943-5D4A-AA46-B734-4C1AE8B8A15D}" srcOrd="0" destOrd="0" presId="urn:microsoft.com/office/officeart/2005/8/layout/StepDownProcess"/>
    <dgm:cxn modelId="{4542393E-920E-844D-8EC6-6D7ED6B9BCEF}" srcId="{CE0E5302-4D8A-0743-B9CA-77AEB11549A1}" destId="{08E8E1DE-3E7C-8D4A-960F-9885E6E4BD7E}" srcOrd="1" destOrd="0" parTransId="{A2962900-D64E-5E46-8619-F00E218E7D60}" sibTransId="{A0CE1544-684A-064B-83B0-C779E9F93FF3}"/>
    <dgm:cxn modelId="{1221BC35-7A88-2E4A-A4A0-DA7C404BA4D5}" type="presOf" srcId="{CE0E5302-4D8A-0743-B9CA-77AEB11549A1}" destId="{877FE32A-2D35-DF4C-BBB4-EB35AF5D0E3D}" srcOrd="0" destOrd="0" presId="urn:microsoft.com/office/officeart/2005/8/layout/StepDownProcess"/>
    <dgm:cxn modelId="{0B66AD7F-C80F-5B47-8137-40188AAD3BFE}" srcId="{08E8E1DE-3E7C-8D4A-960F-9885E6E4BD7E}" destId="{265E65C9-DAF5-B042-8E9F-8C77AB112C24}" srcOrd="0" destOrd="0" parTransId="{97FAF380-DE20-E24C-946E-EF235F8D06A6}" sibTransId="{258E4D36-6AFC-D94B-8929-8555F860FD8D}"/>
    <dgm:cxn modelId="{4EC1AD80-8B37-6649-9A17-F9ECD079A117}" srcId="{CE0E5302-4D8A-0743-B9CA-77AEB11549A1}" destId="{E9C1924A-4E39-3449-B112-7BA6EBF0284A}" srcOrd="0" destOrd="0" parTransId="{740DA19D-82A0-874F-A740-D34703FF615A}" sibTransId="{B5F009BA-21AC-5D46-AEBE-FD12103C7CFC}"/>
    <dgm:cxn modelId="{D2F4FDF1-32AA-1C41-AF2C-878B230F8EAE}" type="presOf" srcId="{5E78C9B2-9236-9747-A86F-EC00933AA6CB}" destId="{16FF6E05-278F-D345-8D42-D9E80EE2C700}" srcOrd="0" destOrd="0" presId="urn:microsoft.com/office/officeart/2005/8/layout/StepDownProcess"/>
    <dgm:cxn modelId="{F825D407-4AB1-A74F-AC26-FF1C9B0979CF}" srcId="{CE0E5302-4D8A-0743-B9CA-77AEB11549A1}" destId="{5E78C9B2-9236-9747-A86F-EC00933AA6CB}" srcOrd="2" destOrd="0" parTransId="{5F02C329-230A-954F-AB5D-3C488E5FEE2F}" sibTransId="{D39DA73E-C447-E844-80E2-4D02DFC97731}"/>
    <dgm:cxn modelId="{2030B267-A352-264F-B127-2F60F438DA3D}" type="presOf" srcId="{EC2CCA1B-332E-1A48-861D-AACD82002C2A}" destId="{BC523890-BAD8-3144-989E-93141368D3DC}" srcOrd="0" destOrd="0" presId="urn:microsoft.com/office/officeart/2005/8/layout/StepDownProcess"/>
    <dgm:cxn modelId="{AD2DBA92-EBF5-D648-9DB8-CABA00C8262F}" srcId="{5E78C9B2-9236-9747-A86F-EC00933AA6CB}" destId="{EC2CCA1B-332E-1A48-861D-AACD82002C2A}" srcOrd="0" destOrd="0" parTransId="{32C50338-9B30-6B46-A28F-E859E9AF8740}" sibTransId="{54C7DB49-0424-6D40-A021-BD2199D4C94A}"/>
    <dgm:cxn modelId="{F4426378-F5E7-E44A-803F-A48F2C8D9E07}" type="presOf" srcId="{BA4F1286-787E-724C-8DC7-9FBA53FC508F}" destId="{20DCDA5B-5154-0D42-A095-CEEB0A27AD78}" srcOrd="0" destOrd="0" presId="urn:microsoft.com/office/officeart/2005/8/layout/StepDownProcess"/>
    <dgm:cxn modelId="{0B237E44-D7F7-E347-A86C-DD97497B2C2A}" type="presOf" srcId="{E9C1924A-4E39-3449-B112-7BA6EBF0284A}" destId="{5331A7BB-41D3-A34C-8387-A5CBE5AFF493}" srcOrd="0" destOrd="0" presId="urn:microsoft.com/office/officeart/2005/8/layout/StepDownProcess"/>
    <dgm:cxn modelId="{C59860E7-47F5-A947-8304-BEE58DAF8341}" type="presParOf" srcId="{877FE32A-2D35-DF4C-BBB4-EB35AF5D0E3D}" destId="{0A9CD8FF-49F1-0042-AE1E-AEBA2EBFFEF5}" srcOrd="0" destOrd="0" presId="urn:microsoft.com/office/officeart/2005/8/layout/StepDownProcess"/>
    <dgm:cxn modelId="{ED5C9DA1-23DB-664D-AC77-18F8DD2D852F}" type="presParOf" srcId="{0A9CD8FF-49F1-0042-AE1E-AEBA2EBFFEF5}" destId="{128831BA-13D3-4446-B7EA-4860EE50F70E}" srcOrd="0" destOrd="0" presId="urn:microsoft.com/office/officeart/2005/8/layout/StepDownProcess"/>
    <dgm:cxn modelId="{9C8E12B5-CD87-5149-BE08-46AEC0691C1A}" type="presParOf" srcId="{0A9CD8FF-49F1-0042-AE1E-AEBA2EBFFEF5}" destId="{5331A7BB-41D3-A34C-8387-A5CBE5AFF493}" srcOrd="1" destOrd="0" presId="urn:microsoft.com/office/officeart/2005/8/layout/StepDownProcess"/>
    <dgm:cxn modelId="{0568E3E1-32FB-5143-90CC-A359369C2C00}" type="presParOf" srcId="{0A9CD8FF-49F1-0042-AE1E-AEBA2EBFFEF5}" destId="{20DCDA5B-5154-0D42-A095-CEEB0A27AD78}" srcOrd="2" destOrd="0" presId="urn:microsoft.com/office/officeart/2005/8/layout/StepDownProcess"/>
    <dgm:cxn modelId="{C02C7354-F5B6-0B48-A9E1-0A96F8C53B54}" type="presParOf" srcId="{877FE32A-2D35-DF4C-BBB4-EB35AF5D0E3D}" destId="{C44C9F92-E988-4E43-8D9E-A4E5F7706A77}" srcOrd="1" destOrd="0" presId="urn:microsoft.com/office/officeart/2005/8/layout/StepDownProcess"/>
    <dgm:cxn modelId="{C35839FF-B1D6-6842-B4B7-74C31845F899}" type="presParOf" srcId="{877FE32A-2D35-DF4C-BBB4-EB35AF5D0E3D}" destId="{5E96D325-E57D-4448-B3D1-FFE43E974C30}" srcOrd="2" destOrd="0" presId="urn:microsoft.com/office/officeart/2005/8/layout/StepDownProcess"/>
    <dgm:cxn modelId="{494582F0-3225-D643-A9F3-41F7508467C8}" type="presParOf" srcId="{5E96D325-E57D-4448-B3D1-FFE43E974C30}" destId="{3A52FDD2-2C8F-2444-885D-61F82FAE9D0B}" srcOrd="0" destOrd="0" presId="urn:microsoft.com/office/officeart/2005/8/layout/StepDownProcess"/>
    <dgm:cxn modelId="{B906CC7B-96DD-DD44-9A73-EDA2E9C64D61}" type="presParOf" srcId="{5E96D325-E57D-4448-B3D1-FFE43E974C30}" destId="{66AC3943-5D4A-AA46-B734-4C1AE8B8A15D}" srcOrd="1" destOrd="0" presId="urn:microsoft.com/office/officeart/2005/8/layout/StepDownProcess"/>
    <dgm:cxn modelId="{FFE9E7D4-5FAF-754C-AF6F-0346E75511C5}" type="presParOf" srcId="{5E96D325-E57D-4448-B3D1-FFE43E974C30}" destId="{3BB081E3-37C6-B347-8FC0-81CC7A31FF65}" srcOrd="2" destOrd="0" presId="urn:microsoft.com/office/officeart/2005/8/layout/StepDownProcess"/>
    <dgm:cxn modelId="{544AD62A-081B-8740-9A85-BA022DBD05A8}" type="presParOf" srcId="{877FE32A-2D35-DF4C-BBB4-EB35AF5D0E3D}" destId="{6B014D27-D40A-8F40-85D8-0444F837D061}" srcOrd="3" destOrd="0" presId="urn:microsoft.com/office/officeart/2005/8/layout/StepDownProcess"/>
    <dgm:cxn modelId="{65F42CAB-43B7-F64D-AAE8-7D5FACCCE25B}" type="presParOf" srcId="{877FE32A-2D35-DF4C-BBB4-EB35AF5D0E3D}" destId="{2B8BAF03-4D66-554D-AE79-824015B9091B}" srcOrd="4" destOrd="0" presId="urn:microsoft.com/office/officeart/2005/8/layout/StepDownProcess"/>
    <dgm:cxn modelId="{6F56E27B-1532-5444-A648-5844090D861D}" type="presParOf" srcId="{2B8BAF03-4D66-554D-AE79-824015B9091B}" destId="{16FF6E05-278F-D345-8D42-D9E80EE2C700}" srcOrd="0" destOrd="0" presId="urn:microsoft.com/office/officeart/2005/8/layout/StepDownProcess"/>
    <dgm:cxn modelId="{8FE7CD3E-3F07-714B-8422-B9E8866BCC20}" type="presParOf" srcId="{2B8BAF03-4D66-554D-AE79-824015B9091B}" destId="{BC523890-BAD8-3144-989E-93141368D3D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0E5302-4D8A-0743-B9CA-77AEB11549A1}" type="doc">
      <dgm:prSet loTypeId="urn:microsoft.com/office/officeart/2005/8/layout/StepDownProcess" loCatId="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E9C1924A-4E39-3449-B112-7BA6EBF0284A}">
      <dgm:prSet phldrT="[Text]"/>
      <dgm:spPr/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740DA19D-82A0-874F-A740-D34703FF615A}" type="parTrans" cxnId="{4EC1AD80-8B37-6649-9A17-F9ECD079A117}">
      <dgm:prSet/>
      <dgm:spPr/>
      <dgm:t>
        <a:bodyPr/>
        <a:lstStyle/>
        <a:p>
          <a:endParaRPr lang="en-US"/>
        </a:p>
      </dgm:t>
    </dgm:pt>
    <dgm:pt modelId="{B5F009BA-21AC-5D46-AEBE-FD12103C7CFC}" type="sibTrans" cxnId="{4EC1AD80-8B37-6649-9A17-F9ECD079A117}">
      <dgm:prSet/>
      <dgm:spPr/>
      <dgm:t>
        <a:bodyPr/>
        <a:lstStyle/>
        <a:p>
          <a:endParaRPr lang="en-US"/>
        </a:p>
      </dgm:t>
    </dgm:pt>
    <dgm:pt modelId="{BA4F1286-787E-724C-8DC7-9FBA53FC508F}">
      <dgm:prSet phldrT="[Text]" phldr="1"/>
      <dgm:spPr/>
      <dgm:t>
        <a:bodyPr/>
        <a:lstStyle/>
        <a:p>
          <a:endParaRPr lang="en-US"/>
        </a:p>
      </dgm:t>
    </dgm:pt>
    <dgm:pt modelId="{3BC57F34-12FA-3147-92B5-0CE9BAFEB245}" type="parTrans" cxnId="{3B480C7C-B81F-1D48-8BEF-891698CA1B92}">
      <dgm:prSet/>
      <dgm:spPr/>
      <dgm:t>
        <a:bodyPr/>
        <a:lstStyle/>
        <a:p>
          <a:endParaRPr lang="en-US"/>
        </a:p>
      </dgm:t>
    </dgm:pt>
    <dgm:pt modelId="{EA9A9E75-86C7-B148-BC45-8AA735BAE1B7}" type="sibTrans" cxnId="{3B480C7C-B81F-1D48-8BEF-891698CA1B92}">
      <dgm:prSet/>
      <dgm:spPr/>
      <dgm:t>
        <a:bodyPr/>
        <a:lstStyle/>
        <a:p>
          <a:endParaRPr lang="en-US"/>
        </a:p>
      </dgm:t>
    </dgm:pt>
    <dgm:pt modelId="{08E8E1DE-3E7C-8D4A-960F-9885E6E4BD7E}">
      <dgm:prSet phldrT="[Text]"/>
      <dgm:spPr/>
      <dgm:t>
        <a:bodyPr/>
        <a:lstStyle/>
        <a:p>
          <a:r>
            <a:rPr lang="en-US" dirty="0" smtClean="0"/>
            <a:t>Scraping </a:t>
          </a:r>
          <a:r>
            <a:rPr lang="en-US" baseline="0" dirty="0" smtClean="0"/>
            <a:t>data</a:t>
          </a:r>
          <a:endParaRPr lang="en-US" dirty="0"/>
        </a:p>
      </dgm:t>
    </dgm:pt>
    <dgm:pt modelId="{A2962900-D64E-5E46-8619-F00E218E7D60}" type="parTrans" cxnId="{4542393E-920E-844D-8EC6-6D7ED6B9BCEF}">
      <dgm:prSet/>
      <dgm:spPr/>
      <dgm:t>
        <a:bodyPr/>
        <a:lstStyle/>
        <a:p>
          <a:endParaRPr lang="en-US"/>
        </a:p>
      </dgm:t>
    </dgm:pt>
    <dgm:pt modelId="{A0CE1544-684A-064B-83B0-C779E9F93FF3}" type="sibTrans" cxnId="{4542393E-920E-844D-8EC6-6D7ED6B9BCEF}">
      <dgm:prSet/>
      <dgm:spPr/>
      <dgm:t>
        <a:bodyPr/>
        <a:lstStyle/>
        <a:p>
          <a:endParaRPr lang="en-US"/>
        </a:p>
      </dgm:t>
    </dgm:pt>
    <dgm:pt modelId="{265E65C9-DAF5-B042-8E9F-8C77AB112C24}">
      <dgm:prSet phldrT="[Text]"/>
      <dgm:spPr/>
      <dgm:t>
        <a:bodyPr/>
        <a:lstStyle/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Data</a:t>
          </a:r>
          <a:r>
            <a:rPr lang="en-US" baseline="0" dirty="0" smtClean="0"/>
            <a:t> cleaning</a:t>
          </a:r>
          <a:endParaRPr lang="en-US" dirty="0"/>
        </a:p>
      </dgm:t>
    </dgm:pt>
    <dgm:pt modelId="{97FAF380-DE20-E24C-946E-EF235F8D06A6}" type="parTrans" cxnId="{0B66AD7F-C80F-5B47-8137-40188AAD3BFE}">
      <dgm:prSet/>
      <dgm:spPr/>
      <dgm:t>
        <a:bodyPr/>
        <a:lstStyle/>
        <a:p>
          <a:endParaRPr lang="en-US"/>
        </a:p>
      </dgm:t>
    </dgm:pt>
    <dgm:pt modelId="{258E4D36-6AFC-D94B-8929-8555F860FD8D}" type="sibTrans" cxnId="{0B66AD7F-C80F-5B47-8137-40188AAD3BFE}">
      <dgm:prSet/>
      <dgm:spPr/>
      <dgm:t>
        <a:bodyPr/>
        <a:lstStyle/>
        <a:p>
          <a:endParaRPr lang="en-US"/>
        </a:p>
      </dgm:t>
    </dgm:pt>
    <dgm:pt modelId="{5E78C9B2-9236-9747-A86F-EC00933AA6CB}">
      <dgm:prSet phldrT="[Text]" custT="1"/>
      <dgm:spPr/>
      <dgm:t>
        <a:bodyPr/>
        <a:lstStyle/>
        <a:p>
          <a:r>
            <a:rPr lang="en-US" sz="1800" dirty="0" smtClean="0"/>
            <a:t>Database</a:t>
          </a:r>
          <a:endParaRPr lang="en-US" sz="1800" dirty="0"/>
        </a:p>
      </dgm:t>
    </dgm:pt>
    <dgm:pt modelId="{5F02C329-230A-954F-AB5D-3C488E5FEE2F}" type="parTrans" cxnId="{F825D407-4AB1-A74F-AC26-FF1C9B0979CF}">
      <dgm:prSet/>
      <dgm:spPr/>
      <dgm:t>
        <a:bodyPr/>
        <a:lstStyle/>
        <a:p>
          <a:endParaRPr lang="en-US"/>
        </a:p>
      </dgm:t>
    </dgm:pt>
    <dgm:pt modelId="{D39DA73E-C447-E844-80E2-4D02DFC97731}" type="sibTrans" cxnId="{F825D407-4AB1-A74F-AC26-FF1C9B0979CF}">
      <dgm:prSet/>
      <dgm:spPr/>
      <dgm:t>
        <a:bodyPr/>
        <a:lstStyle/>
        <a:p>
          <a:endParaRPr lang="en-US"/>
        </a:p>
      </dgm:t>
    </dgm:pt>
    <dgm:pt modelId="{EC2CCA1B-332E-1A48-861D-AACD82002C2A}">
      <dgm:prSet phldrT="[Text]" phldr="1"/>
      <dgm:spPr/>
      <dgm:t>
        <a:bodyPr/>
        <a:lstStyle/>
        <a:p>
          <a:endParaRPr lang="en-US" dirty="0"/>
        </a:p>
      </dgm:t>
    </dgm:pt>
    <dgm:pt modelId="{32C50338-9B30-6B46-A28F-E859E9AF8740}" type="parTrans" cxnId="{AD2DBA92-EBF5-D648-9DB8-CABA00C8262F}">
      <dgm:prSet/>
      <dgm:spPr/>
      <dgm:t>
        <a:bodyPr/>
        <a:lstStyle/>
        <a:p>
          <a:endParaRPr lang="en-US"/>
        </a:p>
      </dgm:t>
    </dgm:pt>
    <dgm:pt modelId="{54C7DB49-0424-6D40-A021-BD2199D4C94A}" type="sibTrans" cxnId="{AD2DBA92-EBF5-D648-9DB8-CABA00C8262F}">
      <dgm:prSet/>
      <dgm:spPr/>
      <dgm:t>
        <a:bodyPr/>
        <a:lstStyle/>
        <a:p>
          <a:endParaRPr lang="en-US"/>
        </a:p>
      </dgm:t>
    </dgm:pt>
    <dgm:pt modelId="{877FE32A-2D35-DF4C-BBB4-EB35AF5D0E3D}" type="pres">
      <dgm:prSet presAssocID="{CE0E5302-4D8A-0743-B9CA-77AEB11549A1}" presName="rootnode" presStyleCnt="0">
        <dgm:presLayoutVars>
          <dgm:chMax/>
          <dgm:chPref/>
          <dgm:dir val="rev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A9CD8FF-49F1-0042-AE1E-AEBA2EBFFEF5}" type="pres">
      <dgm:prSet presAssocID="{E9C1924A-4E39-3449-B112-7BA6EBF0284A}" presName="composite" presStyleCnt="0"/>
      <dgm:spPr/>
    </dgm:pt>
    <dgm:pt modelId="{128831BA-13D3-4446-B7EA-4860EE50F70E}" type="pres">
      <dgm:prSet presAssocID="{E9C1924A-4E39-3449-B112-7BA6EBF0284A}" presName="bentUpArrow1" presStyleLbl="alignImgPlace1" presStyleIdx="0" presStyleCnt="2"/>
      <dgm:spPr/>
    </dgm:pt>
    <dgm:pt modelId="{5331A7BB-41D3-A34C-8387-A5CBE5AFF493}" type="pres">
      <dgm:prSet presAssocID="{E9C1924A-4E39-3449-B112-7BA6EBF0284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CDA5B-5154-0D42-A095-CEEB0A27AD78}" type="pres">
      <dgm:prSet presAssocID="{E9C1924A-4E39-3449-B112-7BA6EBF0284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C9F92-E988-4E43-8D9E-A4E5F7706A77}" type="pres">
      <dgm:prSet presAssocID="{B5F009BA-21AC-5D46-AEBE-FD12103C7CFC}" presName="sibTrans" presStyleCnt="0"/>
      <dgm:spPr/>
    </dgm:pt>
    <dgm:pt modelId="{5E96D325-E57D-4448-B3D1-FFE43E974C30}" type="pres">
      <dgm:prSet presAssocID="{08E8E1DE-3E7C-8D4A-960F-9885E6E4BD7E}" presName="composite" presStyleCnt="0"/>
      <dgm:spPr/>
    </dgm:pt>
    <dgm:pt modelId="{3A52FDD2-2C8F-2444-885D-61F82FAE9D0B}" type="pres">
      <dgm:prSet presAssocID="{08E8E1DE-3E7C-8D4A-960F-9885E6E4BD7E}" presName="bentUpArrow1" presStyleLbl="alignImgPlace1" presStyleIdx="1" presStyleCnt="2"/>
      <dgm:spPr/>
    </dgm:pt>
    <dgm:pt modelId="{66AC3943-5D4A-AA46-B734-4C1AE8B8A15D}" type="pres">
      <dgm:prSet presAssocID="{08E8E1DE-3E7C-8D4A-960F-9885E6E4BD7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081E3-37C6-B347-8FC0-81CC7A31FF65}" type="pres">
      <dgm:prSet presAssocID="{08E8E1DE-3E7C-8D4A-960F-9885E6E4BD7E}" presName="ChildText" presStyleLbl="revTx" presStyleIdx="1" presStyleCnt="3" custScaleX="193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14D27-D40A-8F40-85D8-0444F837D061}" type="pres">
      <dgm:prSet presAssocID="{A0CE1544-684A-064B-83B0-C779E9F93FF3}" presName="sibTrans" presStyleCnt="0"/>
      <dgm:spPr/>
    </dgm:pt>
    <dgm:pt modelId="{2B8BAF03-4D66-554D-AE79-824015B9091B}" type="pres">
      <dgm:prSet presAssocID="{5E78C9B2-9236-9747-A86F-EC00933AA6CB}" presName="composite" presStyleCnt="0"/>
      <dgm:spPr/>
    </dgm:pt>
    <dgm:pt modelId="{16FF6E05-278F-D345-8D42-D9E80EE2C700}" type="pres">
      <dgm:prSet presAssocID="{5E78C9B2-9236-9747-A86F-EC00933AA6C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23890-BAD8-3144-989E-93141368D3DC}" type="pres">
      <dgm:prSet presAssocID="{5E78C9B2-9236-9747-A86F-EC00933AA6CB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C1AD80-8B37-6649-9A17-F9ECD079A117}" srcId="{CE0E5302-4D8A-0743-B9CA-77AEB11549A1}" destId="{E9C1924A-4E39-3449-B112-7BA6EBF0284A}" srcOrd="0" destOrd="0" parTransId="{740DA19D-82A0-874F-A740-D34703FF615A}" sibTransId="{B5F009BA-21AC-5D46-AEBE-FD12103C7CFC}"/>
    <dgm:cxn modelId="{22819992-8D93-4D46-B110-F95F3EC80DC7}" type="presOf" srcId="{E9C1924A-4E39-3449-B112-7BA6EBF0284A}" destId="{5331A7BB-41D3-A34C-8387-A5CBE5AFF493}" srcOrd="0" destOrd="0" presId="urn:microsoft.com/office/officeart/2005/8/layout/StepDownProcess"/>
    <dgm:cxn modelId="{4542393E-920E-844D-8EC6-6D7ED6B9BCEF}" srcId="{CE0E5302-4D8A-0743-B9CA-77AEB11549A1}" destId="{08E8E1DE-3E7C-8D4A-960F-9885E6E4BD7E}" srcOrd="1" destOrd="0" parTransId="{A2962900-D64E-5E46-8619-F00E218E7D60}" sibTransId="{A0CE1544-684A-064B-83B0-C779E9F93FF3}"/>
    <dgm:cxn modelId="{AD2DBA92-EBF5-D648-9DB8-CABA00C8262F}" srcId="{5E78C9B2-9236-9747-A86F-EC00933AA6CB}" destId="{EC2CCA1B-332E-1A48-861D-AACD82002C2A}" srcOrd="0" destOrd="0" parTransId="{32C50338-9B30-6B46-A28F-E859E9AF8740}" sibTransId="{54C7DB49-0424-6D40-A021-BD2199D4C94A}"/>
    <dgm:cxn modelId="{F825D407-4AB1-A74F-AC26-FF1C9B0979CF}" srcId="{CE0E5302-4D8A-0743-B9CA-77AEB11549A1}" destId="{5E78C9B2-9236-9747-A86F-EC00933AA6CB}" srcOrd="2" destOrd="0" parTransId="{5F02C329-230A-954F-AB5D-3C488E5FEE2F}" sibTransId="{D39DA73E-C447-E844-80E2-4D02DFC97731}"/>
    <dgm:cxn modelId="{0B66AD7F-C80F-5B47-8137-40188AAD3BFE}" srcId="{08E8E1DE-3E7C-8D4A-960F-9885E6E4BD7E}" destId="{265E65C9-DAF5-B042-8E9F-8C77AB112C24}" srcOrd="0" destOrd="0" parTransId="{97FAF380-DE20-E24C-946E-EF235F8D06A6}" sibTransId="{258E4D36-6AFC-D94B-8929-8555F860FD8D}"/>
    <dgm:cxn modelId="{A866A2A5-BADE-D24E-A1EA-08F7EE9BB1BC}" type="presOf" srcId="{BA4F1286-787E-724C-8DC7-9FBA53FC508F}" destId="{20DCDA5B-5154-0D42-A095-CEEB0A27AD78}" srcOrd="0" destOrd="0" presId="urn:microsoft.com/office/officeart/2005/8/layout/StepDownProcess"/>
    <dgm:cxn modelId="{AC85AF9E-82B3-6F41-B742-09B30DBB2BD9}" type="presOf" srcId="{08E8E1DE-3E7C-8D4A-960F-9885E6E4BD7E}" destId="{66AC3943-5D4A-AA46-B734-4C1AE8B8A15D}" srcOrd="0" destOrd="0" presId="urn:microsoft.com/office/officeart/2005/8/layout/StepDownProcess"/>
    <dgm:cxn modelId="{C49C145B-8C04-9948-9638-1B2D124555BA}" type="presOf" srcId="{265E65C9-DAF5-B042-8E9F-8C77AB112C24}" destId="{3BB081E3-37C6-B347-8FC0-81CC7A31FF65}" srcOrd="0" destOrd="0" presId="urn:microsoft.com/office/officeart/2005/8/layout/StepDownProcess"/>
    <dgm:cxn modelId="{3B480C7C-B81F-1D48-8BEF-891698CA1B92}" srcId="{E9C1924A-4E39-3449-B112-7BA6EBF0284A}" destId="{BA4F1286-787E-724C-8DC7-9FBA53FC508F}" srcOrd="0" destOrd="0" parTransId="{3BC57F34-12FA-3147-92B5-0CE9BAFEB245}" sibTransId="{EA9A9E75-86C7-B148-BC45-8AA735BAE1B7}"/>
    <dgm:cxn modelId="{73D2BED0-DA41-2D48-87C3-7DDD2B071FED}" type="presOf" srcId="{EC2CCA1B-332E-1A48-861D-AACD82002C2A}" destId="{BC523890-BAD8-3144-989E-93141368D3DC}" srcOrd="0" destOrd="0" presId="urn:microsoft.com/office/officeart/2005/8/layout/StepDownProcess"/>
    <dgm:cxn modelId="{509AC089-B638-644A-B650-98DE530C4C85}" type="presOf" srcId="{5E78C9B2-9236-9747-A86F-EC00933AA6CB}" destId="{16FF6E05-278F-D345-8D42-D9E80EE2C700}" srcOrd="0" destOrd="0" presId="urn:microsoft.com/office/officeart/2005/8/layout/StepDownProcess"/>
    <dgm:cxn modelId="{F92125C7-46C4-574B-831D-2C30C6DD66B3}" type="presOf" srcId="{CE0E5302-4D8A-0743-B9CA-77AEB11549A1}" destId="{877FE32A-2D35-DF4C-BBB4-EB35AF5D0E3D}" srcOrd="0" destOrd="0" presId="urn:microsoft.com/office/officeart/2005/8/layout/StepDownProcess"/>
    <dgm:cxn modelId="{9BCEAC17-DA5C-9541-AED9-813AEA1B4C49}" type="presParOf" srcId="{877FE32A-2D35-DF4C-BBB4-EB35AF5D0E3D}" destId="{0A9CD8FF-49F1-0042-AE1E-AEBA2EBFFEF5}" srcOrd="0" destOrd="0" presId="urn:microsoft.com/office/officeart/2005/8/layout/StepDownProcess"/>
    <dgm:cxn modelId="{B4D7949C-B298-674F-91AC-8026623BF2B7}" type="presParOf" srcId="{0A9CD8FF-49F1-0042-AE1E-AEBA2EBFFEF5}" destId="{128831BA-13D3-4446-B7EA-4860EE50F70E}" srcOrd="0" destOrd="0" presId="urn:microsoft.com/office/officeart/2005/8/layout/StepDownProcess"/>
    <dgm:cxn modelId="{F396991D-3476-CC40-A031-D2346C33F17E}" type="presParOf" srcId="{0A9CD8FF-49F1-0042-AE1E-AEBA2EBFFEF5}" destId="{5331A7BB-41D3-A34C-8387-A5CBE5AFF493}" srcOrd="1" destOrd="0" presId="urn:microsoft.com/office/officeart/2005/8/layout/StepDownProcess"/>
    <dgm:cxn modelId="{F8434DD8-8159-3F46-AB2F-3B2157917A2F}" type="presParOf" srcId="{0A9CD8FF-49F1-0042-AE1E-AEBA2EBFFEF5}" destId="{20DCDA5B-5154-0D42-A095-CEEB0A27AD78}" srcOrd="2" destOrd="0" presId="urn:microsoft.com/office/officeart/2005/8/layout/StepDownProcess"/>
    <dgm:cxn modelId="{9954AEDF-3138-7D4B-9AB2-9F620DD5AA69}" type="presParOf" srcId="{877FE32A-2D35-DF4C-BBB4-EB35AF5D0E3D}" destId="{C44C9F92-E988-4E43-8D9E-A4E5F7706A77}" srcOrd="1" destOrd="0" presId="urn:microsoft.com/office/officeart/2005/8/layout/StepDownProcess"/>
    <dgm:cxn modelId="{1D4C7007-AE3E-1242-A41C-3AC3951395B6}" type="presParOf" srcId="{877FE32A-2D35-DF4C-BBB4-EB35AF5D0E3D}" destId="{5E96D325-E57D-4448-B3D1-FFE43E974C30}" srcOrd="2" destOrd="0" presId="urn:microsoft.com/office/officeart/2005/8/layout/StepDownProcess"/>
    <dgm:cxn modelId="{24340594-81F5-794F-81A7-214AD6E8F9DF}" type="presParOf" srcId="{5E96D325-E57D-4448-B3D1-FFE43E974C30}" destId="{3A52FDD2-2C8F-2444-885D-61F82FAE9D0B}" srcOrd="0" destOrd="0" presId="urn:microsoft.com/office/officeart/2005/8/layout/StepDownProcess"/>
    <dgm:cxn modelId="{E02813DC-35F5-D34C-9C68-228D499548D0}" type="presParOf" srcId="{5E96D325-E57D-4448-B3D1-FFE43E974C30}" destId="{66AC3943-5D4A-AA46-B734-4C1AE8B8A15D}" srcOrd="1" destOrd="0" presId="urn:microsoft.com/office/officeart/2005/8/layout/StepDownProcess"/>
    <dgm:cxn modelId="{6C71DBCF-496A-084E-831D-142D4BB05310}" type="presParOf" srcId="{5E96D325-E57D-4448-B3D1-FFE43E974C30}" destId="{3BB081E3-37C6-B347-8FC0-81CC7A31FF65}" srcOrd="2" destOrd="0" presId="urn:microsoft.com/office/officeart/2005/8/layout/StepDownProcess"/>
    <dgm:cxn modelId="{DC47BD9C-B03F-E649-A002-2C686233F329}" type="presParOf" srcId="{877FE32A-2D35-DF4C-BBB4-EB35AF5D0E3D}" destId="{6B014D27-D40A-8F40-85D8-0444F837D061}" srcOrd="3" destOrd="0" presId="urn:microsoft.com/office/officeart/2005/8/layout/StepDownProcess"/>
    <dgm:cxn modelId="{04D27FC2-D87D-0141-AC0C-3B4B952AE4FA}" type="presParOf" srcId="{877FE32A-2D35-DF4C-BBB4-EB35AF5D0E3D}" destId="{2B8BAF03-4D66-554D-AE79-824015B9091B}" srcOrd="4" destOrd="0" presId="urn:microsoft.com/office/officeart/2005/8/layout/StepDownProcess"/>
    <dgm:cxn modelId="{C4A9D045-7177-2448-925D-C5DF56B50037}" type="presParOf" srcId="{2B8BAF03-4D66-554D-AE79-824015B9091B}" destId="{16FF6E05-278F-D345-8D42-D9E80EE2C700}" srcOrd="0" destOrd="0" presId="urn:microsoft.com/office/officeart/2005/8/layout/StepDownProcess"/>
    <dgm:cxn modelId="{8A275BFF-96AA-4042-8FCB-C166B860324D}" type="presParOf" srcId="{2B8BAF03-4D66-554D-AE79-824015B9091B}" destId="{BC523890-BAD8-3144-989E-93141368D3D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831BA-13D3-4446-B7EA-4860EE50F70E}">
      <dsp:nvSpPr>
        <dsp:cNvPr id="0" name=""/>
        <dsp:cNvSpPr/>
      </dsp:nvSpPr>
      <dsp:spPr>
        <a:xfrm rot="5400000">
          <a:off x="184462" y="1358541"/>
          <a:ext cx="694365" cy="7905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31A7BB-41D3-A34C-8387-A5CBE5AFF493}">
      <dsp:nvSpPr>
        <dsp:cNvPr id="0" name=""/>
        <dsp:cNvSpPr/>
      </dsp:nvSpPr>
      <dsp:spPr>
        <a:xfrm>
          <a:off x="497" y="588823"/>
          <a:ext cx="1168902" cy="81819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MyClasses</a:t>
          </a:r>
          <a:endParaRPr lang="en-US" sz="1700" kern="1200" dirty="0"/>
        </a:p>
      </dsp:txBody>
      <dsp:txXfrm>
        <a:off x="40445" y="628771"/>
        <a:ext cx="1089006" cy="738298"/>
      </dsp:txXfrm>
    </dsp:sp>
    <dsp:sp modelId="{20DCDA5B-5154-0D42-A095-CEEB0A27AD78}">
      <dsp:nvSpPr>
        <dsp:cNvPr id="0" name=""/>
        <dsp:cNvSpPr/>
      </dsp:nvSpPr>
      <dsp:spPr>
        <a:xfrm>
          <a:off x="1169400" y="666857"/>
          <a:ext cx="850148" cy="66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1169400" y="666857"/>
        <a:ext cx="850148" cy="661300"/>
      </dsp:txXfrm>
    </dsp:sp>
    <dsp:sp modelId="{3A52FDD2-2C8F-2444-885D-61F82FAE9D0B}">
      <dsp:nvSpPr>
        <dsp:cNvPr id="0" name=""/>
        <dsp:cNvSpPr/>
      </dsp:nvSpPr>
      <dsp:spPr>
        <a:xfrm rot="5400000">
          <a:off x="1153607" y="2277643"/>
          <a:ext cx="694365" cy="7905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39884"/>
            <a:satOff val="-2974"/>
            <a:lumOff val="11882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AC3943-5D4A-AA46-B734-4C1AE8B8A15D}">
      <dsp:nvSpPr>
        <dsp:cNvPr id="0" name=""/>
        <dsp:cNvSpPr/>
      </dsp:nvSpPr>
      <dsp:spPr>
        <a:xfrm>
          <a:off x="969642" y="1507925"/>
          <a:ext cx="1168902" cy="81819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80000"/>
                <a:hueOff val="-221791"/>
                <a:satOff val="-11249"/>
                <a:lumOff val="15164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-221791"/>
                <a:satOff val="-11249"/>
                <a:lumOff val="15164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-221791"/>
                <a:satOff val="-11249"/>
                <a:lumOff val="1516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-221791"/>
                <a:satOff val="-11249"/>
                <a:lumOff val="1516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Scraping data </a:t>
          </a:r>
          <a:endParaRPr lang="en-US" sz="1700" kern="1200" dirty="0"/>
        </a:p>
      </dsp:txBody>
      <dsp:txXfrm>
        <a:off x="1009590" y="1547873"/>
        <a:ext cx="1089006" cy="738298"/>
      </dsp:txXfrm>
    </dsp:sp>
    <dsp:sp modelId="{3BB081E3-37C6-B347-8FC0-81CC7A31FF65}">
      <dsp:nvSpPr>
        <dsp:cNvPr id="0" name=""/>
        <dsp:cNvSpPr/>
      </dsp:nvSpPr>
      <dsp:spPr>
        <a:xfrm>
          <a:off x="2139157" y="1585958"/>
          <a:ext cx="1580392" cy="66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Data cleaning</a:t>
          </a:r>
          <a:endParaRPr lang="en-US" sz="1300" kern="1200" dirty="0"/>
        </a:p>
      </dsp:txBody>
      <dsp:txXfrm>
        <a:off x="2139157" y="1585958"/>
        <a:ext cx="1580392" cy="661300"/>
      </dsp:txXfrm>
    </dsp:sp>
    <dsp:sp modelId="{16FF6E05-278F-D345-8D42-D9E80EE2C700}">
      <dsp:nvSpPr>
        <dsp:cNvPr id="0" name=""/>
        <dsp:cNvSpPr/>
      </dsp:nvSpPr>
      <dsp:spPr>
        <a:xfrm>
          <a:off x="1938786" y="2427027"/>
          <a:ext cx="1168902" cy="81819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80000"/>
                <a:hueOff val="-443581"/>
                <a:satOff val="-22497"/>
                <a:lumOff val="30327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-443581"/>
                <a:satOff val="-22497"/>
                <a:lumOff val="30327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-443581"/>
                <a:satOff val="-22497"/>
                <a:lumOff val="3032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-443581"/>
                <a:satOff val="-22497"/>
                <a:lumOff val="3032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 Database</a:t>
          </a:r>
          <a:endParaRPr lang="en-US" sz="1800" kern="1200" dirty="0"/>
        </a:p>
      </dsp:txBody>
      <dsp:txXfrm>
        <a:off x="1978734" y="2466975"/>
        <a:ext cx="1089006" cy="738298"/>
      </dsp:txXfrm>
    </dsp:sp>
    <dsp:sp modelId="{BC523890-BAD8-3144-989E-93141368D3DC}">
      <dsp:nvSpPr>
        <dsp:cNvPr id="0" name=""/>
        <dsp:cNvSpPr/>
      </dsp:nvSpPr>
      <dsp:spPr>
        <a:xfrm>
          <a:off x="3107689" y="2505060"/>
          <a:ext cx="850148" cy="66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</dsp:txBody>
      <dsp:txXfrm>
        <a:off x="3107689" y="2505060"/>
        <a:ext cx="850148" cy="661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831BA-13D3-4446-B7EA-4860EE50F70E}">
      <dsp:nvSpPr>
        <dsp:cNvPr id="0" name=""/>
        <dsp:cNvSpPr/>
      </dsp:nvSpPr>
      <dsp:spPr>
        <a:xfrm rot="10800000">
          <a:off x="3011816" y="1416208"/>
          <a:ext cx="775651" cy="681313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31A7BB-41D3-A34C-8387-A5CBE5AFF493}">
      <dsp:nvSpPr>
        <dsp:cNvPr id="0" name=""/>
        <dsp:cNvSpPr/>
      </dsp:nvSpPr>
      <dsp:spPr>
        <a:xfrm>
          <a:off x="2761909" y="613789"/>
          <a:ext cx="1146930" cy="80281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Evaluation</a:t>
          </a:r>
          <a:endParaRPr lang="en-US" sz="1700" kern="1200" dirty="0"/>
        </a:p>
      </dsp:txBody>
      <dsp:txXfrm>
        <a:off x="2801106" y="652986"/>
        <a:ext cx="1068536" cy="724420"/>
      </dsp:txXfrm>
    </dsp:sp>
    <dsp:sp modelId="{20DCDA5B-5154-0D42-A095-CEEB0A27AD78}">
      <dsp:nvSpPr>
        <dsp:cNvPr id="0" name=""/>
        <dsp:cNvSpPr/>
      </dsp:nvSpPr>
      <dsp:spPr>
        <a:xfrm>
          <a:off x="1939786" y="690356"/>
          <a:ext cx="834168" cy="648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/>
        </a:p>
      </dsp:txBody>
      <dsp:txXfrm>
        <a:off x="1939786" y="690356"/>
        <a:ext cx="834168" cy="648870"/>
      </dsp:txXfrm>
    </dsp:sp>
    <dsp:sp modelId="{3A52FDD2-2C8F-2444-885D-61F82FAE9D0B}">
      <dsp:nvSpPr>
        <dsp:cNvPr id="0" name=""/>
        <dsp:cNvSpPr/>
      </dsp:nvSpPr>
      <dsp:spPr>
        <a:xfrm rot="10800000">
          <a:off x="2066670" y="2318033"/>
          <a:ext cx="775651" cy="681313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2">
            <a:tint val="50000"/>
            <a:hueOff val="-39884"/>
            <a:satOff val="-2974"/>
            <a:lumOff val="11882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AC3943-5D4A-AA46-B734-4C1AE8B8A15D}">
      <dsp:nvSpPr>
        <dsp:cNvPr id="0" name=""/>
        <dsp:cNvSpPr/>
      </dsp:nvSpPr>
      <dsp:spPr>
        <a:xfrm>
          <a:off x="1816763" y="1515615"/>
          <a:ext cx="1146930" cy="80281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80000"/>
                <a:hueOff val="-221791"/>
                <a:satOff val="-11249"/>
                <a:lumOff val="15164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-221791"/>
                <a:satOff val="-11249"/>
                <a:lumOff val="15164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-221791"/>
                <a:satOff val="-11249"/>
                <a:lumOff val="1516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-221791"/>
                <a:satOff val="-11249"/>
                <a:lumOff val="1516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Scraping </a:t>
          </a:r>
          <a:r>
            <a:rPr lang="en-US" sz="1700" kern="1200" baseline="0" dirty="0" smtClean="0"/>
            <a:t>data</a:t>
          </a:r>
          <a:endParaRPr lang="en-US" sz="1700" kern="1200" dirty="0"/>
        </a:p>
      </dsp:txBody>
      <dsp:txXfrm>
        <a:off x="1855960" y="1554812"/>
        <a:ext cx="1068536" cy="724420"/>
      </dsp:txXfrm>
    </dsp:sp>
    <dsp:sp modelId="{3BB081E3-37C6-B347-8FC0-81CC7A31FF65}">
      <dsp:nvSpPr>
        <dsp:cNvPr id="0" name=""/>
        <dsp:cNvSpPr/>
      </dsp:nvSpPr>
      <dsp:spPr>
        <a:xfrm>
          <a:off x="604521" y="1592181"/>
          <a:ext cx="1614407" cy="648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Data</a:t>
          </a:r>
          <a:r>
            <a:rPr lang="en-US" sz="1300" kern="1200" baseline="0" dirty="0" smtClean="0"/>
            <a:t> cleaning</a:t>
          </a:r>
          <a:endParaRPr lang="en-US" sz="1300" kern="1200" dirty="0"/>
        </a:p>
      </dsp:txBody>
      <dsp:txXfrm>
        <a:off x="604521" y="1592181"/>
        <a:ext cx="1614407" cy="648870"/>
      </dsp:txXfrm>
    </dsp:sp>
    <dsp:sp modelId="{16FF6E05-278F-D345-8D42-D9E80EE2C700}">
      <dsp:nvSpPr>
        <dsp:cNvPr id="0" name=""/>
        <dsp:cNvSpPr/>
      </dsp:nvSpPr>
      <dsp:spPr>
        <a:xfrm>
          <a:off x="871618" y="2417440"/>
          <a:ext cx="1146930" cy="80281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80000"/>
                <a:hueOff val="-443581"/>
                <a:satOff val="-22497"/>
                <a:lumOff val="30327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-443581"/>
                <a:satOff val="-22497"/>
                <a:lumOff val="30327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-443581"/>
                <a:satOff val="-22497"/>
                <a:lumOff val="3032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-443581"/>
                <a:satOff val="-22497"/>
                <a:lumOff val="3032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Database</a:t>
          </a:r>
          <a:endParaRPr lang="en-US" sz="1800" kern="1200" dirty="0"/>
        </a:p>
      </dsp:txBody>
      <dsp:txXfrm>
        <a:off x="910815" y="2456637"/>
        <a:ext cx="1068536" cy="724420"/>
      </dsp:txXfrm>
    </dsp:sp>
    <dsp:sp modelId="{BC523890-BAD8-3144-989E-93141368D3DC}">
      <dsp:nvSpPr>
        <dsp:cNvPr id="0" name=""/>
        <dsp:cNvSpPr/>
      </dsp:nvSpPr>
      <dsp:spPr>
        <a:xfrm>
          <a:off x="49495" y="2494007"/>
          <a:ext cx="834168" cy="648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</dsp:txBody>
      <dsp:txXfrm>
        <a:off x="49495" y="2494007"/>
        <a:ext cx="834168" cy="648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79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9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5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3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2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C3BFE2-83B7-4B0A-B9D3-AB28331082B3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8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2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5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spc="-300" dirty="0" smtClean="0"/>
              <a:t>ALDA Course</a:t>
            </a:r>
            <a:endParaRPr lang="en-US" sz="7200" spc="-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04938"/>
          </a:xfrm>
        </p:spPr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 err="1" smtClean="0"/>
              <a:t>AlDa</a:t>
            </a:r>
            <a:r>
              <a:rPr lang="en-US" dirty="0" smtClean="0"/>
              <a:t> </a:t>
            </a:r>
          </a:p>
          <a:p>
            <a:r>
              <a:rPr lang="en-US" dirty="0" smtClean="0"/>
              <a:t>Alice Chung, </a:t>
            </a:r>
            <a:r>
              <a:rPr lang="en-US" dirty="0" err="1" smtClean="0"/>
              <a:t>Luxi</a:t>
            </a:r>
            <a:r>
              <a:rPr lang="en-US" dirty="0" smtClean="0"/>
              <a:t> Han, </a:t>
            </a:r>
            <a:r>
              <a:rPr lang="en-US" dirty="0" err="1" smtClean="0"/>
              <a:t>Dongping</a:t>
            </a:r>
            <a:r>
              <a:rPr lang="en-US" dirty="0" smtClean="0"/>
              <a:t> </a:t>
            </a:r>
            <a:r>
              <a:rPr lang="en-US" dirty="0" err="1" smtClean="0"/>
              <a:t>zhang</a:t>
            </a:r>
            <a:r>
              <a:rPr lang="en-US" dirty="0" smtClean="0"/>
              <a:t>, </a:t>
            </a:r>
            <a:r>
              <a:rPr lang="en-US" dirty="0" err="1" smtClean="0"/>
              <a:t>Ningyin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8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project 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Functionality 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Structure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2896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3200" dirty="0" smtClean="0"/>
              <a:t> To design a course scheduling program that allows all </a:t>
            </a:r>
            <a:r>
              <a:rPr lang="en-US" sz="3200" dirty="0" err="1" smtClean="0"/>
              <a:t>UChicago</a:t>
            </a:r>
            <a:r>
              <a:rPr lang="en-US" sz="3200" dirty="0" smtClean="0"/>
              <a:t> Students to obtain ideal schedules they want and to take classes with the professors they like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2600" dirty="0" smtClean="0"/>
              <a:t>Scrape all course-related information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2600" dirty="0" smtClean="0"/>
              <a:t>Enable users to visualize and download feasible schedules </a:t>
            </a:r>
            <a:endParaRPr lang="en-US" sz="2800" dirty="0"/>
          </a:p>
          <a:p>
            <a:pPr marL="715518" lvl="1" indent="-514350">
              <a:buFont typeface="+mj-lt"/>
              <a:buAutoNum type="arabicPeriod"/>
            </a:pPr>
            <a:r>
              <a:rPr lang="en-US" sz="2800" dirty="0" smtClean="0"/>
              <a:t>Re-design and integrate course evaluation pages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2800" dirty="0" smtClean="0"/>
              <a:t>Sending an email notifying empty seat from desired classes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2800" dirty="0" smtClean="0"/>
              <a:t>Integrate all above features </a:t>
            </a:r>
          </a:p>
        </p:txBody>
      </p:sp>
    </p:spTree>
    <p:extLst>
      <p:ext uri="{BB962C8B-B14F-4D97-AF65-F5344CB8AC3E}">
        <p14:creationId xmlns:p14="http://schemas.microsoft.com/office/powerpoint/2010/main" val="14798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Functionallity</a:t>
            </a:r>
            <a:r>
              <a:rPr lang="en-US" dirty="0" smtClean="0"/>
              <a:t>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3200" dirty="0" smtClean="0"/>
              <a:t>Scrapping course-related information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Visualization of feasible course schedules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Integrating evaluation information</a:t>
            </a:r>
          </a:p>
          <a:p>
            <a:pPr lvl="1">
              <a:buFont typeface="Arial" charset="0"/>
              <a:buChar char="•"/>
            </a:pPr>
            <a:r>
              <a:rPr lang="en-US" sz="3000" dirty="0" smtClean="0"/>
              <a:t>Overall average rating of different courses and professors</a:t>
            </a:r>
          </a:p>
          <a:p>
            <a:pPr lvl="1">
              <a:buFont typeface="Arial" charset="0"/>
              <a:buChar char="•"/>
            </a:pPr>
            <a:r>
              <a:rPr lang="en-US" sz="3000" dirty="0" smtClean="0"/>
              <a:t>Overall students comments of professors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Empty Spot Reminder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91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9"/>
          <p:cNvSpPr/>
          <p:nvPr/>
        </p:nvSpPr>
        <p:spPr>
          <a:xfrm>
            <a:off x="4946904" y="4784095"/>
            <a:ext cx="2249424" cy="647101"/>
          </a:xfrm>
          <a:prstGeom prst="downArrow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structure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45760" y="4985263"/>
            <a:ext cx="1251712" cy="12248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Website</a:t>
            </a:r>
            <a:endParaRPr lang="en-US" sz="14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03153665"/>
              </p:ext>
            </p:extLst>
          </p:nvPr>
        </p:nvGraphicFramePr>
        <p:xfrm>
          <a:off x="1593088" y="1597151"/>
          <a:ext cx="3958336" cy="383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78633207"/>
              </p:ext>
            </p:extLst>
          </p:nvPr>
        </p:nvGraphicFramePr>
        <p:xfrm>
          <a:off x="6591808" y="1597152"/>
          <a:ext cx="3958336" cy="383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187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structure - Course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u="sng" dirty="0" smtClean="0"/>
              <a:t> </a:t>
            </a:r>
            <a:r>
              <a:rPr lang="en-US" sz="2400" u="sng" dirty="0" smtClean="0"/>
              <a:t>Packages and Skills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Selenium</a:t>
            </a:r>
            <a:r>
              <a:rPr lang="en-US" smtClean="0"/>
              <a:t>, PhantomJS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u="sng" dirty="0" smtClean="0"/>
              <a:t> </a:t>
            </a:r>
            <a:r>
              <a:rPr lang="en-US" sz="2400" u="sng" dirty="0" smtClean="0"/>
              <a:t>Work flow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Using </a:t>
            </a:r>
            <a:r>
              <a:rPr lang="en-US" dirty="0" err="1" smtClean="0"/>
              <a:t>PhantomJS</a:t>
            </a:r>
            <a:r>
              <a:rPr lang="en-US" dirty="0" smtClean="0"/>
              <a:t> in Selenium, scraping course information from websites -&gt;</a:t>
            </a:r>
            <a:r>
              <a:rPr lang="en-US" dirty="0"/>
              <a:t> s</a:t>
            </a:r>
            <a:r>
              <a:rPr lang="en-US" dirty="0" smtClean="0"/>
              <a:t>toring to SQL database</a:t>
            </a:r>
          </a:p>
          <a:p>
            <a:pPr>
              <a:buFont typeface="Arial" charset="0"/>
              <a:buChar char="•"/>
            </a:pPr>
            <a:r>
              <a:rPr lang="en-US" u="sng" dirty="0" smtClean="0"/>
              <a:t> </a:t>
            </a:r>
            <a:r>
              <a:rPr lang="en-US" sz="2400" u="sng" dirty="0" smtClean="0"/>
              <a:t>Challenges and overcome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Log in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Session Expired (Web Element Staleness/</a:t>
            </a:r>
            <a:r>
              <a:rPr lang="en-US" dirty="0" err="1" smtClean="0"/>
              <a:t>DoesNotExist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Implicit/Explicit Waiting Time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Slow processing time with Selenium Firefox </a:t>
            </a:r>
            <a:r>
              <a:rPr lang="en-US" dirty="0" err="1" smtClean="0"/>
              <a:t>Webdriver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Strange error that you have to save screenshot during the scraping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Schedule Visualization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structure -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 </a:t>
            </a:r>
            <a:r>
              <a:rPr lang="en-US" sz="2600" u="sng" dirty="0" smtClean="0"/>
              <a:t>Packages </a:t>
            </a:r>
            <a:r>
              <a:rPr lang="en-US" sz="2600" u="sng" dirty="0"/>
              <a:t>and </a:t>
            </a:r>
            <a:r>
              <a:rPr lang="en-US" sz="2600" u="sng" dirty="0" smtClean="0"/>
              <a:t>Skills</a:t>
            </a:r>
          </a:p>
          <a:p>
            <a:pPr lvl="1">
              <a:buFont typeface="Arial" charset="0"/>
              <a:buChar char="•"/>
            </a:pPr>
            <a:r>
              <a:rPr lang="en-US" sz="1900" dirty="0" smtClean="0"/>
              <a:t>Selenium, </a:t>
            </a:r>
            <a:r>
              <a:rPr lang="en-US" sz="1900" dirty="0" err="1" smtClean="0"/>
              <a:t>Beatifulsoup</a:t>
            </a:r>
            <a:r>
              <a:rPr lang="en-US" sz="1900" dirty="0" smtClean="0"/>
              <a:t>, Request, NTLK</a:t>
            </a:r>
            <a:endParaRPr lang="en-US" sz="1900" dirty="0"/>
          </a:p>
          <a:p>
            <a:pPr>
              <a:buFont typeface="Arial" charset="0"/>
              <a:buChar char="•"/>
            </a:pPr>
            <a:r>
              <a:rPr lang="en-US" u="sng" dirty="0" smtClean="0"/>
              <a:t> </a:t>
            </a:r>
            <a:r>
              <a:rPr lang="en-US" sz="2600" u="sng" dirty="0" smtClean="0"/>
              <a:t>Work flow</a:t>
            </a:r>
          </a:p>
          <a:p>
            <a:pPr lvl="1">
              <a:buFont typeface="Arial" charset="0"/>
              <a:buChar char="•"/>
            </a:pPr>
            <a:r>
              <a:rPr lang="en-US" sz="1900" dirty="0" smtClean="0"/>
              <a:t>Use Selenium to log in -&gt; Use </a:t>
            </a:r>
            <a:r>
              <a:rPr lang="en-US" sz="1900" dirty="0" err="1"/>
              <a:t>B</a:t>
            </a:r>
            <a:r>
              <a:rPr lang="en-US" sz="1900" dirty="0" err="1" smtClean="0"/>
              <a:t>eatifulsoup</a:t>
            </a:r>
            <a:r>
              <a:rPr lang="en-US" sz="1900" dirty="0" smtClean="0"/>
              <a:t> to retrieve information on instructors, courses and give unique identifiers -&gt; retrieve URL and scrape comment and scores -&gt; constructing SQL database -&gt; calculate scores and extract useful values </a:t>
            </a:r>
          </a:p>
          <a:p>
            <a:pPr>
              <a:buFont typeface="Arial" charset="0"/>
              <a:buChar char="•"/>
            </a:pPr>
            <a:r>
              <a:rPr lang="en-US" u="sng" dirty="0" smtClean="0"/>
              <a:t> </a:t>
            </a:r>
            <a:r>
              <a:rPr lang="en-US" sz="2600" u="sng" dirty="0" smtClean="0"/>
              <a:t>Challenges </a:t>
            </a:r>
            <a:r>
              <a:rPr lang="en-US" sz="2600" u="sng" dirty="0"/>
              <a:t>and overcome</a:t>
            </a:r>
          </a:p>
          <a:p>
            <a:pPr lvl="1"/>
            <a:r>
              <a:rPr lang="en-US" sz="1900" dirty="0" smtClean="0"/>
              <a:t>Log in  </a:t>
            </a:r>
          </a:p>
          <a:p>
            <a:pPr lvl="1"/>
            <a:r>
              <a:rPr lang="en-US" sz="1900" dirty="0" smtClean="0"/>
              <a:t>Connection Error</a:t>
            </a:r>
          </a:p>
          <a:p>
            <a:pPr lvl="1"/>
            <a:r>
              <a:rPr lang="en-US" sz="1900" dirty="0" smtClean="0"/>
              <a:t>Cookie Expired</a:t>
            </a:r>
          </a:p>
          <a:p>
            <a:pPr lvl="1"/>
            <a:r>
              <a:rPr lang="en-US" sz="1900" dirty="0" smtClean="0"/>
              <a:t>Inconsistent information</a:t>
            </a:r>
          </a:p>
          <a:p>
            <a:pPr lvl="1"/>
            <a:r>
              <a:rPr lang="en-US" sz="1900" dirty="0" smtClean="0"/>
              <a:t>Bad structure of the SQL tables</a:t>
            </a:r>
            <a:endParaRPr lang="en-US" sz="1900" dirty="0"/>
          </a:p>
          <a:p>
            <a:pPr lvl="1"/>
            <a:r>
              <a:rPr lang="en-US" sz="1900" dirty="0" smtClean="0"/>
              <a:t>Extract meaningful words from student comments 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77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triped Right Arrow 62"/>
          <p:cNvSpPr/>
          <p:nvPr/>
        </p:nvSpPr>
        <p:spPr>
          <a:xfrm>
            <a:off x="2260600" y="1737360"/>
            <a:ext cx="6066549" cy="2860040"/>
          </a:xfrm>
          <a:prstGeom prst="stripedRightArrow">
            <a:avLst>
              <a:gd name="adj1" fmla="val 59769"/>
              <a:gd name="adj2" fmla="val 3712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-Shape 35"/>
          <p:cNvSpPr/>
          <p:nvPr/>
        </p:nvSpPr>
        <p:spPr>
          <a:xfrm>
            <a:off x="2872819" y="1981199"/>
            <a:ext cx="2786936" cy="1943783"/>
          </a:xfrm>
          <a:prstGeom prst="corner">
            <a:avLst>
              <a:gd name="adj1" fmla="val 65951"/>
              <a:gd name="adj2" fmla="val 80221"/>
            </a:avLst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81500" y="2716529"/>
            <a:ext cx="3291626" cy="113185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structure - </a:t>
            </a:r>
            <a:r>
              <a:rPr lang="en-US" dirty="0" err="1"/>
              <a:t>Django</a:t>
            </a:r>
            <a:r>
              <a:rPr lang="en-US" dirty="0"/>
              <a:t> </a:t>
            </a:r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66762" y="1981199"/>
            <a:ext cx="1187131" cy="18288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chedule builder</a:t>
            </a:r>
            <a:endParaRPr lang="en-US" dirty="0"/>
          </a:p>
        </p:txBody>
      </p:sp>
      <p:sp>
        <p:nvSpPr>
          <p:cNvPr id="12" name="Cube 11"/>
          <p:cNvSpPr/>
          <p:nvPr/>
        </p:nvSpPr>
        <p:spPr>
          <a:xfrm>
            <a:off x="8385786" y="5700802"/>
            <a:ext cx="1061720" cy="480060"/>
          </a:xfrm>
          <a:prstGeom prst="cub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pc="-150" dirty="0" smtClean="0"/>
              <a:t>Extracted</a:t>
            </a:r>
          </a:p>
          <a:p>
            <a:pPr algn="ctr"/>
            <a:r>
              <a:rPr lang="en-US" sz="1400" spc="-150" dirty="0" smtClean="0"/>
              <a:t>comments</a:t>
            </a:r>
            <a:endParaRPr lang="en-US" sz="1400" spc="-150" dirty="0"/>
          </a:p>
        </p:txBody>
      </p:sp>
      <p:sp>
        <p:nvSpPr>
          <p:cNvPr id="13" name="Rounded Rectangle 12"/>
          <p:cNvSpPr/>
          <p:nvPr/>
        </p:nvSpPr>
        <p:spPr>
          <a:xfrm>
            <a:off x="6255066" y="2877820"/>
            <a:ext cx="1336994" cy="73532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Comments &amp; Scores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801402" y="4216725"/>
            <a:ext cx="1471930" cy="100768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Empty Spot Reminder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9630386" y="5700802"/>
            <a:ext cx="1061720" cy="480060"/>
          </a:xfrm>
          <a:prstGeom prst="cub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Calculated scores</a:t>
            </a:r>
            <a:endParaRPr lang="en-US" sz="1400" dirty="0"/>
          </a:p>
        </p:txBody>
      </p:sp>
      <p:cxnSp>
        <p:nvCxnSpPr>
          <p:cNvPr id="28" name="Elbow Connector 27"/>
          <p:cNvCxnSpPr/>
          <p:nvPr/>
        </p:nvCxnSpPr>
        <p:spPr>
          <a:xfrm rot="16200000" flipH="1">
            <a:off x="2250440" y="2372360"/>
            <a:ext cx="250190" cy="938530"/>
          </a:xfrm>
          <a:prstGeom prst="bentConnector2">
            <a:avLst/>
          </a:prstGeom>
          <a:ln w="1143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 rot="5400000">
            <a:off x="9361437" y="4924304"/>
            <a:ext cx="336550" cy="1136307"/>
          </a:xfrm>
          <a:prstGeom prst="leftBrace">
            <a:avLst/>
          </a:prstGeom>
          <a:noFill/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827451" y="3848385"/>
            <a:ext cx="1272301" cy="495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Decision 34"/>
          <p:cNvSpPr/>
          <p:nvPr/>
        </p:nvSpPr>
        <p:spPr>
          <a:xfrm>
            <a:off x="4391026" y="2786665"/>
            <a:ext cx="1774852" cy="972820"/>
          </a:xfrm>
          <a:prstGeom prst="flowChartDecisio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50" dirty="0" smtClean="0"/>
              <a:t>Check</a:t>
            </a:r>
          </a:p>
          <a:p>
            <a:pPr algn="ctr"/>
            <a:r>
              <a:rPr lang="en-US" spc="-150" dirty="0" smtClean="0"/>
              <a:t>Professor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7464399" y="3708424"/>
            <a:ext cx="1685048" cy="423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8856956" y="4127969"/>
            <a:ext cx="1308046" cy="1162050"/>
          </a:xfrm>
          <a:prstGeom prst="cub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pc="-150" dirty="0" smtClean="0"/>
              <a:t>Evaluation </a:t>
            </a:r>
            <a:r>
              <a:rPr lang="en-US" sz="1600" dirty="0" smtClean="0"/>
              <a:t>Database</a:t>
            </a:r>
          </a:p>
        </p:txBody>
      </p:sp>
      <p:sp>
        <p:nvSpPr>
          <p:cNvPr id="10" name="Cube 9"/>
          <p:cNvSpPr/>
          <p:nvPr/>
        </p:nvSpPr>
        <p:spPr>
          <a:xfrm>
            <a:off x="1139311" y="4294217"/>
            <a:ext cx="1320165" cy="1162050"/>
          </a:xfrm>
          <a:prstGeom prst="cub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Course Database</a:t>
            </a:r>
            <a:endParaRPr lang="en-US" sz="1600" dirty="0"/>
          </a:p>
        </p:txBody>
      </p:sp>
      <p:sp>
        <p:nvSpPr>
          <p:cNvPr id="4" name="Decision 3"/>
          <p:cNvSpPr/>
          <p:nvPr/>
        </p:nvSpPr>
        <p:spPr>
          <a:xfrm>
            <a:off x="1211820" y="1808335"/>
            <a:ext cx="1416524" cy="1067229"/>
          </a:xfrm>
          <a:prstGeom prst="flowChartDecisio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pc="-150" dirty="0" smtClean="0"/>
              <a:t>Course Search</a:t>
            </a:r>
            <a:endParaRPr lang="en-US" sz="1600" spc="-150" dirty="0"/>
          </a:p>
        </p:txBody>
      </p:sp>
      <p:cxnSp>
        <p:nvCxnSpPr>
          <p:cNvPr id="65" name="Elbow Connector 64"/>
          <p:cNvCxnSpPr>
            <a:stCxn id="5" idx="2"/>
            <a:endCxn id="83" idx="1"/>
          </p:cNvCxnSpPr>
          <p:nvPr/>
        </p:nvCxnSpPr>
        <p:spPr>
          <a:xfrm rot="16200000" flipH="1">
            <a:off x="3420364" y="3747454"/>
            <a:ext cx="1112208" cy="758386"/>
          </a:xfrm>
          <a:prstGeom prst="bentConnector2">
            <a:avLst/>
          </a:prstGeom>
          <a:ln w="1143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981325" y="2107503"/>
            <a:ext cx="1231900" cy="146304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r>
              <a:rPr lang="en-US" spc="-150" dirty="0" smtClean="0"/>
              <a:t>information</a:t>
            </a:r>
            <a:endParaRPr lang="en-US" spc="-15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126480" y="4682751"/>
            <a:ext cx="674922" cy="0"/>
          </a:xfrm>
          <a:prstGeom prst="straightConnector1">
            <a:avLst/>
          </a:prstGeom>
          <a:ln w="1143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Decision 82"/>
          <p:cNvSpPr/>
          <p:nvPr/>
        </p:nvSpPr>
        <p:spPr>
          <a:xfrm>
            <a:off x="4355661" y="4196341"/>
            <a:ext cx="1876425" cy="972820"/>
          </a:xfrm>
          <a:prstGeom prst="flowChartDecisio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50" dirty="0" smtClean="0"/>
              <a:t>Email address</a:t>
            </a:r>
          </a:p>
        </p:txBody>
      </p:sp>
    </p:spTree>
    <p:extLst>
      <p:ext uri="{BB962C8B-B14F-4D97-AF65-F5344CB8AC3E}">
        <p14:creationId xmlns:p14="http://schemas.microsoft.com/office/powerpoint/2010/main" val="13516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enjoy this handsome and amazing schedule builder that we made. </a:t>
            </a:r>
          </a:p>
          <a:p>
            <a:r>
              <a:rPr lang="en-US" dirty="0" smtClean="0"/>
              <a:t>Lay back, breath, and lets fly!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6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484</TotalTime>
  <Words>330</Words>
  <Application>Microsoft Macintosh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Retrospect</vt:lpstr>
      <vt:lpstr>ALDA Course</vt:lpstr>
      <vt:lpstr>Contents</vt:lpstr>
      <vt:lpstr>The Project Goals</vt:lpstr>
      <vt:lpstr>Functionallity Goals</vt:lpstr>
      <vt:lpstr>System structure</vt:lpstr>
      <vt:lpstr>System structure - Course Scheduling</vt:lpstr>
      <vt:lpstr>System structure - Evaluation</vt:lpstr>
      <vt:lpstr>System structure - Django Website</vt:lpstr>
      <vt:lpstr>Demo</vt:lpstr>
      <vt:lpstr>Q &amp; A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alicearimchung1@gmail.com</dc:creator>
  <cp:lastModifiedBy>Dongping Zhang</cp:lastModifiedBy>
  <cp:revision>50</cp:revision>
  <cp:lastPrinted>2017-03-10T04:20:24Z</cp:lastPrinted>
  <dcterms:created xsi:type="dcterms:W3CDTF">2017-03-10T02:38:50Z</dcterms:created>
  <dcterms:modified xsi:type="dcterms:W3CDTF">2017-03-13T22:41:21Z</dcterms:modified>
</cp:coreProperties>
</file>