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5"/>
  </p:notesMasterIdLst>
  <p:sldIdLst>
    <p:sldId id="26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6005"/>
  </p:normalViewPr>
  <p:slideViewPr>
    <p:cSldViewPr snapToGrid="0">
      <p:cViewPr>
        <p:scale>
          <a:sx n="100" d="100"/>
          <a:sy n="100" d="100"/>
        </p:scale>
        <p:origin x="13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2D479-9E9A-ED45-8DEA-6188913BE943}" type="doc">
      <dgm:prSet loTypeId="urn:microsoft.com/office/officeart/2008/layout/BendingPictureCaption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49C8B5-BFA6-4947-8B2B-DE0A654B7E4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evaluations.uchicago.edu</a:t>
          </a:r>
          <a:endParaRPr lang="en-US" dirty="0"/>
        </a:p>
      </dgm:t>
    </dgm:pt>
    <dgm:pt modelId="{EC8CB5D8-D129-1D45-9A02-EF69D73AB74E}" type="parTrans" cxnId="{D86C1F07-EBA6-8F43-96A3-56BC67C91E0D}">
      <dgm:prSet/>
      <dgm:spPr/>
      <dgm:t>
        <a:bodyPr/>
        <a:lstStyle/>
        <a:p>
          <a:endParaRPr lang="en-US"/>
        </a:p>
      </dgm:t>
    </dgm:pt>
    <dgm:pt modelId="{9CB9468A-9137-FE4D-A9FB-1AEEFCAE4146}" type="sibTrans" cxnId="{D86C1F07-EBA6-8F43-96A3-56BC67C91E0D}">
      <dgm:prSet/>
      <dgm:spPr/>
      <dgm:t>
        <a:bodyPr/>
        <a:lstStyle/>
        <a:p>
          <a:endParaRPr lang="en-US"/>
        </a:p>
      </dgm:t>
    </dgm:pt>
    <dgm:pt modelId="{4E00BB47-875C-0A4D-BDCE-8D1CB352E671}">
      <dgm:prSet phldrT="[Text]"/>
      <dgm:spPr/>
      <dgm:t>
        <a:bodyPr/>
        <a:lstStyle/>
        <a:p>
          <a:r>
            <a:rPr lang="en-US" dirty="0" smtClean="0"/>
            <a:t>College course</a:t>
          </a:r>
          <a:r>
            <a:rPr lang="en-US" baseline="0" dirty="0" smtClean="0"/>
            <a:t> evaluation website </a:t>
          </a:r>
          <a:endParaRPr lang="en-US" dirty="0"/>
        </a:p>
      </dgm:t>
    </dgm:pt>
    <dgm:pt modelId="{B7C72BBD-CABD-FD44-9EC2-1FC84E1A2615}" type="parTrans" cxnId="{FD5732C6-CE5C-BF49-88C7-7D2BC381E0D4}">
      <dgm:prSet/>
      <dgm:spPr/>
      <dgm:t>
        <a:bodyPr/>
        <a:lstStyle/>
        <a:p>
          <a:endParaRPr lang="en-US"/>
        </a:p>
      </dgm:t>
    </dgm:pt>
    <dgm:pt modelId="{89C717A1-D2C3-0F42-8372-460BEBD16E8A}" type="sibTrans" cxnId="{FD5732C6-CE5C-BF49-88C7-7D2BC381E0D4}">
      <dgm:prSet/>
      <dgm:spPr/>
      <dgm:t>
        <a:bodyPr/>
        <a:lstStyle/>
        <a:p>
          <a:endParaRPr lang="en-US"/>
        </a:p>
      </dgm:t>
    </dgm:pt>
    <dgm:pt modelId="{C2332775-0E84-3D45-BECF-1FFE9F8D5DD4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885EE363-B513-0940-AF6E-7D08A93E67A3}" type="parTrans" cxnId="{158F95E6-686B-2B40-87A1-2716C25F1698}">
      <dgm:prSet/>
      <dgm:spPr/>
      <dgm:t>
        <a:bodyPr/>
        <a:lstStyle/>
        <a:p>
          <a:endParaRPr lang="en-US"/>
        </a:p>
      </dgm:t>
    </dgm:pt>
    <dgm:pt modelId="{43D953EA-4307-DF4F-953A-7C86FD962A90}" type="sibTrans" cxnId="{158F95E6-686B-2B40-87A1-2716C25F1698}">
      <dgm:prSet/>
      <dgm:spPr/>
      <dgm:t>
        <a:bodyPr/>
        <a:lstStyle/>
        <a:p>
          <a:endParaRPr lang="en-US"/>
        </a:p>
      </dgm:t>
    </dgm:pt>
    <dgm:pt modelId="{47A1346B-B9C7-D24A-A6D0-BB46A63A1FF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harris.uchicago.edu</a:t>
          </a:r>
          <a:r>
            <a:rPr lang="en-US" dirty="0" smtClean="0"/>
            <a:t>/</a:t>
          </a:r>
          <a:r>
            <a:rPr lang="en-US" dirty="0" err="1" smtClean="0"/>
            <a:t>harris</a:t>
          </a:r>
          <a:r>
            <a:rPr lang="en-US" dirty="0" smtClean="0"/>
            <a:t>-insider</a:t>
          </a:r>
          <a:endParaRPr lang="en-US" dirty="0"/>
        </a:p>
      </dgm:t>
    </dgm:pt>
    <dgm:pt modelId="{533A6E5C-3706-864B-AD7E-EF7875F4F01A}" type="parTrans" cxnId="{BE05CFD5-BFA8-F641-8AB7-30B857FBE53D}">
      <dgm:prSet/>
      <dgm:spPr/>
      <dgm:t>
        <a:bodyPr/>
        <a:lstStyle/>
        <a:p>
          <a:endParaRPr lang="en-US"/>
        </a:p>
      </dgm:t>
    </dgm:pt>
    <dgm:pt modelId="{C565DA60-4109-B04D-85B5-6FBF1A8B00E9}" type="sibTrans" cxnId="{BE05CFD5-BFA8-F641-8AB7-30B857FBE53D}">
      <dgm:prSet/>
      <dgm:spPr/>
      <dgm:t>
        <a:bodyPr/>
        <a:lstStyle/>
        <a:p>
          <a:endParaRPr lang="en-US"/>
        </a:p>
      </dgm:t>
    </dgm:pt>
    <dgm:pt modelId="{83593667-BFA7-9C47-B41C-20CECD9EE4D6}">
      <dgm:prSet phldrT="[Text]"/>
      <dgm:spPr/>
      <dgm:t>
        <a:bodyPr/>
        <a:lstStyle/>
        <a:p>
          <a:r>
            <a:rPr lang="en-US" dirty="0" smtClean="0"/>
            <a:t>Harris School</a:t>
          </a:r>
          <a:r>
            <a:rPr lang="en-US" baseline="0" dirty="0" smtClean="0"/>
            <a:t>’s course evaluation website</a:t>
          </a:r>
          <a:endParaRPr lang="en-US" dirty="0"/>
        </a:p>
      </dgm:t>
    </dgm:pt>
    <dgm:pt modelId="{F72A024A-CE36-6344-A797-6B6B8CEB4137}" type="parTrans" cxnId="{6A164261-58D8-2247-90DC-58F6477379B9}">
      <dgm:prSet/>
      <dgm:spPr/>
      <dgm:t>
        <a:bodyPr/>
        <a:lstStyle/>
        <a:p>
          <a:endParaRPr lang="en-US"/>
        </a:p>
      </dgm:t>
    </dgm:pt>
    <dgm:pt modelId="{03525689-7103-364A-B274-17427BD3D7AD}" type="sibTrans" cxnId="{6A164261-58D8-2247-90DC-58F6477379B9}">
      <dgm:prSet/>
      <dgm:spPr/>
      <dgm:t>
        <a:bodyPr/>
        <a:lstStyle/>
        <a:p>
          <a:endParaRPr lang="en-US"/>
        </a:p>
      </dgm:t>
    </dgm:pt>
    <dgm:pt modelId="{C4D6C02C-105F-B247-8D96-F6CFE9EBA1F2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283AFF5E-0719-E240-BD0B-1E6ABA5363BD}" type="sibTrans" cxnId="{69D1C2D1-84F0-A546-BF92-F1CE7268A862}">
      <dgm:prSet/>
      <dgm:spPr/>
      <dgm:t>
        <a:bodyPr/>
        <a:lstStyle/>
        <a:p>
          <a:endParaRPr lang="en-US"/>
        </a:p>
      </dgm:t>
    </dgm:pt>
    <dgm:pt modelId="{16EF89FC-7D20-4546-A572-0843FAECDAC2}" type="parTrans" cxnId="{69D1C2D1-84F0-A546-BF92-F1CE7268A862}">
      <dgm:prSet/>
      <dgm:spPr/>
      <dgm:t>
        <a:bodyPr/>
        <a:lstStyle/>
        <a:p>
          <a:endParaRPr lang="en-US"/>
        </a:p>
      </dgm:t>
    </dgm:pt>
    <dgm:pt modelId="{6B4DDFC3-760C-F043-8E13-FE2D35D44011}">
      <dgm:prSet phldrT="[Text]"/>
      <dgm:spPr/>
      <dgm:t>
        <a:bodyPr/>
        <a:lstStyle/>
        <a:p>
          <a:r>
            <a:rPr lang="en-US" dirty="0" smtClean="0"/>
            <a:t>Course Scheduling</a:t>
          </a:r>
          <a:endParaRPr lang="en-US" dirty="0"/>
        </a:p>
      </dgm:t>
    </dgm:pt>
    <dgm:pt modelId="{1C8AA43D-4BA7-D545-AAA0-3DE7E0F4BF36}" type="parTrans" cxnId="{ED77FE87-B002-E741-B8A5-DE55DC1DFEE4}">
      <dgm:prSet/>
      <dgm:spPr/>
      <dgm:t>
        <a:bodyPr/>
        <a:lstStyle/>
        <a:p>
          <a:endParaRPr lang="en-US"/>
        </a:p>
      </dgm:t>
    </dgm:pt>
    <dgm:pt modelId="{0252D0DA-F8BB-5C47-A426-5894C4501509}" type="sibTrans" cxnId="{ED77FE87-B002-E741-B8A5-DE55DC1DFEE4}">
      <dgm:prSet/>
      <dgm:spPr/>
      <dgm:t>
        <a:bodyPr/>
        <a:lstStyle/>
        <a:p>
          <a:endParaRPr lang="en-US"/>
        </a:p>
      </dgm:t>
    </dgm:pt>
    <dgm:pt modelId="{06271501-845D-4D40-A951-1751E262C46F}">
      <dgm:prSet phldrT="[Text]"/>
      <dgm:spPr/>
      <dgm:t>
        <a:bodyPr/>
        <a:lstStyle/>
        <a:p>
          <a:r>
            <a:rPr lang="en-US" dirty="0" err="1" smtClean="0"/>
            <a:t>my.Uchicago.edu</a:t>
          </a:r>
          <a:endParaRPr lang="en-US" dirty="0"/>
        </a:p>
      </dgm:t>
    </dgm:pt>
    <dgm:pt modelId="{ECAB0DE5-48B0-B34B-97FB-1A646C952EEC}" type="parTrans" cxnId="{26FB1F68-72AF-744A-9E10-2D9A25561660}">
      <dgm:prSet/>
      <dgm:spPr/>
      <dgm:t>
        <a:bodyPr/>
        <a:lstStyle/>
        <a:p>
          <a:endParaRPr lang="en-US"/>
        </a:p>
      </dgm:t>
    </dgm:pt>
    <dgm:pt modelId="{66BFA9BF-E57A-9D4E-A467-C98240E8B467}" type="sibTrans" cxnId="{26FB1F68-72AF-744A-9E10-2D9A25561660}">
      <dgm:prSet/>
      <dgm:spPr/>
      <dgm:t>
        <a:bodyPr/>
        <a:lstStyle/>
        <a:p>
          <a:endParaRPr lang="en-US"/>
        </a:p>
      </dgm:t>
    </dgm:pt>
    <dgm:pt modelId="{ECB3D4A8-D81A-F841-BA22-6D39EA0D2C86}" type="pres">
      <dgm:prSet presAssocID="{E192D479-9E9A-ED45-8DEA-6188913BE943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299734F-7D56-014A-9573-A5EB4C53C8C9}" type="pres">
      <dgm:prSet presAssocID="{C4D6C02C-105F-B247-8D96-F6CFE9EBA1F2}" presName="composite" presStyleCnt="0"/>
      <dgm:spPr/>
    </dgm:pt>
    <dgm:pt modelId="{56715F03-DAA1-0C44-9D2E-486FA3339149}" type="pres">
      <dgm:prSet presAssocID="{C4D6C02C-105F-B247-8D96-F6CFE9EBA1F2}" presName="Image" presStyleLbl="bgShp" presStyleIdx="0" presStyleCnt="3" custScaleX="104782" custScaleY="123494" custLinFactNeighborX="494" custLinFactNeighborY="-2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3205682F-081E-9347-9CD5-F8D6BA69DD1C}" type="pres">
      <dgm:prSet presAssocID="{C4D6C02C-105F-B247-8D96-F6CFE9EBA1F2}" presName="Parent" presStyleLbl="node0" presStyleIdx="0" presStyleCnt="3" custScaleX="105704" custScaleY="98506" custLinFactNeighborX="-589" custLinFactNeighborY="78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F284F-1625-0C41-81C2-145E5919B9A9}" type="pres">
      <dgm:prSet presAssocID="{283AFF5E-0719-E240-BD0B-1E6ABA5363BD}" presName="sibTrans" presStyleCnt="0"/>
      <dgm:spPr/>
    </dgm:pt>
    <dgm:pt modelId="{281FD6A7-E580-3949-BF46-C553DE6E838D}" type="pres">
      <dgm:prSet presAssocID="{C2332775-0E84-3D45-BECF-1FFE9F8D5DD4}" presName="composite" presStyleCnt="0"/>
      <dgm:spPr/>
    </dgm:pt>
    <dgm:pt modelId="{FAFC8A0F-A971-0D48-B7B2-1038C0C79F7A}" type="pres">
      <dgm:prSet presAssocID="{C2332775-0E84-3D45-BECF-1FFE9F8D5DD4}" presName="Image" presStyleLbl="bgShp" presStyleIdx="1" presStyleCnt="3" custScaleX="104782" custScaleY="123494" custLinFactNeighborX="-14921" custLinFactNeighborY="-255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4F8085F0-0128-314E-A6EA-3B6EC128A60B}" type="pres">
      <dgm:prSet presAssocID="{C2332775-0E84-3D45-BECF-1FFE9F8D5DD4}" presName="Parent" presStyleLbl="node0" presStyleIdx="1" presStyleCnt="3" custScaleX="102386" custLinFactNeighborX="-1770" custLinFactNeighborY="8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C002E-3BB6-CB46-AF20-67E0A1FBC9E3}" type="pres">
      <dgm:prSet presAssocID="{43D953EA-4307-DF4F-953A-7C86FD962A90}" presName="sibTrans" presStyleCnt="0"/>
      <dgm:spPr/>
    </dgm:pt>
    <dgm:pt modelId="{B1AE715C-B3E0-7E48-A4B4-E06ABC567EE7}" type="pres">
      <dgm:prSet presAssocID="{6B4DDFC3-760C-F043-8E13-FE2D35D44011}" presName="composite" presStyleCnt="0"/>
      <dgm:spPr/>
    </dgm:pt>
    <dgm:pt modelId="{6427BF08-51D7-1D4F-B7B5-DE0570EBA3AC}" type="pres">
      <dgm:prSet presAssocID="{6B4DDFC3-760C-F043-8E13-FE2D35D44011}" presName="Image" presStyleLbl="bgShp" presStyleIdx="2" presStyleCnt="3" custScaleX="103905" custScaleY="1225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58D38551-DF9C-5944-A248-8820709C248B}" type="pres">
      <dgm:prSet presAssocID="{6B4DDFC3-760C-F043-8E13-FE2D35D44011}" presName="Parent" presStyleLbl="node0" presStyleIdx="2" presStyleCnt="3" custScaleX="102686" custLinFactNeighborY="78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1B5F7-3F6F-8F4A-A2A4-77130D376799}" type="presOf" srcId="{6B4DDFC3-760C-F043-8E13-FE2D35D44011}" destId="{58D38551-DF9C-5944-A248-8820709C248B}" srcOrd="0" destOrd="0" presId="urn:microsoft.com/office/officeart/2008/layout/BendingPictureCaption"/>
    <dgm:cxn modelId="{4A3A7600-8CEE-5943-AD96-DEDFE15C8C5E}" type="presOf" srcId="{47A1346B-B9C7-D24A-A6D0-BB46A63A1FFE}" destId="{4F8085F0-0128-314E-A6EA-3B6EC128A60B}" srcOrd="0" destOrd="1" presId="urn:microsoft.com/office/officeart/2008/layout/BendingPictureCaption"/>
    <dgm:cxn modelId="{12F52C23-7414-F249-8FEC-AE3A10805D4B}" type="presOf" srcId="{4E00BB47-875C-0A4D-BDCE-8D1CB352E671}" destId="{3205682F-081E-9347-9CD5-F8D6BA69DD1C}" srcOrd="0" destOrd="2" presId="urn:microsoft.com/office/officeart/2008/layout/BendingPictureCaption"/>
    <dgm:cxn modelId="{F2937556-C7BA-7B4D-92E9-79D1165D55DE}" type="presOf" srcId="{C2332775-0E84-3D45-BECF-1FFE9F8D5DD4}" destId="{4F8085F0-0128-314E-A6EA-3B6EC128A60B}" srcOrd="0" destOrd="0" presId="urn:microsoft.com/office/officeart/2008/layout/BendingPictureCaption"/>
    <dgm:cxn modelId="{D5098D1A-F579-EB4E-86C8-965F31BA89E5}" type="presOf" srcId="{9B49C8B5-BFA6-4947-8B2B-DE0A654B7E4E}" destId="{3205682F-081E-9347-9CD5-F8D6BA69DD1C}" srcOrd="0" destOrd="1" presId="urn:microsoft.com/office/officeart/2008/layout/BendingPictureCaption"/>
    <dgm:cxn modelId="{26FB1F68-72AF-744A-9E10-2D9A25561660}" srcId="{6B4DDFC3-760C-F043-8E13-FE2D35D44011}" destId="{06271501-845D-4D40-A951-1751E262C46F}" srcOrd="0" destOrd="0" parTransId="{ECAB0DE5-48B0-B34B-97FB-1A646C952EEC}" sibTransId="{66BFA9BF-E57A-9D4E-A467-C98240E8B467}"/>
    <dgm:cxn modelId="{CCD7F9A4-F31E-6541-BD59-E9BAFCD42A3B}" type="presOf" srcId="{06271501-845D-4D40-A951-1751E262C46F}" destId="{58D38551-DF9C-5944-A248-8820709C248B}" srcOrd="0" destOrd="1" presId="urn:microsoft.com/office/officeart/2008/layout/BendingPictureCaption"/>
    <dgm:cxn modelId="{FD5732C6-CE5C-BF49-88C7-7D2BC381E0D4}" srcId="{C4D6C02C-105F-B247-8D96-F6CFE9EBA1F2}" destId="{4E00BB47-875C-0A4D-BDCE-8D1CB352E671}" srcOrd="1" destOrd="0" parTransId="{B7C72BBD-CABD-FD44-9EC2-1FC84E1A2615}" sibTransId="{89C717A1-D2C3-0F42-8372-460BEBD16E8A}"/>
    <dgm:cxn modelId="{ED77FE87-B002-E741-B8A5-DE55DC1DFEE4}" srcId="{E192D479-9E9A-ED45-8DEA-6188913BE943}" destId="{6B4DDFC3-760C-F043-8E13-FE2D35D44011}" srcOrd="2" destOrd="0" parTransId="{1C8AA43D-4BA7-D545-AAA0-3DE7E0F4BF36}" sibTransId="{0252D0DA-F8BB-5C47-A426-5894C4501509}"/>
    <dgm:cxn modelId="{A0285BF2-A8A1-3B47-9E24-F4438DDBE249}" type="presOf" srcId="{E192D479-9E9A-ED45-8DEA-6188913BE943}" destId="{ECB3D4A8-D81A-F841-BA22-6D39EA0D2C86}" srcOrd="0" destOrd="0" presId="urn:microsoft.com/office/officeart/2008/layout/BendingPictureCaption"/>
    <dgm:cxn modelId="{BE05CFD5-BFA8-F641-8AB7-30B857FBE53D}" srcId="{C2332775-0E84-3D45-BECF-1FFE9F8D5DD4}" destId="{47A1346B-B9C7-D24A-A6D0-BB46A63A1FFE}" srcOrd="0" destOrd="0" parTransId="{533A6E5C-3706-864B-AD7E-EF7875F4F01A}" sibTransId="{C565DA60-4109-B04D-85B5-6FBF1A8B00E9}"/>
    <dgm:cxn modelId="{6A164261-58D8-2247-90DC-58F6477379B9}" srcId="{C2332775-0E84-3D45-BECF-1FFE9F8D5DD4}" destId="{83593667-BFA7-9C47-B41C-20CECD9EE4D6}" srcOrd="1" destOrd="0" parTransId="{F72A024A-CE36-6344-A797-6B6B8CEB4137}" sibTransId="{03525689-7103-364A-B274-17427BD3D7AD}"/>
    <dgm:cxn modelId="{D86C1F07-EBA6-8F43-96A3-56BC67C91E0D}" srcId="{C4D6C02C-105F-B247-8D96-F6CFE9EBA1F2}" destId="{9B49C8B5-BFA6-4947-8B2B-DE0A654B7E4E}" srcOrd="0" destOrd="0" parTransId="{EC8CB5D8-D129-1D45-9A02-EF69D73AB74E}" sibTransId="{9CB9468A-9137-FE4D-A9FB-1AEEFCAE4146}"/>
    <dgm:cxn modelId="{69D1C2D1-84F0-A546-BF92-F1CE7268A862}" srcId="{E192D479-9E9A-ED45-8DEA-6188913BE943}" destId="{C4D6C02C-105F-B247-8D96-F6CFE9EBA1F2}" srcOrd="0" destOrd="0" parTransId="{16EF89FC-7D20-4546-A572-0843FAECDAC2}" sibTransId="{283AFF5E-0719-E240-BD0B-1E6ABA5363BD}"/>
    <dgm:cxn modelId="{158F95E6-686B-2B40-87A1-2716C25F1698}" srcId="{E192D479-9E9A-ED45-8DEA-6188913BE943}" destId="{C2332775-0E84-3D45-BECF-1FFE9F8D5DD4}" srcOrd="1" destOrd="0" parTransId="{885EE363-B513-0940-AF6E-7D08A93E67A3}" sibTransId="{43D953EA-4307-DF4F-953A-7C86FD962A90}"/>
    <dgm:cxn modelId="{40EA2CDD-70B0-FF4E-A730-86F072C5891A}" type="presOf" srcId="{C4D6C02C-105F-B247-8D96-F6CFE9EBA1F2}" destId="{3205682F-081E-9347-9CD5-F8D6BA69DD1C}" srcOrd="0" destOrd="0" presId="urn:microsoft.com/office/officeart/2008/layout/BendingPictureCaption"/>
    <dgm:cxn modelId="{234A566F-0399-0949-AF64-D1AE55D04019}" type="presOf" srcId="{83593667-BFA7-9C47-B41C-20CECD9EE4D6}" destId="{4F8085F0-0128-314E-A6EA-3B6EC128A60B}" srcOrd="0" destOrd="2" presId="urn:microsoft.com/office/officeart/2008/layout/BendingPictureCaption"/>
    <dgm:cxn modelId="{5FE3594C-7671-B241-9A4C-33E37767AA2C}" type="presParOf" srcId="{ECB3D4A8-D81A-F841-BA22-6D39EA0D2C86}" destId="{D299734F-7D56-014A-9573-A5EB4C53C8C9}" srcOrd="0" destOrd="0" presId="urn:microsoft.com/office/officeart/2008/layout/BendingPictureCaption"/>
    <dgm:cxn modelId="{8EC8F494-0DE6-774B-854E-44D9BCE0DAA5}" type="presParOf" srcId="{D299734F-7D56-014A-9573-A5EB4C53C8C9}" destId="{56715F03-DAA1-0C44-9D2E-486FA3339149}" srcOrd="0" destOrd="0" presId="urn:microsoft.com/office/officeart/2008/layout/BendingPictureCaption"/>
    <dgm:cxn modelId="{C07D6352-4245-8A4D-8B89-D76594BF9144}" type="presParOf" srcId="{D299734F-7D56-014A-9573-A5EB4C53C8C9}" destId="{3205682F-081E-9347-9CD5-F8D6BA69DD1C}" srcOrd="1" destOrd="0" presId="urn:microsoft.com/office/officeart/2008/layout/BendingPictureCaption"/>
    <dgm:cxn modelId="{ADE01D98-605B-F440-829B-E40A85C321F8}" type="presParOf" srcId="{ECB3D4A8-D81A-F841-BA22-6D39EA0D2C86}" destId="{C17F284F-1625-0C41-81C2-145E5919B9A9}" srcOrd="1" destOrd="0" presId="urn:microsoft.com/office/officeart/2008/layout/BendingPictureCaption"/>
    <dgm:cxn modelId="{AA5AB26C-5F51-7240-90AF-7F33CBCE9B88}" type="presParOf" srcId="{ECB3D4A8-D81A-F841-BA22-6D39EA0D2C86}" destId="{281FD6A7-E580-3949-BF46-C553DE6E838D}" srcOrd="2" destOrd="0" presId="urn:microsoft.com/office/officeart/2008/layout/BendingPictureCaption"/>
    <dgm:cxn modelId="{735216CE-ACBB-144F-BF0E-387014AF61E5}" type="presParOf" srcId="{281FD6A7-E580-3949-BF46-C553DE6E838D}" destId="{FAFC8A0F-A971-0D48-B7B2-1038C0C79F7A}" srcOrd="0" destOrd="0" presId="urn:microsoft.com/office/officeart/2008/layout/BendingPictureCaption"/>
    <dgm:cxn modelId="{557B615A-97F2-9C41-B68F-E20843C28653}" type="presParOf" srcId="{281FD6A7-E580-3949-BF46-C553DE6E838D}" destId="{4F8085F0-0128-314E-A6EA-3B6EC128A60B}" srcOrd="1" destOrd="0" presId="urn:microsoft.com/office/officeart/2008/layout/BendingPictureCaption"/>
    <dgm:cxn modelId="{5CF14D65-2103-774E-8235-0DF2E55B5F3C}" type="presParOf" srcId="{ECB3D4A8-D81A-F841-BA22-6D39EA0D2C86}" destId="{212C002E-3BB6-CB46-AF20-67E0A1FBC9E3}" srcOrd="3" destOrd="0" presId="urn:microsoft.com/office/officeart/2008/layout/BendingPictureCaption"/>
    <dgm:cxn modelId="{3E7E7A2A-1DB9-204E-97B5-1923C667F0AA}" type="presParOf" srcId="{ECB3D4A8-D81A-F841-BA22-6D39EA0D2C86}" destId="{B1AE715C-B3E0-7E48-A4B4-E06ABC567EE7}" srcOrd="4" destOrd="0" presId="urn:microsoft.com/office/officeart/2008/layout/BendingPictureCaption"/>
    <dgm:cxn modelId="{6F0335BE-6C73-8141-A375-9953A6BF824C}" type="presParOf" srcId="{B1AE715C-B3E0-7E48-A4B4-E06ABC567EE7}" destId="{6427BF08-51D7-1D4F-B7B5-DE0570EBA3AC}" srcOrd="0" destOrd="0" presId="urn:microsoft.com/office/officeart/2008/layout/BendingPictureCaption"/>
    <dgm:cxn modelId="{438C53DA-DF05-5840-908A-A266C8B80C9C}" type="presParOf" srcId="{B1AE715C-B3E0-7E48-A4B4-E06ABC567EE7}" destId="{58D38551-DF9C-5944-A248-8820709C248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15F03-DAA1-0C44-9D2E-486FA3339149}">
      <dsp:nvSpPr>
        <dsp:cNvPr id="0" name=""/>
        <dsp:cNvSpPr/>
      </dsp:nvSpPr>
      <dsp:spPr>
        <a:xfrm>
          <a:off x="17682" y="1023440"/>
          <a:ext cx="2819525" cy="2455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05682F-081E-9347-9CD5-F8D6BA69DD1C}">
      <dsp:nvSpPr>
        <dsp:cNvPr id="0" name=""/>
        <dsp:cNvSpPr/>
      </dsp:nvSpPr>
      <dsp:spPr>
        <a:xfrm>
          <a:off x="532836" y="3379269"/>
          <a:ext cx="2450969" cy="5488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evaluations.uchicago.edu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College course</a:t>
          </a:r>
          <a:r>
            <a:rPr lang="en-US" sz="1000" kern="1200" baseline="0" dirty="0" smtClean="0"/>
            <a:t> evaluation website </a:t>
          </a:r>
          <a:endParaRPr lang="en-US" sz="1000" kern="1200" dirty="0"/>
        </a:p>
      </dsp:txBody>
      <dsp:txXfrm>
        <a:off x="532836" y="3379269"/>
        <a:ext cx="2450969" cy="548899"/>
      </dsp:txXfrm>
    </dsp:sp>
    <dsp:sp modelId="{FAFC8A0F-A971-0D48-B7B2-1038C0C79F7A}">
      <dsp:nvSpPr>
        <dsp:cNvPr id="0" name=""/>
        <dsp:cNvSpPr/>
      </dsp:nvSpPr>
      <dsp:spPr>
        <a:xfrm>
          <a:off x="3062277" y="1025886"/>
          <a:ext cx="2819525" cy="24557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085F0-0128-314E-A6EA-3B6EC128A60B}">
      <dsp:nvSpPr>
        <dsp:cNvPr id="0" name=""/>
        <dsp:cNvSpPr/>
      </dsp:nvSpPr>
      <dsp:spPr>
        <a:xfrm>
          <a:off x="4003309" y="3389639"/>
          <a:ext cx="2374035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harris.uchicago.edu</a:t>
          </a:r>
          <a:r>
            <a:rPr lang="en-US" sz="1000" kern="1200" dirty="0" smtClean="0"/>
            <a:t>/</a:t>
          </a:r>
          <a:r>
            <a:rPr lang="en-US" sz="1000" kern="1200" dirty="0" err="1" smtClean="0"/>
            <a:t>harris</a:t>
          </a:r>
          <a:r>
            <a:rPr lang="en-US" sz="1000" kern="1200" dirty="0" smtClean="0"/>
            <a:t>-insider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Harris School</a:t>
          </a:r>
          <a:r>
            <a:rPr lang="en-US" sz="1000" kern="1200" baseline="0" dirty="0" smtClean="0"/>
            <a:t>’s course evaluation website</a:t>
          </a:r>
          <a:endParaRPr lang="en-US" sz="1000" kern="1200" dirty="0"/>
        </a:p>
      </dsp:txBody>
      <dsp:txXfrm>
        <a:off x="4003309" y="3389639"/>
        <a:ext cx="2374035" cy="557224"/>
      </dsp:txXfrm>
    </dsp:sp>
    <dsp:sp modelId="{6427BF08-51D7-1D4F-B7B5-DE0570EBA3AC}">
      <dsp:nvSpPr>
        <dsp:cNvPr id="0" name=""/>
        <dsp:cNvSpPr/>
      </dsp:nvSpPr>
      <dsp:spPr>
        <a:xfrm>
          <a:off x="6884701" y="1086038"/>
          <a:ext cx="2795927" cy="2436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D38551-DF9C-5944-A248-8820709C248B}">
      <dsp:nvSpPr>
        <dsp:cNvPr id="0" name=""/>
        <dsp:cNvSpPr/>
      </dsp:nvSpPr>
      <dsp:spPr>
        <a:xfrm>
          <a:off x="7449994" y="3377246"/>
          <a:ext cx="2380991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Scheduling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my.Uchicago.edu</a:t>
          </a:r>
          <a:endParaRPr lang="en-US" sz="1000" kern="1200" dirty="0"/>
        </a:p>
      </dsp:txBody>
      <dsp:txXfrm>
        <a:off x="7449994" y="3377246"/>
        <a:ext cx="2380991" cy="5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3C2-48DE-B945-9E53-9D2D4342E1BA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4FF24-9159-0E4E-A1E9-4EAFBE03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4FF24-9159-0E4E-A1E9-4EAFBE033E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90" Type="http://schemas.openxmlformats.org/officeDocument/2006/relationships/notesSlide" Target="../notesSlides/notesSlide1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Project ALDA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Alice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Seon</a:t>
            </a:r>
            <a:r>
              <a:rPr lang="en-US" dirty="0" smtClean="0"/>
              <a:t> Chung</a:t>
            </a:r>
          </a:p>
          <a:p>
            <a:r>
              <a:rPr lang="en-US" dirty="0" err="1" smtClean="0"/>
              <a:t>Luxi</a:t>
            </a:r>
            <a:r>
              <a:rPr lang="en-US" dirty="0" smtClean="0"/>
              <a:t> (Luke) Han</a:t>
            </a:r>
          </a:p>
          <a:p>
            <a:endParaRPr lang="en-US" dirty="0" smtClean="0"/>
          </a:p>
          <a:p>
            <a:r>
              <a:rPr lang="en-US" dirty="0" err="1" smtClean="0"/>
              <a:t>Ningyin</a:t>
            </a:r>
            <a:r>
              <a:rPr lang="en-US" dirty="0" smtClean="0"/>
              <a:t> (Ariel) Xu</a:t>
            </a:r>
          </a:p>
          <a:p>
            <a:r>
              <a:rPr lang="en-US" dirty="0" smtClean="0"/>
              <a:t>Dongping (Gabriel)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3" y="50617"/>
            <a:ext cx="8143497" cy="490165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6" y="3647896"/>
            <a:ext cx="8820804" cy="3237776"/>
          </a:xfrm>
        </p:spPr>
      </p:pic>
      <p:sp>
        <p:nvSpPr>
          <p:cNvPr id="2" name="TextBox 1"/>
          <p:cNvSpPr txBox="1"/>
          <p:nvPr/>
        </p:nvSpPr>
        <p:spPr>
          <a:xfrm>
            <a:off x="8839200" y="3886200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Econ 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1381" y="50617"/>
            <a:ext cx="166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CS </a:t>
            </a:r>
            <a:r>
              <a:rPr lang="en-US" dirty="0">
                <a:solidFill>
                  <a:srgbClr val="FF0000"/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56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1555845"/>
            <a:ext cx="6872785" cy="40943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88406" y="1555845"/>
            <a:ext cx="3465394" cy="40943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433917"/>
              </p:ext>
            </p:extLst>
          </p:nvPr>
        </p:nvGraphicFramePr>
        <p:xfrm>
          <a:off x="1178312" y="1172072"/>
          <a:ext cx="9835376" cy="46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2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0" name="OTLSHAPE_T_fe82a054eb724851a93f6a606432bfac_HorizontalConnector1"/>
          <p:cNvCxnSpPr/>
          <p:nvPr>
            <p:custDataLst>
              <p:tags r:id="rId2"/>
            </p:custDataLst>
          </p:nvPr>
        </p:nvCxnSpPr>
        <p:spPr>
          <a:xfrm>
            <a:off x="479721" y="4874260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/>
          <p:nvPr>
            <p:custDataLst>
              <p:tags r:id="rId3"/>
            </p:custDataLst>
          </p:nvPr>
        </p:nvCxnSpPr>
        <p:spPr>
          <a:xfrm>
            <a:off x="479721" y="4544060"/>
            <a:ext cx="73152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/>
          <p:nvPr>
            <p:custDataLst>
              <p:tags r:id="rId4"/>
            </p:custDataLst>
          </p:nvPr>
        </p:nvCxnSpPr>
        <p:spPr>
          <a:xfrm>
            <a:off x="479721" y="4213860"/>
            <a:ext cx="64008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/>
          <p:nvPr>
            <p:custDataLst>
              <p:tags r:id="rId5"/>
            </p:custDataLst>
          </p:nvPr>
        </p:nvCxnSpPr>
        <p:spPr>
          <a:xfrm>
            <a:off x="479721" y="3883660"/>
            <a:ext cx="39319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/>
          <p:nvPr>
            <p:custDataLst>
              <p:tags r:id="rId6"/>
            </p:custDataLst>
          </p:nvPr>
        </p:nvCxnSpPr>
        <p:spPr>
          <a:xfrm>
            <a:off x="479720" y="3553460"/>
            <a:ext cx="15544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/>
          <p:nvPr>
            <p:custDataLst>
              <p:tags r:id="rId7"/>
            </p:custDataLst>
          </p:nvPr>
        </p:nvCxnSpPr>
        <p:spPr>
          <a:xfrm>
            <a:off x="479721" y="3223260"/>
            <a:ext cx="5667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8"/>
            </p:custDataLst>
          </p:nvPr>
        </p:nvCxnSpPr>
        <p:spPr>
          <a:xfrm>
            <a:off x="10987646" y="1759732"/>
            <a:ext cx="0" cy="822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9"/>
            </p:custDataLst>
          </p:nvPr>
        </p:nvCxnSpPr>
        <p:spPr>
          <a:xfrm>
            <a:off x="1222599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4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266588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5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5" name="OTLSHAPE_TB_00000000000000000000000000000000_Separator4"/>
          <p:cNvCxnSpPr/>
          <p:nvPr>
            <p:custDataLst>
              <p:tags r:id="rId16"/>
            </p:custDataLst>
          </p:nvPr>
        </p:nvCxnSpPr>
        <p:spPr>
          <a:xfrm>
            <a:off x="4327974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6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4391475" y="263493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6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9" name="OTLSHAPE_TB_00000000000000000000000000000000_Separator6"/>
          <p:cNvCxnSpPr/>
          <p:nvPr>
            <p:custDataLst>
              <p:tags r:id="rId18"/>
            </p:custDataLst>
          </p:nvPr>
        </p:nvCxnSpPr>
        <p:spPr>
          <a:xfrm>
            <a:off x="6053567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0" name="OTLSHAPE_TB_00000000000000000000000000000000_TimescaleInterval7"/>
          <p:cNvSpPr txBox="1"/>
          <p:nvPr>
            <p:custDataLst>
              <p:tags r:id="rId19"/>
            </p:custDataLst>
          </p:nvPr>
        </p:nvSpPr>
        <p:spPr>
          <a:xfrm>
            <a:off x="6117068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7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1" name="OTLSHAPE_TB_00000000000000000000000000000000_Separator7"/>
          <p:cNvCxnSpPr/>
          <p:nvPr>
            <p:custDataLst>
              <p:tags r:id="rId20"/>
            </p:custDataLst>
          </p:nvPr>
        </p:nvCxnSpPr>
        <p:spPr>
          <a:xfrm>
            <a:off x="2613245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3" name="OTLSHAPE_TB_00000000000000000000000000000000_Separator8"/>
          <p:cNvCxnSpPr/>
          <p:nvPr>
            <p:custDataLst>
              <p:tags r:id="rId21"/>
            </p:custDataLst>
          </p:nvPr>
        </p:nvCxnSpPr>
        <p:spPr>
          <a:xfrm>
            <a:off x="7807449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4" name="OTLSHAPE_TB_00000000000000000000000000000000_TimescaleInterval9"/>
          <p:cNvSpPr txBox="1"/>
          <p:nvPr>
            <p:custDataLst>
              <p:tags r:id="rId22"/>
            </p:custDataLst>
          </p:nvPr>
        </p:nvSpPr>
        <p:spPr>
          <a:xfrm>
            <a:off x="7870949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8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9" name="OTLSHAPE_TB_00000000000000000000000000000000_Separator11"/>
          <p:cNvCxnSpPr/>
          <p:nvPr>
            <p:custDataLst>
              <p:tags r:id="rId23"/>
            </p:custDataLst>
          </p:nvPr>
        </p:nvCxnSpPr>
        <p:spPr>
          <a:xfrm>
            <a:off x="9395769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0" name="OTLSHAPE_TB_00000000000000000000000000000000_TimescaleInterval12"/>
          <p:cNvSpPr txBox="1"/>
          <p:nvPr>
            <p:custDataLst>
              <p:tags r:id="rId24"/>
            </p:custDataLst>
          </p:nvPr>
        </p:nvSpPr>
        <p:spPr>
          <a:xfrm>
            <a:off x="9535639" y="2624448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9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25"/>
            </p:custDataLst>
          </p:nvPr>
        </p:nvSpPr>
        <p:spPr>
          <a:xfrm>
            <a:off x="1429050" y="2054710"/>
            <a:ext cx="10513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smtClean="0">
                <a:solidFill>
                  <a:schemeClr val="dk1"/>
                </a:solidFill>
                <a:latin typeface="Calibri" panose="020F0502020204030204" pitchFamily="34" charset="0"/>
              </a:rPr>
              <a:t>Presentation </a:t>
            </a:r>
            <a:endParaRPr lang="en-US" sz="14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3" name="OTLSHAPE_M_6ae31c99f6864aae840de110566ea63d_Shape"/>
          <p:cNvSpPr/>
          <p:nvPr>
            <p:custDataLst>
              <p:tags r:id="rId26"/>
            </p:custDataLst>
          </p:nvPr>
        </p:nvSpPr>
        <p:spPr>
          <a:xfrm rot="16200000">
            <a:off x="1247999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683" name="OTLSHAPE_M_04072b436b4048c09d492665495c5db4_Connector1"/>
          <p:cNvCxnSpPr/>
          <p:nvPr>
            <p:custDataLst>
              <p:tags r:id="rId27"/>
            </p:custDataLst>
          </p:nvPr>
        </p:nvCxnSpPr>
        <p:spPr>
          <a:xfrm>
            <a:off x="5457792" y="1891711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7" name="OTLSHAPE_M_04072b436b4048c09d492665495c5db4_Title"/>
          <p:cNvSpPr txBox="1"/>
          <p:nvPr>
            <p:custDataLst>
              <p:tags r:id="rId28"/>
            </p:custDataLst>
          </p:nvPr>
        </p:nvSpPr>
        <p:spPr>
          <a:xfrm>
            <a:off x="5657843" y="1681306"/>
            <a:ext cx="1057701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#1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9" name="OTLSHAPE_M_04072b436b4048c09d492665495c5db4_Shape"/>
          <p:cNvSpPr/>
          <p:nvPr>
            <p:custDataLst>
              <p:tags r:id="rId29"/>
            </p:custDataLst>
          </p:nvPr>
        </p:nvSpPr>
        <p:spPr>
          <a:xfrm rot="16200000">
            <a:off x="5483192" y="1891711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30"/>
            </p:custDataLst>
          </p:nvPr>
        </p:nvSpPr>
        <p:spPr>
          <a:xfrm>
            <a:off x="11196418" y="1597038"/>
            <a:ext cx="137105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Final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08" name="OTLSHAPE_M_c4141af3ac38465cb53fcc7f7a4aa9f5_Shape"/>
          <p:cNvSpPr/>
          <p:nvPr>
            <p:custDataLst>
              <p:tags r:id="rId31"/>
            </p:custDataLst>
          </p:nvPr>
        </p:nvSpPr>
        <p:spPr>
          <a:xfrm rot="16200000">
            <a:off x="11013046" y="1743830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9" name="OTLSHAPE_T_11a5fd20169a4e5aa0bed048dba08ff2_Shape"/>
          <p:cNvSpPr/>
          <p:nvPr>
            <p:custDataLst>
              <p:tags r:id="rId32"/>
            </p:custDataLst>
          </p:nvPr>
        </p:nvSpPr>
        <p:spPr>
          <a:xfrm>
            <a:off x="944920" y="3121660"/>
            <a:ext cx="2286000" cy="201168"/>
          </a:xfrm>
          <a:prstGeom prst="homePlate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3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4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5" name="OTLSHAPE_M_46fae9b11a344fd7915b631d9e74babb_Shape"/>
          <p:cNvSpPr/>
          <p:nvPr>
            <p:custDataLst>
              <p:tags r:id="rId36"/>
            </p:custDataLst>
          </p:nvPr>
        </p:nvSpPr>
        <p:spPr>
          <a:xfrm>
            <a:off x="8557244" y="24104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37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38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39"/>
            </p:custDataLst>
          </p:nvPr>
        </p:nvSpPr>
        <p:spPr>
          <a:xfrm>
            <a:off x="3342053" y="3130927"/>
            <a:ext cx="359378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Studying data characteristics and html structure</a:t>
            </a:r>
            <a:endParaRPr lang="en-US" sz="12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40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7" name="OTLSHAPE_T_23c152327d314e958e11ca251f33fb49_Shape"/>
          <p:cNvSpPr/>
          <p:nvPr>
            <p:custDataLst>
              <p:tags r:id="rId41"/>
            </p:custDataLst>
          </p:nvPr>
        </p:nvSpPr>
        <p:spPr>
          <a:xfrm>
            <a:off x="2050466" y="3451860"/>
            <a:ext cx="2286000" cy="203200"/>
          </a:xfrm>
          <a:prstGeom prst="homePlate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2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3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5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6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47"/>
            </p:custDataLst>
          </p:nvPr>
        </p:nvSpPr>
        <p:spPr>
          <a:xfrm>
            <a:off x="4420815" y="3449977"/>
            <a:ext cx="290553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Design logistics 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and algorithms</a:t>
            </a:r>
            <a:endParaRPr lang="en-US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8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5" name="OTLSHAPE_T_f23e460505c24ee88159b421b810b7e4_Shape"/>
          <p:cNvSpPr/>
          <p:nvPr>
            <p:custDataLst>
              <p:tags r:id="rId49"/>
            </p:custDataLst>
          </p:nvPr>
        </p:nvSpPr>
        <p:spPr>
          <a:xfrm>
            <a:off x="4375180" y="3782060"/>
            <a:ext cx="173736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50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51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3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4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55"/>
            </p:custDataLst>
          </p:nvPr>
        </p:nvSpPr>
        <p:spPr>
          <a:xfrm>
            <a:off x="6141486" y="3780177"/>
            <a:ext cx="366419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Gather sample dataset and test feasibility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6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3" name="OTLSHAPE_T_82d1b7aae77d41a2be14d69f5e501b1b_Shape"/>
          <p:cNvSpPr/>
          <p:nvPr>
            <p:custDataLst>
              <p:tags r:id="rId57"/>
            </p:custDataLst>
          </p:nvPr>
        </p:nvSpPr>
        <p:spPr>
          <a:xfrm>
            <a:off x="4385267" y="4112260"/>
            <a:ext cx="347472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8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9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61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62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63"/>
            </p:custDataLst>
          </p:nvPr>
        </p:nvSpPr>
        <p:spPr>
          <a:xfrm>
            <a:off x="7961976" y="4110377"/>
            <a:ext cx="183356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I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nterface design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64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1" name="OTLSHAPE_T_23b42cadd9bc437fb739c68c62737c3a_Shape"/>
          <p:cNvSpPr/>
          <p:nvPr>
            <p:custDataLst>
              <p:tags r:id="rId65"/>
            </p:custDataLst>
          </p:nvPr>
        </p:nvSpPr>
        <p:spPr>
          <a:xfrm>
            <a:off x="5129453" y="4442460"/>
            <a:ext cx="2743200" cy="2032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66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6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9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70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71"/>
            </p:custDataLst>
          </p:nvPr>
        </p:nvSpPr>
        <p:spPr>
          <a:xfrm>
            <a:off x="7984279" y="4418275"/>
            <a:ext cx="369297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Finish Crawler and gather actual dataset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7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9" name="OTLSHAPE_T_fe82a054eb724851a93f6a606432bfac_Shape"/>
          <p:cNvSpPr/>
          <p:nvPr>
            <p:custDataLst>
              <p:tags r:id="rId73"/>
            </p:custDataLst>
          </p:nvPr>
        </p:nvSpPr>
        <p:spPr>
          <a:xfrm>
            <a:off x="7894396" y="4772660"/>
            <a:ext cx="2286000" cy="2032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74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75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77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78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79"/>
            </p:custDataLst>
          </p:nvPr>
        </p:nvSpPr>
        <p:spPr>
          <a:xfrm>
            <a:off x="10221349" y="4689595"/>
            <a:ext cx="223647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Data cleaning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, linkage</a:t>
            </a:r>
          </a:p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and matching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80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M_04072b436b4048c09d492665495c5db4_Shape"/>
          <p:cNvSpPr/>
          <p:nvPr>
            <p:custDataLst>
              <p:tags r:id="rId81"/>
            </p:custDataLst>
          </p:nvPr>
        </p:nvSpPr>
        <p:spPr>
          <a:xfrm rot="16200000">
            <a:off x="8681042" y="1824652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TLSHAPE_M_04072b436b4048c09d492665495c5db4_Title"/>
          <p:cNvSpPr txBox="1"/>
          <p:nvPr>
            <p:custDataLst>
              <p:tags r:id="rId82"/>
            </p:custDataLst>
          </p:nvPr>
        </p:nvSpPr>
        <p:spPr>
          <a:xfrm>
            <a:off x="8871595" y="1685806"/>
            <a:ext cx="92200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#2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Schedule</a:t>
            </a:r>
            <a:endParaRPr lang="en-US" dirty="0"/>
          </a:p>
        </p:txBody>
      </p:sp>
      <p:sp>
        <p:nvSpPr>
          <p:cNvPr id="110" name="OTLSHAPE_M_46fae9b11a344fd7915b631d9e74babb_Shape"/>
          <p:cNvSpPr/>
          <p:nvPr>
            <p:custDataLst>
              <p:tags r:id="rId83"/>
            </p:custDataLst>
          </p:nvPr>
        </p:nvSpPr>
        <p:spPr>
          <a:xfrm>
            <a:off x="5348985" y="238145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OTLSHAPE_M_04072b436b4048c09d492665495c5db4_Connector1"/>
          <p:cNvCxnSpPr/>
          <p:nvPr>
            <p:custDataLst>
              <p:tags r:id="rId84"/>
            </p:custDataLst>
          </p:nvPr>
        </p:nvCxnSpPr>
        <p:spPr>
          <a:xfrm>
            <a:off x="8655642" y="1824652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fe82a054eb724851a93f6a606432bfac_HorizontalConnector1"/>
          <p:cNvCxnSpPr/>
          <p:nvPr>
            <p:custDataLst>
              <p:tags r:id="rId85"/>
            </p:custDataLst>
          </p:nvPr>
        </p:nvCxnSpPr>
        <p:spPr>
          <a:xfrm>
            <a:off x="632121" y="5205076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_fe82a054eb724851a93f6a606432bfac_Shape"/>
          <p:cNvSpPr/>
          <p:nvPr>
            <p:custDataLst>
              <p:tags r:id="rId86"/>
            </p:custDataLst>
          </p:nvPr>
        </p:nvSpPr>
        <p:spPr>
          <a:xfrm>
            <a:off x="9462996" y="5103476"/>
            <a:ext cx="1645920" cy="203200"/>
          </a:xfrm>
          <a:prstGeom prst="homePlat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11150663" y="5042713"/>
            <a:ext cx="124145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Testing and Development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9500" y="50913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7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282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myUChicago.edu</a:t>
            </a:r>
            <a:r>
              <a:rPr lang="en-US" dirty="0" smtClean="0"/>
              <a:t> course registration system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/>
              <a:t>Schedule builder 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Waitlist Reminder</a:t>
            </a:r>
          </a:p>
          <a:p>
            <a:endParaRPr lang="en-US" altLang="zh-CN" dirty="0"/>
          </a:p>
          <a:p>
            <a:r>
              <a:rPr lang="en-US" altLang="zh-CN" dirty="0" smtClean="0"/>
              <a:t>3. Course Evaluation and Instructor Evaluation</a:t>
            </a:r>
          </a:p>
          <a:p>
            <a:endParaRPr lang="en-US" altLang="zh-CN" dirty="0"/>
          </a:p>
          <a:p>
            <a:r>
              <a:rPr lang="en-US" altLang="zh-CN" dirty="0" smtClean="0"/>
              <a:t>=&gt; Integrate </a:t>
            </a:r>
            <a:r>
              <a:rPr lang="en-US" altLang="zh-CN" dirty="0" smtClean="0"/>
              <a:t>those features with an interface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7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 1. </a:t>
            </a:r>
            <a:r>
              <a:rPr lang="mr-IN" dirty="0" smtClean="0"/>
              <a:t>–</a:t>
            </a:r>
            <a:r>
              <a:rPr lang="en-US" dirty="0" smtClean="0"/>
              <a:t> Schedule Builder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Visualization of selected courses using </a:t>
            </a:r>
            <a:r>
              <a:rPr lang="en-US" u="sng" dirty="0" smtClean="0"/>
              <a:t>schedule builder feature </a:t>
            </a:r>
          </a:p>
          <a:p>
            <a:endParaRPr lang="en-US" u="sng" dirty="0"/>
          </a:p>
          <a:p>
            <a:r>
              <a:rPr lang="en-US" dirty="0" smtClean="0"/>
              <a:t>2. Customization of preferred lecture time, lab/TA sections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emails to CNET ID notifying that a previously fully-loaded course now has empty seats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808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Milestone 2. </a:t>
            </a:r>
            <a:r>
              <a:rPr lang="mr-IN" dirty="0" smtClean="0"/>
              <a:t>–</a:t>
            </a:r>
            <a:r>
              <a:rPr lang="en-US" dirty="0" smtClean="0"/>
              <a:t> Wish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65125"/>
            <a:ext cx="7353300" cy="138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222500"/>
            <a:ext cx="732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3602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3" y="1"/>
            <a:ext cx="652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 3. </a:t>
            </a:r>
            <a:r>
              <a:rPr lang="mr-IN" dirty="0" smtClean="0"/>
              <a:t>–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1. Course and professor ratings</a:t>
            </a:r>
          </a:p>
          <a:p>
            <a:pPr lvl="1"/>
            <a:r>
              <a:rPr lang="en-US" dirty="0" smtClean="0"/>
              <a:t>2. rank and compare professors </a:t>
            </a:r>
          </a:p>
          <a:p>
            <a:pPr lvl="1"/>
            <a:endParaRPr lang="en-US" dirty="0"/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1. Web Scraping</a:t>
            </a:r>
          </a:p>
          <a:p>
            <a:pPr lvl="1"/>
            <a:r>
              <a:rPr lang="en-US" dirty="0" smtClean="0"/>
              <a:t>2. Data storage</a:t>
            </a:r>
          </a:p>
          <a:p>
            <a:pPr lvl="1"/>
            <a:r>
              <a:rPr lang="en-US" dirty="0" smtClean="0"/>
              <a:t>3. Data cleaning</a:t>
            </a:r>
          </a:p>
          <a:p>
            <a:pPr lvl="1"/>
            <a:r>
              <a:rPr lang="en-US" dirty="0" smtClean="0"/>
              <a:t>4.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1769"/>
            <a:ext cx="8284669" cy="6215694"/>
          </a:xfrm>
        </p:spPr>
      </p:pic>
    </p:spTree>
    <p:extLst>
      <p:ext uri="{BB962C8B-B14F-4D97-AF65-F5344CB8AC3E}">
        <p14:creationId xmlns:p14="http://schemas.microsoft.com/office/powerpoint/2010/main" val="4881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819"/>
            <a:ext cx="10515600" cy="4310950"/>
          </a:xfrm>
        </p:spPr>
      </p:pic>
    </p:spTree>
    <p:extLst>
      <p:ext uri="{BB962C8B-B14F-4D97-AF65-F5344CB8AC3E}">
        <p14:creationId xmlns:p14="http://schemas.microsoft.com/office/powerpoint/2010/main" val="150143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IsIlF1aWNrUG9zaXRpb24iOjMsIkFic29sdXRlUG9zaXRpb24iOjE5OS44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w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EsIkR1cmF0aW9uRm9ybWF0IjowLCJJbmNsdWRlTm9uV29ya2luZ0RheXNJbkR1cmF0aW9uIjp0cnVlLCJQZXJjZW50YWdlQ29tcGxldGVTdHlsZSI6eyIkaWQiOiIyMTkiLCJGb250U2V0dGluZ3MiOnsiJGlkIjoiMjI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xIiwiTGluZUNvbG9yIjpudWxsLCJMaW5lV2VpZ2h0IjowLjAsIkxpbmVUeXBlIjowLCJQYXJlbnRTdHlsZSI6bnVsbH0sIlBhcmVudFN0eWxlIjp7IiRyZWYiOiI4MSJ9fSwiRHVyYXRpb25TdHlsZSI6eyIkaWQiOiIyMjIiLCJGb250U2V0dGluZ3MiOnsiJGlkIjoiMjIzIiwiRm9udFNpemUiOjEwLCJGb250TmFtZSI6IkNhbGlicmkiLCJJc0JvbGQiOmZhbHNlLCJJc0l0YWxpYyI6ZmFsc2UsIklzVW5kZXJsaW5lZCI6ZmFsc2UsIlBhcmVudFN0eWxlIjp7IiRyZWYiOiI4OSJ9fSwiQXV0b1NpemUiOjAsIkZvcmVncm91bmQiOnsiJGlkIjoiMjI0IiwiQ29sb3IiOnsiJGlkIjoiMjI1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2IiwiTGluZUNvbG9yIjpudWxsLCJMaW5lV2VpZ2h0IjowLjAsIkxpbmVUeXBlIjowLCJQYXJlbnRTdHlsZSI6bnVsbH0sIlBhcmVudFN0eWxlIjp7IiRyZWYiOiI4OCJ9fSwiSG9yaXpvbnRhbENvbm5lY3RvclN0eWxlIjp7IiRpZCI6IjIyNyIsIkxpbmVDb2xvciI6eyIkcmVmIjoiOTYifSwiTGluZVdlaWdodCI6MS4wLCJMaW5lVHlwZSI6MCwiUGFyZW50U3R5bGUiOnsiJHJlZiI6Ijk1In19LCJWZXJ0aWNhbENvbm5lY3RvclN0eWxlIjp7IiRpZCI6IjIy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MjkiLCJNYXJnaW4iOnsiJHJlZiI6IjEwMiJ9LCJQYWRkaW5nIjp7IiRyZWYiOiIxMDMifSwiQmFja2dyb3VuZCI6eyIkaWQiOiIyMzAiLCJDb2xvciI6eyIkaWQiOiIyMzEiLCJBIjoyNTUsIlIiOjI0NywiRyI6MTUwLCJCIjo3MH19LCJJc1Zpc2libGUiOnRydWUsIldpZHRoIjowLjAsIkhlaWdodCI6MTYuMCwiQm9yZGVyU3R5bGUiOnsiJGlkIjoiMjMyIiwiTGluZUNvbG9yIjp7IiRpZCI6IjIzMyIsIiR0eXBlIjoiTkxSRS5Db21tb24uRG9tLlNvbGlkQ29sb3JCcnVzaCwgTkxSRS5Db21tb24iLCJDb2xvciI6eyIkaWQiOiIyMzQiLCJBIjoyNTUsIlIiOjI1NSwiRyI6MCwiQiI6MH19LCJMaW5lV2VpZ2h0IjowLjAsIkxpbmVUeXBlIjowLCJQYXJlbnRTdHlsZSI6bnVsbH0sIlBhcmVudFN0eWxlIjp7IiRyZWYiOiIxMDEifX0sIlRpdGxlU3R5bGUiOnsiJGlkIjoiMjM1IiwiRm9udFNldHRpbmdzIjp7IiRpZCI6IjIzNi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3IiwiTGluZUNvbG9yIjpudWxsLCJMaW5lV2VpZ2h0IjowLjAsIkxpbmVUeXBlIjowLCJQYXJlbnRTdHlsZSI6bnVsbH0sIlBhcmVudFN0eWxlIjp7IiRyZWYiOiIxMDcifX0sIkRhdGVTdHlsZSI6eyIkaWQiOiIyMzgiLCJGb250U2V0dGluZ3MiOnsiJGlkIjoiMjM5IiwiRm9udFNpemUiOjEwLCJGb250TmFtZSI6IkNhbGlicmkiLCJJc0JvbGQiOmZhbHNlLCJJc0l0YWxpYyI6ZmFsc2UsIklzVW5kZXJsaW5lZCI6ZmFsc2UsIlBhcmVudFN0eWxlIjp7IiRyZWYiOiIxMTUifX0sIkF1dG9TaXplIjowLCJGb3JlZ3JvdW5kIjp7IiRpZCI6IjI0MCIsIkNvbG9yIjp7IiRpZCI6IjI0M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pZCI6IjI0MyIsIkZvcm1hdFN0cmluZyI6Ik1NTSBkIiwiU2VwYXJhdG9yIjoiLyIsIlVzZUludGVybmF0aW9uYWxEYXRlRm9ybWF0IjpmYWxzZX0sIklzVmlzaWJsZSI6dHJ1ZSwiUGFyZW50U3R5bGUiOnsiJHJlZiI6IjgwIn19LCJJbmRleCI6MSwiSWQiOiIxMWE1ZmQyMC0xNjlhLTRlNWEtYTBiZS1kMDQ4ZGJhMDhmZjIiLCJJbXBvcnRJZCI6bnVsbCwiVGl0bGUiOiJUYXNrIDEiLCJOb3RlIjpudWxsLCJIeXBlcmxpbmsiOm51bGwsIklzQ2hhbmdlZCI6ZmFsc2UsIklzTmV3Ijp0cnVlfSx7IiRpZCI6IjI0NCIsIkdyb3VwTmFtZSI6bnVsbCwiU3RhcnREYXRlIjoiMjAxNy0wMi0wMlQwMDowMDowMFoiLCJFbmREYXRlIjoiMjAxNy0wMy0xNFQyMzo1OTo1OS45OTlaIiwiUGVyY2VudGFnZUNvbXBsZXRlIjo1MC4wLCJTdHlsZSI6eyIkaWQiOiIyNDUiLCJTaGFwZSI6MCwiU2hhcGVUaGlja25lc3MiOjEsIkR1cmF0aW9uRm9ybWF0IjowLCJJbmNsdWRlTm9uV29ya2luZ0RheXNJbkR1cmF0aW9uIjp0cnV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GlkIjoiMjUxIiwiQ29sb3IiOnsiJGlkIjoiMjUy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zIiwiTGluZUNvbG9yIjpudWxsLCJMaW5lV2VpZ2h0IjowLjAsIkxpbmVUeXBlIjowLCJQYXJlbnRTdHlsZSI6bnVsbH0sIlBhcmVudFN0eWxlIjp7IiRyZWYiOiI4OCJ9fSwiSG9yaXpvbnRhbENvbm5lY3RvclN0eWxlIjp7IiRpZCI6IjI1NCIsIkxpbmVDb2xvciI6eyIkcmVmIjoiOTYifSwiTGluZVdlaWdodCI6MS4wLCJMaW5lVHlwZSI6MCwiUGFyZW50U3R5bGUiOnsiJHJlZiI6Ijk1In19LCJWZXJ0aWNhbENvbm5lY3RvclN0eWxlIjp7IiRpZCI6IjI1N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NTYiLCJNYXJnaW4iOnsiJHJlZiI6IjEwMiJ9LCJQYWRkaW5nIjp7IiRyZWYiOiIxMDMifSwiQmFja2dyb3VuZCI6eyIkaWQiOiIyNTciLCJDb2xvciI6eyIkaWQiOiIyNTgiLCJBIjoyNTUsIlIiOjc1LCJHIjoxNzIsIkIiOjE5OH19LCJJc1Zpc2libGUiOnRydWUsIldpZHRoIjowLjAsIkhlaWdodCI6MTYuMCwiQm9yZGVyU3R5bGUiOnsiJGlkIjoiMjU5IiwiTGluZUNvbG9yIjp7IiRpZCI6IjI2MCIsIiR0eXBlIjoiTkxSRS5Db21tb24uRG9tLlNvbGlkQ29sb3JCcnVzaCwgTkxSRS5Db21tb24iLCJDb2xvciI6eyIkaWQiOiIyNjEiLCJBIjoyNTUsIlIiOjI1NSwiRyI6MCwiQiI6MH19LCJMaW5lV2VpZ2h0IjowLjAsIkxpbmVUeXBlIjowLCJQYXJlbnRTdHlsZSI6bnVsbH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0IiwiTGluZUNvbG9yIjpudWxsLCJMaW5lV2VpZ2h0IjowLjAsIkxpbmVUeXBlIjowLCJQYXJlbnRTdHlsZSI6bnVsbH0sIlBhcmVudFN0eWxlIjp7IiRyZWYiOiIxMDcifX0sIkRhdGVTdHlsZSI6eyIkaWQiOiIyNjUiLCJGb250U2V0dGluZ3MiOnsiJGlkIjoiMjY2IiwiRm9udFNpemUiOjEwLCJGb250TmFtZSI6IkNhbGlicmkiLCJJc0JvbGQiOmZhbHNlLCJJc0l0YWxpYyI6ZmFsc2UsIklzVW5kZXJsaW5lZCI6ZmFsc2UsIlBhcmVudFN0eWxlIjp7IiRyZWYiOiIxMTUifX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SIsIkxpbmVDb2xvciI6bnVsbCwiTGluZVdlaWdodCI6MC4wLCJMaW5lVHlwZSI6MCwiUGFyZW50U3R5bGUiOm51bGx9LCJQYXJlbnRTdHlsZSI6eyIkcmVmIjoiMTE0In19LCJEYXRlRm9ybWF0Ijp7IiRpZCI6IjI3MCIsIkZvcm1hdFN0cmluZyI6Ik1NTSBkIiwiU2VwYXJhdG9yIjoiLyIsIlVzZUludGVybmF0aW9uYWxEYXRlRm9ybWF0IjpmYWxzZX0sIklzVmlzaWJsZSI6dHJ1ZSwiUGFyZW50U3R5bGUiOnsiJHJlZiI6IjgwIn19LCJJbmRleCI6MiwiSWQiOiIyM2MxNTIzMi03ZDMxLTRlOTUtOGUxMS1jYTI1MWYzM2ZiNDkiLCJJbXBvcnRJZCI6bnVsbCwiVGl0bGUiOiJUYXNrIDIiLCJOb3RlIjpudWxsLCJIeXBlcmxpbmsiOm51bGwsIklzQ2hhbmdlZCI6ZmFsc2UsIklzTmV3Ijp0cnVlfSx7IiRpZCI6IjI3MSIsIkdyb3VwTmFtZSI6bnVsbCwiU3RhcnREYXRlIjoiMjAxNy0wMy0xNFQwMDowMDowMFoiLCJFbmREYXRlIjoiMjAxNy0wNS0wMlQyMzo1OTo1OS45OTlaIiwiUGVyY2VudGFnZUNvbXBsZXRlIjozOC4wLCJTdHlsZSI6eyIkaWQiOiIyNzIiLCJTaGFwZSI6MCwiU2hhcGVUaGlja25lc3MiOjEsIkR1cmF0aW9uRm9ybWF0IjowLCJJbmNsdWRlTm9uV29ya2luZ0RheXNJbkR1cmF0aW9uIjp0cnV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EsIkR1cmF0aW9uRm9ybWF0IjowLCJJbmNsdWRlTm9uV29ya2luZ0RheXNJbkR1cmF0aW9uIjp0cnVlLCJQZXJjZW50YWdlQ29tcGxldGVTdHlsZSI6eyIkaWQiOiIzMDAiLCJGb250U2V0dGluZ3MiOnsiJGlkIjoiMz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yIiwiTGluZUNvbG9yIjpudWxsLCJMaW5lV2VpZ2h0IjowLjAsIkxpbmVUeXBlIjowLCJQYXJlbnRTdHlsZSI6bnVsbH0sIlBhcmVudFN0eWxlIjp7IiRyZWYiOiI4MSJ9fSwiRHVyYXRpb25TdHlsZSI6eyIkaWQiOiIzMDMiLCJGb250U2V0dGluZ3MiOnsiJGlkIjoiMzA0IiwiRm9udFNpemUiOjEwLCJGb250TmFtZSI6IkNhbGlicmkiLCJJc0JvbGQiOmZhbHNlLCJJc0l0YWxpYyI6ZmFsc2UsIklzVW5kZXJsaW5lZCI6ZmFsc2UsIlBhcmVudFN0eWxlIjp7IiRyZWYiOiI4OSJ9fSwiQXV0b1NpemUiOjAsIkZvcmVncm91bmQiOnsiJGlkIjoiMzA1IiwiQ29sb3IiOnsiJGlkIjoiMzA2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3IiwiTGluZUNvbG9yIjpudWxsLCJMaW5lV2VpZ2h0IjowLjAsIkxpbmVUeXBlIjowLCJQYXJlbnRTdHlsZSI6bnVsbH0sIlBhcmVudFN0eWxlIjp7IiRyZWYiOiI4OCJ9fSwiSG9yaXpvbnRhbENvbm5lY3RvclN0eWxlIjp7IiRpZCI6IjMwOCIsIkxpbmVDb2xvciI6eyIkcmVmIjoiOTYifSwiTGluZVdlaWdodCI6MS4wLCJMaW5lVHlwZSI6MCwiUGFyZW50U3R5bGUiOnsiJHJlZiI6Ijk1In19LCJWZXJ0aWNhbENvbm5lY3RvclN0eWxlIjp7IiRpZCI6IjMwO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zMTAiLCJNYXJnaW4iOnsiJHJlZiI6IjEwMiJ9LCJQYWRkaW5nIjp7IiRyZWYiOiIxMDMifSwiQmFja2dyb3VuZCI6eyIkaWQiOiIzMTEiLCJDb2xvciI6eyIkaWQiOiIzMTIiLCJBIjoyNTUsIlIiOjAsIkciOjExNCwiQiI6MTg4fX0sIklzVmlzaWJsZSI6dHJ1ZSwiV2lkdGgiOjAuMCwiSGVpZ2h0IjoxNi4wLCJCb3JkZXJTdHlsZSI6eyIkaWQiOiIzMTMiLCJMaW5lQ29sb3IiOnsiJGlkIjoiMzE0IiwiJHR5cGUiOiJOTFJFLkNvbW1vbi5Eb20uU29saWRDb2xvckJydXNoLCBOTFJFLkNvbW1vbiIsIkNvbG9yIjp7IiRpZCI6IjMxNSIsIkEiOjI1NSwiUiI6MjU1LCJHIjowLCJCIjowfX0sIkxpbmVXZWlnaHQiOjAuMCwiTGluZVR5cGUiOjAsIlBhcmVudFN0eWxlIjpudWxsfSwiUGFyZW50U3R5bGUiOnsiJHJlZiI6IjEwMSJ9fSwiVGl0bGVTdHlsZSI6eyIkaWQiOiIzMTYiLCJGb250U2V0dGluZ3MiOnsiJGlkIjoiMzE3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giLCJMaW5lQ29sb3IiOm51bGwsIkxpbmVXZWlnaHQiOjAuMCwiTGluZVR5cGUiOjAsIlBhcmVudFN0eWxlIjpudWxsfSwiUGFyZW50U3R5bGUiOnsiJHJlZiI6IjEwNyJ9fSwiRGF0ZVN0eWxlIjp7IiRpZCI6IjMxOSIsIkZvbnRTZXR0aW5ncyI6eyIkaWQiOiIzMjAiLCJGb250U2l6ZSI6MTAsIkZvbnROYW1lIjoiQ2FsaWJyaSIsIklzQm9sZCI6ZmFsc2UsIklzSXRhbGljIjpmYWxzZSwiSXNVbmRlcmxpbmVkIjpmYWxzZSwiUGFyZW50U3R5bGUiOnsiJHJlZiI6IjExNSJ9fSwiQXV0b1NpemUiOjAsIkZvcmVncm91bmQiOnsiJGlkIjoiMzIxIiwiQ29sb3IiOnsiJGlkIjoiMzIy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GlkIjoiMzI0IiwiRm9ybWF0U3RyaW5nIjoiTU1NIGQiLCJTZXBhcmF0b3IiOiIvIiwiVXNlSW50ZXJuYXRpb25hbERhdGVGb3JtYXQiOmZhbHNlfSwiSXNWaXNpYmxlIjp0cnVlLCJQYXJlbnRTdHlsZSI6eyIkcmVmIjoiODAifX0sIkluZGV4Ijo0LCJJZCI6IjgyZDFiN2FhLWU3N2QtNDFhMi1iZTE0LWQ2OWY1ZTUwMWIxYiIsIkltcG9ydElkIjpudWxsLCJUaXRsZSI6IlRhc2sgNCIsIk5vdGUiOm51bGwsIkh5cGVybGluayI6bnVsbCwiSXNDaGFuZ2VkIjpmYWxzZSwiSXNOZXciOnRydWV9LHsiJGlkIjoiMzI1IiwiR3JvdXBOYW1lIjpudWxsLCJTdGFydERhdGUiOiIyMDE3LTEwLTIxVDAwOjAwOjAwWiIsIkVuZERhdGUiOiIyMDE3LTExLTE1VDIzOjU5OjU5Ljk5OVoiLCJQZXJjZW50YWdlQ29tcGxldGUiOm51bGwsIlN0eWxlIjp7IiRpZCI6IjMyNiIsIlNoYXBlIjowLCJTaGFwZVRoaWNrbmVzcyI6MSwiRHVyYXRpb25Gb3JtYXQiOjAsIkluY2x1ZGVOb25Xb3JraW5nRGF5c0luRHVyYXRpb24iOnRydWUsIlBlcmNlbnRhZ2VDb21wbGV0ZVN0eWxlIjp7IiRpZCI6IjMyNyIsIkZvbnRTZXR0aW5ncyI6eyIkaWQiOiIzMj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kiLCJMaW5lQ29sb3IiOm51bGwsIkxpbmVXZWlnaHQiOjAuMCwiTGluZVR5cGUiOjAsIlBhcmVudFN0eWxlIjpudWxsfSwiUGFyZW50U3R5bGUiOnsiJHJlZiI6IjgxIn19LCJEdXJhdGlvblN0eWxlIjp7IiRpZCI6IjMzMCIsIkZvbnRTZXR0aW5ncyI6eyIkaWQiOiIzMzEiLCJGb250U2l6ZSI6MTAsIkZvbnROYW1lIjoiQ2FsaWJyaSIsIklzQm9sZCI6ZmFsc2UsIklzSXRhbGljIjpmYWxzZSwiSXNVbmRlcmxpbmVkIjpmYWxzZSwiUGFyZW50U3R5bGUiOnsiJHJlZiI6Ijg5In19LCJBdXRvU2l6ZSI6MCwiRm9yZWdyb3VuZCI6eyIkaWQiOiIzMzIiLCJDb2xvciI6eyIkaWQiOiIzMzM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QiLCJMaW5lQ29sb3IiOm51bGwsIkxpbmVXZWlnaHQiOjAuMCwiTGluZVR5cGUiOjAsIlBhcmVudFN0eWxlIjpudWxsfSwiUGFyZW50U3R5bGUiOnsiJHJlZiI6Ijg4In19LCJIb3Jpem9udGFsQ29ubmVjdG9yU3R5bGUiOnsiJGlkIjoiMzM1IiwiTGluZUNvbG9yIjp7IiRyZWYiOiI5NiJ9LCJMaW5lV2VpZ2h0IjoxLjAsIkxpbmVUeXBlIjowLCJQYXJlbnRTdHlsZSI6eyIkcmVmIjoiOTUifX0sIlZlcnRpY2FsQ29ubmVjdG9yU3R5bGUiOnsiJGlkIjoiMzM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MzNyIsIk1hcmdpbiI6eyIkcmVmIjoiMTAyIn0sIlBhZGRpbmciOnsiJHJlZiI6IjEwMyJ9LCJCYWNrZ3JvdW5kIjp7IiRpZCI6IjMzOCIsIkNvbG9yIjp7IiRpZCI6IjMzOSIsIkEiOjI1NSwiUiI6MCwiRyI6MTE0LCJCIjoxODh9fSwiSXNWaXNpYmxlIjp0cnVlLCJXaWR0aCI6MC4wLCJIZWlnaHQiOjE2LjAsIkJvcmRlclN0eWxlIjp7IiRpZCI6IjM0MCIsIkxpbmVDb2xvciI6eyIkaWQiOiIzNDEiLCIkdHlwZSI6Ik5MUkUuQ29tbW9uLkRvbS5Tb2xpZENvbG9yQnJ1c2gsIE5MUkUuQ29tbW9uIiwiQ29sb3IiOnsiJGlkIjoiMzQyIiwiQSI6MjU1LCJSIjoyNTUsIkciOjAsIkIiOjB9fSwiTGluZVdlaWdodCI6MC4wLCJMaW5lVHlwZSI6MCwiUGFyZW50U3R5bGUiOm51bGx9LCJQYXJlbnRTdHlsZSI6eyIkcmVmIjoiMTAxIn19LCJUaXRsZVN0eWxlIjp7IiRpZCI6IjM0MyIsIkZvbnRTZXR0aW5ncyI6eyIkaWQiOiIzNDQ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NSIsIkxpbmVDb2xvciI6bnVsbCwiTGluZVdlaWdodCI6MC4wLCJMaW5lVHlwZSI6MCwiUGFyZW50U3R5bGUiOm51bGx9LCJQYXJlbnRTdHlsZSI6eyIkcmVmIjoiMTA3In19LCJEYXRlU3R5bGUiOnsiJGlkIjoiMzQ2IiwiRm9udFNldHRpbmdzIjp7IiRpZCI6IjM0NyIsIkZvbnRTaXplIjoxMCwiRm9udE5hbWUiOiJDYWxpYnJpIiwiSXNCb2xkIjpmYWxzZSwiSXNJdGFsaWMiOmZhbHNlLCJJc1VuZGVybGluZWQiOmZhbHNlLCJQYXJlbnRTdHlsZSI6eyIkcmVmIjoiMTE1In19LCJBdXRvU2l6ZSI6MCwiRm9yZWdyb3VuZCI6eyIkaWQiOiIzNDgiLCJDb2xvciI6eyIkaWQiOiIzNDk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AiLCJMaW5lQ29sb3IiOm51bGwsIkxpbmVXZWlnaHQiOjAuMCwiTGluZVR5cGUiOjAsIlBhcmVudFN0eWxlIjpudWxsfSwiUGFyZW50U3R5bGUiOnsiJHJlZiI6IjExNCJ9fSwiRGF0ZUZvcm1hdCI6eyIkaWQiOiIzNTEiLCJGb3JtYXRTdHJpbmciOiJNTU0gZCIsIlNlcGFyYXRvciI6Ii8iLCJVc2VJbnRlcm5hdGlvbmFsRGF0ZUZvcm1hdCI6ZmFsc2V9LCJJc1Zpc2libGUiOnRydWUsIlBhcmVudFN0eWxlIjp7IiRyZWYiOiI4MCJ9fSwiSW5kZXgiOjUsIklkIjoiMjNiNDJjYWQtZDliYy00MzdmLWI3MzktYzY4YzYyNzM3YzNhIiwiSW1wb3J0SWQiOm51bGwsIlRpdGxlIjoiVGFzayA0IiwiTm90ZSI6bnVsbCwiSHlwZXJsaW5rIjpudWxsLCJJc0NoYW5nZWQiOmZhbHNlLCJJc05ldyI6dHJ1ZX0seyIkaWQiOiIzNTIiLCJHcm91cE5hbWUiOm51bGwsIlN0YXJ0RGF0ZSI6IjIwMTctMTEtMTZUMDA6MDA6MDBaIiwiRW5kRGF0ZSI6IjIwMTctMTItMjBUMjM6NTk6NTkuOTk5WiIsIlBlcmNlbnRhZ2VDb21wbGV0ZSI6bnVsbCwiU3R5bGUiOnsiJGlkIjoiMzUzIiwiU2hhcGUiOjMsIlNoYXBlVGhpY2tuZXNzIjoxLCJEdXJhdGlvbkZvcm1hdCI6MCwiSW5jbHVkZU5vbldvcmtpbmdEYXlzSW5EdXJhdGlvbiI6dHJ1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263</Words>
  <Application>Microsoft Macintosh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宋体</vt:lpstr>
      <vt:lpstr>Arial</vt:lpstr>
      <vt:lpstr>Office Theme</vt:lpstr>
      <vt:lpstr>Project ALDA</vt:lpstr>
      <vt:lpstr>Project Motivation</vt:lpstr>
      <vt:lpstr>Project Milestones</vt:lpstr>
      <vt:lpstr>Project Milestone 1. – Schedule Builder </vt:lpstr>
      <vt:lpstr>PowerPoint Presentation</vt:lpstr>
      <vt:lpstr>PowerPoint Presentation</vt:lpstr>
      <vt:lpstr>Project Milestone 3. – Evaluation</vt:lpstr>
      <vt:lpstr>PowerPoint Presentation</vt:lpstr>
      <vt:lpstr>PowerPoint Presentation</vt:lpstr>
      <vt:lpstr>PowerPoint Presentation</vt:lpstr>
      <vt:lpstr>Data sources</vt:lpstr>
      <vt:lpstr>Time Schedule</vt:lpstr>
      <vt:lpstr>Thank you!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2017-01-27T09:13:17Z</dcterms:modified>
</cp:coreProperties>
</file>