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2" r:id="rId6"/>
    <p:sldId id="273" r:id="rId7"/>
    <p:sldId id="262" r:id="rId8"/>
    <p:sldId id="263" r:id="rId9"/>
    <p:sldId id="271" r:id="rId10"/>
    <p:sldId id="265" r:id="rId11"/>
    <p:sldId id="269" r:id="rId12"/>
    <p:sldId id="260" r:id="rId13"/>
    <p:sldId id="268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62C4"/>
    <a:srgbClr val="89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660"/>
  </p:normalViewPr>
  <p:slideViewPr>
    <p:cSldViewPr>
      <p:cViewPr>
        <p:scale>
          <a:sx n="100" d="100"/>
          <a:sy n="100" d="100"/>
        </p:scale>
        <p:origin x="-247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9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7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6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DFE0-375D-4762-9246-8B4C1D848C43}" type="datetimeFigureOut">
              <a:rPr lang="nl-NL" smtClean="0"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Kaartspellen online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67136" y="3429000"/>
            <a:ext cx="6400800" cy="1752600"/>
          </a:xfrm>
        </p:spPr>
        <p:txBody>
          <a:bodyPr/>
          <a:lstStyle/>
          <a:p>
            <a:r>
              <a:rPr lang="nl-NL" dirty="0" smtClean="0">
                <a:solidFill>
                  <a:schemeClr val="accent6"/>
                </a:solidFill>
              </a:rPr>
              <a:t>Alice de Vries &amp; Lennart Popma</a:t>
            </a:r>
            <a:endParaRPr lang="nl-NL" dirty="0">
              <a:solidFill>
                <a:schemeClr val="accent6"/>
              </a:solidFill>
            </a:endParaRPr>
          </a:p>
        </p:txBody>
      </p:sp>
      <p:pic>
        <p:nvPicPr>
          <p:cNvPr id="4" name="Afbeelding 3" descr="Schermopnam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69" y="4941168"/>
            <a:ext cx="1259632" cy="1829993"/>
          </a:xfrm>
          <a:prstGeom prst="rect">
            <a:avLst/>
          </a:prstGeom>
        </p:spPr>
      </p:pic>
      <p:pic>
        <p:nvPicPr>
          <p:cNvPr id="5" name="Afbeelding 4" descr="Schermopnam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669" y="116632"/>
            <a:ext cx="1259632" cy="1829993"/>
          </a:xfrm>
          <a:prstGeom prst="rect">
            <a:avLst/>
          </a:prstGeom>
        </p:spPr>
      </p:pic>
      <p:pic>
        <p:nvPicPr>
          <p:cNvPr id="6" name="Afbeelding 5" descr="Schermopnam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1259632" cy="1829993"/>
          </a:xfrm>
          <a:prstGeom prst="rect">
            <a:avLst/>
          </a:prstGeom>
        </p:spPr>
      </p:pic>
      <p:pic>
        <p:nvPicPr>
          <p:cNvPr id="7" name="Afbeelding 6" descr="Schermopnam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4" y="4941168"/>
            <a:ext cx="1259632" cy="18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 | </a:t>
            </a:r>
            <a:r>
              <a:rPr lang="nl-NL" sz="3600" dirty="0" err="1" smtClean="0"/>
              <a:t>JavaScript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0"/>
          <a:stretch/>
        </p:blipFill>
        <p:spPr>
          <a:xfrm>
            <a:off x="320502" y="1253339"/>
            <a:ext cx="7779890" cy="5127989"/>
          </a:xfrm>
          <a:prstGeom prst="rect">
            <a:avLst/>
          </a:prstGeom>
          <a:ln>
            <a:solidFill>
              <a:srgbClr val="0062C4"/>
            </a:solidFill>
          </a:ln>
        </p:spPr>
      </p:pic>
      <p:pic>
        <p:nvPicPr>
          <p:cNvPr id="7" name="Afbeelding 6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2513" r="49805" b="79080"/>
          <a:stretch/>
        </p:blipFill>
        <p:spPr>
          <a:xfrm>
            <a:off x="4408462" y="2276590"/>
            <a:ext cx="4564088" cy="158235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3" name="Stroomdiagram: Proces 2"/>
          <p:cNvSpPr/>
          <p:nvPr/>
        </p:nvSpPr>
        <p:spPr>
          <a:xfrm>
            <a:off x="1547665" y="1916832"/>
            <a:ext cx="2662386" cy="312018"/>
          </a:xfrm>
          <a:prstGeom prst="flowChartProcess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Stroomdiagram: Proces 7"/>
          <p:cNvSpPr/>
          <p:nvPr/>
        </p:nvSpPr>
        <p:spPr>
          <a:xfrm>
            <a:off x="1547664" y="4149080"/>
            <a:ext cx="6480720" cy="648072"/>
          </a:xfrm>
          <a:prstGeom prst="flowChartProcess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Rechte verbindingslijn 9"/>
          <p:cNvCxnSpPr>
            <a:stCxn id="7" idx="0"/>
            <a:endCxn id="3" idx="3"/>
          </p:cNvCxnSpPr>
          <p:nvPr/>
        </p:nvCxnSpPr>
        <p:spPr>
          <a:xfrm flipH="1" flipV="1">
            <a:off x="4210051" y="2072841"/>
            <a:ext cx="2480455" cy="20374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>
            <a:stCxn id="7" idx="2"/>
            <a:endCxn id="8" idx="0"/>
          </p:cNvCxnSpPr>
          <p:nvPr/>
        </p:nvCxnSpPr>
        <p:spPr>
          <a:xfrm flipH="1">
            <a:off x="4788024" y="3858941"/>
            <a:ext cx="1902482" cy="2901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Wat </a:t>
            </a:r>
            <a:r>
              <a:rPr lang="nl-NL" sz="3600" dirty="0"/>
              <a:t>ging goed, wat ging minder goed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80950" y="1747466"/>
            <a:ext cx="7772400" cy="20542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Werkende software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Artificial</a:t>
            </a:r>
            <a:r>
              <a:rPr lang="nl-NL" sz="1600" dirty="0" smtClean="0"/>
              <a:t> Intelligence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De ‘integratie’ van de kaartspel elementen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Server </a:t>
            </a:r>
            <a:r>
              <a:rPr lang="nl-NL" sz="1600" dirty="0" err="1" smtClean="0"/>
              <a:t>based</a:t>
            </a:r>
            <a:r>
              <a:rPr lang="nl-NL" sz="1600" dirty="0" smtClean="0"/>
              <a:t>! (</a:t>
            </a:r>
            <a:r>
              <a:rPr lang="nl-NL" sz="1600" dirty="0" err="1" smtClean="0"/>
              <a:t>Servlets</a:t>
            </a:r>
            <a:r>
              <a:rPr lang="nl-NL" sz="1600" dirty="0" smtClean="0"/>
              <a:t>, </a:t>
            </a:r>
            <a:r>
              <a:rPr lang="nl-NL" sz="1600" dirty="0" err="1" smtClean="0"/>
              <a:t>JSP’s</a:t>
            </a:r>
            <a:r>
              <a:rPr lang="nl-NL" sz="1600" dirty="0" smtClean="0"/>
              <a:t>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JUnitTests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algn="l">
              <a:lnSpc>
                <a:spcPct val="150000"/>
              </a:lnSpc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2142" y="1324831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Wat ging goed</a:t>
            </a:r>
            <a:endParaRPr lang="nl-NL" sz="16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3742" y="3827140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1600" b="1" dirty="0" smtClean="0"/>
              <a:t>Waar liep we tegen aan</a:t>
            </a:r>
            <a:endParaRPr lang="nl-NL" sz="16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0926" y="4242296"/>
            <a:ext cx="7772400" cy="16560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Rommelige </a:t>
            </a:r>
            <a:r>
              <a:rPr lang="nl-NL" sz="1600" dirty="0" err="1" smtClean="0"/>
              <a:t>servlet</a:t>
            </a:r>
            <a:r>
              <a:rPr lang="nl-NL" sz="1600" dirty="0" smtClean="0"/>
              <a:t> architectuur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Multiplayer</a:t>
            </a:r>
            <a:r>
              <a:rPr lang="nl-NL" sz="1600" dirty="0" smtClean="0"/>
              <a:t> 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Berekening score hand (Azen)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Klikbare</a:t>
            </a:r>
            <a:r>
              <a:rPr lang="nl-NL" sz="1600" dirty="0" smtClean="0"/>
              <a:t> kaarten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Merge</a:t>
            </a:r>
            <a:r>
              <a:rPr lang="nl-NL" sz="1600" dirty="0" smtClean="0"/>
              <a:t> conflicten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1600" dirty="0" smtClean="0"/>
          </a:p>
        </p:txBody>
      </p:sp>
    </p:spTree>
    <p:extLst>
      <p:ext uri="{BB962C8B-B14F-4D97-AF65-F5344CB8AC3E}">
        <p14:creationId xmlns:p14="http://schemas.microsoft.com/office/powerpoint/2010/main" val="1395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Vragen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Inhoud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Samenwerking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Blackjack</a:t>
            </a:r>
            <a:endParaRPr lang="nl-NL" sz="16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Poker	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Klaverjassen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Wat ging goed en wat kan beter</a:t>
            </a:r>
          </a:p>
          <a:p>
            <a:pPr marL="355600" indent="-355600" algn="l" defTabSz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Vragen</a:t>
            </a:r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1600" dirty="0"/>
          </a:p>
        </p:txBody>
      </p:sp>
      <p:pic>
        <p:nvPicPr>
          <p:cNvPr id="4" name="Afbeelding 3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311686"/>
            <a:ext cx="104789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Samenwerking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791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Twee weten meer dan één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Van elkaar leren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Voorbereiding op de praktijk / werkvloer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Pair </a:t>
            </a:r>
            <a:r>
              <a:rPr lang="nl-NL" sz="1600" dirty="0" err="1" smtClean="0"/>
              <a:t>programming</a:t>
            </a:r>
            <a:endParaRPr lang="nl-NL" sz="16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smtClean="0"/>
              <a:t>Taakverdeling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1600" dirty="0" err="1" smtClean="0"/>
              <a:t>GitHub</a:t>
            </a:r>
            <a:endParaRPr lang="nl-NL" sz="1600" dirty="0" smtClean="0"/>
          </a:p>
        </p:txBody>
      </p:sp>
      <p:pic>
        <p:nvPicPr>
          <p:cNvPr id="3" name="Afbeelding 2" descr="Schermopna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5281668"/>
            <a:ext cx="1047896" cy="15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Blackjack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6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5" y="1628800"/>
            <a:ext cx="8471470" cy="42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83" y="1258155"/>
            <a:ext cx="4704835" cy="526718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40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20" y="1588843"/>
            <a:ext cx="4356510" cy="474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433268" y="1119180"/>
            <a:ext cx="4171180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Een stukje code van de poker AI </a:t>
            </a:r>
            <a:endParaRPr lang="nl-NL" sz="20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Hoe sterk is je hand?</a:t>
            </a:r>
            <a:endParaRPr lang="nl-NL" sz="20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6" y="4843095"/>
            <a:ext cx="3630911" cy="165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597347"/>
            <a:ext cx="1900221" cy="3117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hoek 13"/>
          <p:cNvSpPr/>
          <p:nvPr/>
        </p:nvSpPr>
        <p:spPr>
          <a:xfrm>
            <a:off x="305406" y="1561134"/>
            <a:ext cx="388973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/>
          <p:cNvSpPr/>
          <p:nvPr/>
        </p:nvSpPr>
        <p:spPr>
          <a:xfrm>
            <a:off x="387027" y="3678956"/>
            <a:ext cx="2168749" cy="216000"/>
          </a:xfrm>
          <a:prstGeom prst="rect">
            <a:avLst/>
          </a:prstGeom>
          <a:noFill/>
          <a:ln w="12700">
            <a:solidFill>
              <a:srgbClr val="006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/>
          <p:cNvSpPr/>
          <p:nvPr/>
        </p:nvSpPr>
        <p:spPr>
          <a:xfrm>
            <a:off x="4478820" y="1562661"/>
            <a:ext cx="4356510" cy="4939409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Rechte verbindingslijn 7"/>
          <p:cNvCxnSpPr/>
          <p:nvPr/>
        </p:nvCxnSpPr>
        <p:spPr>
          <a:xfrm>
            <a:off x="305422" y="4786412"/>
            <a:ext cx="3889714" cy="0"/>
          </a:xfrm>
          <a:prstGeom prst="line">
            <a:avLst/>
          </a:prstGeom>
          <a:ln>
            <a:solidFill>
              <a:srgbClr val="89C4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bogen verbindingslijn 25"/>
          <p:cNvCxnSpPr>
            <a:stCxn id="15" idx="1"/>
          </p:cNvCxnSpPr>
          <p:nvPr/>
        </p:nvCxnSpPr>
        <p:spPr>
          <a:xfrm rot="10800000" flipV="1">
            <a:off x="369133" y="3786956"/>
            <a:ext cx="17895" cy="1165230"/>
          </a:xfrm>
          <a:prstGeom prst="bentConnector3">
            <a:avLst>
              <a:gd name="adj1" fmla="val 1377452"/>
            </a:avLst>
          </a:prstGeom>
          <a:ln>
            <a:solidFill>
              <a:srgbClr val="006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</a:t>
            </a:r>
            <a:r>
              <a:rPr lang="nl-NL" sz="3600" dirty="0" err="1" smtClean="0"/>
              <a:t>JUnitTest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586384"/>
            <a:ext cx="8520243" cy="43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1"/>
          <p:cNvSpPr txBox="1">
            <a:spLocks/>
          </p:cNvSpPr>
          <p:nvPr/>
        </p:nvSpPr>
        <p:spPr>
          <a:xfrm>
            <a:off x="252238" y="1133852"/>
            <a:ext cx="8591531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De </a:t>
            </a:r>
            <a:r>
              <a:rPr lang="nl-NL" sz="2000" dirty="0" err="1" smtClean="0"/>
              <a:t>getScore</a:t>
            </a:r>
            <a:r>
              <a:rPr lang="nl-NL" sz="2000" dirty="0" smtClean="0"/>
              <a:t> functie hebben wij uitgebreid getest met </a:t>
            </a:r>
            <a:r>
              <a:rPr lang="nl-NL" sz="2000" dirty="0" err="1" smtClean="0"/>
              <a:t>JUnit</a:t>
            </a:r>
            <a:endParaRPr lang="nl-NL" sz="2000" dirty="0"/>
          </a:p>
        </p:txBody>
      </p:sp>
      <p:sp>
        <p:nvSpPr>
          <p:cNvPr id="18" name="Rechthoek 17"/>
          <p:cNvSpPr/>
          <p:nvPr/>
        </p:nvSpPr>
        <p:spPr>
          <a:xfrm>
            <a:off x="305406" y="1570660"/>
            <a:ext cx="8538364" cy="4396654"/>
          </a:xfrm>
          <a:prstGeom prst="rect">
            <a:avLst/>
          </a:prstGeom>
          <a:noFill/>
          <a:ln w="12700">
            <a:solidFill>
              <a:srgbClr val="8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06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125</Words>
  <Application>Microsoft Office PowerPoint</Application>
  <PresentationFormat>Diavoorstelling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Kantoorthema</vt:lpstr>
      <vt:lpstr>Kaartspellen online</vt:lpstr>
      <vt:lpstr>Inhoud</vt:lpstr>
      <vt:lpstr>Samenwerking</vt:lpstr>
      <vt:lpstr>Blackjack</vt:lpstr>
      <vt:lpstr>Blackjack | Architectuur</vt:lpstr>
      <vt:lpstr>Blackjack | Architectuur</vt:lpstr>
      <vt:lpstr>Poker</vt:lpstr>
      <vt:lpstr>Poker | Code Snippets</vt:lpstr>
      <vt:lpstr>Poker | JUnitTest</vt:lpstr>
      <vt:lpstr>Klaverjassen</vt:lpstr>
      <vt:lpstr>Klaverjassen | JavaScript</vt:lpstr>
      <vt:lpstr>Wat ging goed, wat ging minder goed</vt:lpstr>
      <vt:lpstr>Vragen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presentatie</dc:title>
  <dc:creator>Student</dc:creator>
  <cp:lastModifiedBy>Student</cp:lastModifiedBy>
  <cp:revision>18</cp:revision>
  <dcterms:created xsi:type="dcterms:W3CDTF">2015-11-18T08:18:01Z</dcterms:created>
  <dcterms:modified xsi:type="dcterms:W3CDTF">2015-11-18T11:42:19Z</dcterms:modified>
</cp:coreProperties>
</file>