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3" r:id="rId5"/>
    <p:sldId id="272" r:id="rId6"/>
    <p:sldId id="277" r:id="rId7"/>
    <p:sldId id="278" r:id="rId8"/>
    <p:sldId id="263" r:id="rId9"/>
    <p:sldId id="271" r:id="rId10"/>
    <p:sldId id="279" r:id="rId11"/>
    <p:sldId id="260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89C4FF"/>
    <a:srgbClr val="006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>
      <p:cViewPr varScale="1">
        <p:scale>
          <a:sx n="111" d="100"/>
          <a:sy n="111" d="100"/>
        </p:scale>
        <p:origin x="-21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r>
              <a:rPr lang="nl-NL" sz="6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Kaartspellen online</a:t>
            </a:r>
            <a:endParaRPr lang="nl-NL" sz="6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2" b="1080"/>
          <a:stretch/>
        </p:blipFill>
        <p:spPr bwMode="auto">
          <a:xfrm>
            <a:off x="6388464" y="4297702"/>
            <a:ext cx="2753308" cy="25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168551"/>
            <a:ext cx="6400800" cy="1752600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de Vries &amp; Lennart Popma</a:t>
            </a:r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30665" r="31700" b="60923"/>
          <a:stretch/>
        </p:blipFill>
        <p:spPr>
          <a:xfrm>
            <a:off x="323527" y="5554520"/>
            <a:ext cx="7753190" cy="1006608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11" name="Afbeelding 10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63345" r="31763" b="20090"/>
          <a:stretch/>
        </p:blipFill>
        <p:spPr>
          <a:xfrm>
            <a:off x="323527" y="1340768"/>
            <a:ext cx="7749774" cy="1980000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7" name="Afbeelding 6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2513" r="49805" b="79080"/>
          <a:stretch/>
        </p:blipFill>
        <p:spPr>
          <a:xfrm>
            <a:off x="2531120" y="3322593"/>
            <a:ext cx="6433368" cy="223042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39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747466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Werkende software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Artificial</a:t>
            </a:r>
            <a:r>
              <a:rPr lang="nl-NL" sz="1600" dirty="0" smtClean="0"/>
              <a:t> Intelligence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De ‘integratie’ van de kaartspel elementen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Server </a:t>
            </a:r>
            <a:r>
              <a:rPr lang="nl-NL" sz="1600" dirty="0" err="1" smtClean="0"/>
              <a:t>based</a:t>
            </a:r>
            <a:r>
              <a:rPr lang="nl-NL" sz="1600" dirty="0" smtClean="0"/>
              <a:t>! (</a:t>
            </a:r>
            <a:r>
              <a:rPr lang="nl-NL" sz="1600" dirty="0" err="1" smtClean="0"/>
              <a:t>Servlets</a:t>
            </a:r>
            <a:r>
              <a:rPr lang="nl-NL" sz="1600" dirty="0" smtClean="0"/>
              <a:t>, </a:t>
            </a:r>
            <a:r>
              <a:rPr lang="nl-NL" sz="1600" dirty="0" err="1" smtClean="0"/>
              <a:t>JSP’s</a:t>
            </a:r>
            <a:r>
              <a:rPr lang="nl-NL" sz="1600" dirty="0" smtClean="0"/>
              <a:t>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JUnitTests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324831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Wat ging goed</a:t>
            </a:r>
            <a:endParaRPr lang="nl-NL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3827140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Waar liep we tegen aan</a:t>
            </a:r>
            <a:endParaRPr lang="nl-NL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242296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Rommelige </a:t>
            </a:r>
            <a:r>
              <a:rPr lang="nl-NL" sz="1600" dirty="0" err="1" smtClean="0"/>
              <a:t>servlet</a:t>
            </a:r>
            <a:r>
              <a:rPr lang="nl-NL" sz="1600" dirty="0" smtClean="0"/>
              <a:t> architectuur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Multiplayer</a:t>
            </a:r>
            <a:r>
              <a:rPr lang="nl-NL" sz="1600" dirty="0" smtClean="0"/>
              <a:t>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Berekening score hand (Azen)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Klikbare</a:t>
            </a:r>
            <a:r>
              <a:rPr lang="nl-NL" sz="1600" dirty="0" smtClean="0"/>
              <a:t> kaarten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Merge</a:t>
            </a:r>
            <a:r>
              <a:rPr lang="nl-NL" sz="1600" dirty="0" smtClean="0"/>
              <a:t> conflicten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7" y="2670820"/>
            <a:ext cx="8658007" cy="819522"/>
          </a:xfrm>
        </p:spPr>
        <p:txBody>
          <a:bodyPr>
            <a:normAutofit/>
          </a:bodyPr>
          <a:lstStyle/>
          <a:p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5" r="21964"/>
          <a:stretch/>
        </p:blipFill>
        <p:spPr>
          <a:xfrm>
            <a:off x="7172283" y="1829031"/>
            <a:ext cx="1790764" cy="317860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1790764" cy="31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Inhoud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Demo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Gebruikte technieken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Blackjack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Poker	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Vragen</a:t>
            </a:r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963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Samenwerking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Van elkaar leren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Voorbereiding op de praktijk / werkvloer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Pair </a:t>
            </a:r>
            <a:r>
              <a:rPr lang="nl-NL" sz="2400" dirty="0" err="1" smtClean="0"/>
              <a:t>programming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Taakverdeling: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Alice: Blackjack </a:t>
            </a:r>
            <a:r>
              <a:rPr lang="nl-NL" sz="2400" dirty="0" err="1" smtClean="0"/>
              <a:t>multiplayer</a:t>
            </a:r>
            <a:r>
              <a:rPr lang="nl-NL" sz="2400" dirty="0" smtClean="0"/>
              <a:t>, Klaverjassen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Lennart: Poker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GitHub</a:t>
            </a:r>
            <a:endParaRPr lang="nl-NL" sz="2400" dirty="0" smtClean="0"/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122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Demo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Gebruikte technieken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56400" y="1317600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Java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Servlets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JSP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JavaScript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HTML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CSS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JUnit</a:t>
            </a:r>
            <a:r>
              <a:rPr lang="nl-NL" sz="2400" dirty="0" smtClean="0"/>
              <a:t> </a:t>
            </a:r>
            <a:r>
              <a:rPr lang="nl-NL" sz="2400" dirty="0" err="1" smtClean="0"/>
              <a:t>testing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10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26" y="1340768"/>
            <a:ext cx="65915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84" y="1628800"/>
            <a:ext cx="4373762" cy="4896544"/>
          </a:xfrm>
          <a:prstGeom prst="rect">
            <a:avLst/>
          </a:prstGeom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4499992" y="12594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chemeClr val="accent1"/>
                </a:solidFill>
              </a:rPr>
              <a:t>Servlets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179036" y="1259468"/>
            <a:ext cx="6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33CCFF"/>
                </a:solidFill>
              </a:rPr>
              <a:t>JSPs</a:t>
            </a:r>
            <a:endParaRPr lang="nl-NL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20" y="1588843"/>
            <a:ext cx="4356510" cy="474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433268" y="1119180"/>
            <a:ext cx="4171180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Een stukje code van de poker AI </a:t>
            </a:r>
            <a:endParaRPr lang="nl-NL" sz="16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Hoe sterk is je hand?</a:t>
            </a:r>
            <a:endParaRPr lang="nl-NL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6" y="4843095"/>
            <a:ext cx="3630911" cy="16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597347"/>
            <a:ext cx="1900221" cy="311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305406" y="1561134"/>
            <a:ext cx="388973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7027" y="3678956"/>
            <a:ext cx="2168749" cy="216000"/>
          </a:xfrm>
          <a:prstGeom prst="rect">
            <a:avLst/>
          </a:prstGeom>
          <a:noFill/>
          <a:ln w="1270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478820" y="1562661"/>
            <a:ext cx="435651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05422" y="4786412"/>
            <a:ext cx="3889714" cy="0"/>
          </a:xfrm>
          <a:prstGeom prst="line">
            <a:avLst/>
          </a:prstGeom>
          <a:ln>
            <a:solidFill>
              <a:srgbClr val="89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15" idx="1"/>
          </p:cNvCxnSpPr>
          <p:nvPr/>
        </p:nvCxnSpPr>
        <p:spPr>
          <a:xfrm rot="10800000" flipV="1">
            <a:off x="369133" y="3786956"/>
            <a:ext cx="17895" cy="1165230"/>
          </a:xfrm>
          <a:prstGeom prst="bentConnector3">
            <a:avLst>
              <a:gd name="adj1" fmla="val 1377452"/>
            </a:avLst>
          </a:prstGeom>
          <a:ln>
            <a:solidFill>
              <a:srgbClr val="006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86384"/>
            <a:ext cx="8520243" cy="43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De </a:t>
            </a:r>
            <a:r>
              <a:rPr lang="nl-NL" sz="1600" dirty="0" err="1" smtClean="0"/>
              <a:t>getScore</a:t>
            </a:r>
            <a:r>
              <a:rPr lang="nl-NL" sz="1600" dirty="0" smtClean="0"/>
              <a:t> functie hebben wij uitgebreid getest met </a:t>
            </a:r>
            <a:r>
              <a:rPr lang="nl-NL" sz="1600" dirty="0" err="1" smtClean="0"/>
              <a:t>JUnit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305406" y="1570660"/>
            <a:ext cx="8538364" cy="4396654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148</Words>
  <Application>Microsoft Office PowerPoint</Application>
  <PresentationFormat>Diavoorstelling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Kaartspellen online</vt:lpstr>
      <vt:lpstr>Inhoud</vt:lpstr>
      <vt:lpstr>Samenwerking</vt:lpstr>
      <vt:lpstr>Demo</vt:lpstr>
      <vt:lpstr>Gebruikte technieken</vt:lpstr>
      <vt:lpstr>Blackjack | Architectuur</vt:lpstr>
      <vt:lpstr>Blackjack | Architectuur</vt:lpstr>
      <vt:lpstr>Poker | Code Snippets</vt:lpstr>
      <vt:lpstr>Poker | JUnitTest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23</cp:revision>
  <dcterms:created xsi:type="dcterms:W3CDTF">2015-11-18T08:18:01Z</dcterms:created>
  <dcterms:modified xsi:type="dcterms:W3CDTF">2015-11-19T13:39:15Z</dcterms:modified>
</cp:coreProperties>
</file>