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6" r:id="rId4"/>
    <p:sldId id="273" r:id="rId5"/>
    <p:sldId id="272" r:id="rId6"/>
    <p:sldId id="277" r:id="rId7"/>
    <p:sldId id="278" r:id="rId8"/>
    <p:sldId id="263" r:id="rId9"/>
    <p:sldId id="271" r:id="rId10"/>
    <p:sldId id="279" r:id="rId11"/>
    <p:sldId id="260" r:id="rId12"/>
    <p:sldId id="268" r:id="rId13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2C4"/>
    <a:srgbClr val="89C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04" autoAdjust="0"/>
    <p:restoredTop sz="94660"/>
  </p:normalViewPr>
  <p:slideViewPr>
    <p:cSldViewPr>
      <p:cViewPr varScale="1">
        <p:scale>
          <a:sx n="107" d="100"/>
          <a:sy n="107" d="100"/>
        </p:scale>
        <p:origin x="-217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DFE0-375D-4762-9246-8B4C1D848C43}" type="datetimeFigureOut">
              <a:rPr lang="nl-NL" smtClean="0"/>
              <a:t>19-11-2015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C1DD-1365-4584-9AF1-77F0562DB6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8069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DFE0-375D-4762-9246-8B4C1D848C43}" type="datetimeFigureOut">
              <a:rPr lang="nl-NL" smtClean="0"/>
              <a:t>19-11-2015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C1DD-1365-4584-9AF1-77F0562DB6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8597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DFE0-375D-4762-9246-8B4C1D848C43}" type="datetimeFigureOut">
              <a:rPr lang="nl-NL" smtClean="0"/>
              <a:t>19-11-2015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C1DD-1365-4584-9AF1-77F0562DB6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9930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DFE0-375D-4762-9246-8B4C1D848C43}" type="datetimeFigureOut">
              <a:rPr lang="nl-NL" smtClean="0"/>
              <a:t>19-11-2015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C1DD-1365-4584-9AF1-77F0562DB6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6752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DFE0-375D-4762-9246-8B4C1D848C43}" type="datetimeFigureOut">
              <a:rPr lang="nl-NL" smtClean="0"/>
              <a:t>19-11-2015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C1DD-1365-4584-9AF1-77F0562DB6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0451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DFE0-375D-4762-9246-8B4C1D848C43}" type="datetimeFigureOut">
              <a:rPr lang="nl-NL" smtClean="0"/>
              <a:t>19-11-2015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C1DD-1365-4584-9AF1-77F0562DB6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505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DFE0-375D-4762-9246-8B4C1D848C43}" type="datetimeFigureOut">
              <a:rPr lang="nl-NL" smtClean="0"/>
              <a:t>19-11-2015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C1DD-1365-4584-9AF1-77F0562DB6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131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DFE0-375D-4762-9246-8B4C1D848C43}" type="datetimeFigureOut">
              <a:rPr lang="nl-NL" smtClean="0"/>
              <a:t>19-11-2015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C1DD-1365-4584-9AF1-77F0562DB6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624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DFE0-375D-4762-9246-8B4C1D848C43}" type="datetimeFigureOut">
              <a:rPr lang="nl-NL" smtClean="0"/>
              <a:t>19-11-2015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C1DD-1365-4584-9AF1-77F0562DB6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2776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DFE0-375D-4762-9246-8B4C1D848C43}" type="datetimeFigureOut">
              <a:rPr lang="nl-NL" smtClean="0"/>
              <a:t>19-11-2015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C1DD-1365-4584-9AF1-77F0562DB6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273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DFE0-375D-4762-9246-8B4C1D848C43}" type="datetimeFigureOut">
              <a:rPr lang="nl-NL" smtClean="0"/>
              <a:t>19-11-2015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C1DD-1365-4584-9AF1-77F0562DB6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0688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4DFE0-375D-4762-9246-8B4C1D848C43}" type="datetimeFigureOut">
              <a:rPr lang="nl-NL" smtClean="0"/>
              <a:t>19-11-2015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BC1DD-1365-4584-9AF1-77F0562DB6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061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12669"/>
            <a:ext cx="7772400" cy="1470025"/>
          </a:xfrm>
        </p:spPr>
        <p:txBody>
          <a:bodyPr/>
          <a:lstStyle/>
          <a:p>
            <a:r>
              <a:rPr lang="nl-NL" dirty="0" smtClean="0"/>
              <a:t>Kaartspellen online</a:t>
            </a:r>
            <a:endParaRPr lang="nl-N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862" b="1080"/>
          <a:stretch/>
        </p:blipFill>
        <p:spPr bwMode="auto">
          <a:xfrm>
            <a:off x="6388464" y="4297702"/>
            <a:ext cx="2753308" cy="256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68444"/>
            <a:ext cx="6400800" cy="1752600"/>
          </a:xfrm>
        </p:spPr>
        <p:txBody>
          <a:bodyPr/>
          <a:lstStyle/>
          <a:p>
            <a:r>
              <a:rPr lang="nl-NL" dirty="0" smtClean="0"/>
              <a:t>Alice de Vries &amp; Lennart Popma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578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34628" y="305222"/>
            <a:ext cx="7772400" cy="819522"/>
          </a:xfrm>
        </p:spPr>
        <p:txBody>
          <a:bodyPr>
            <a:normAutofit/>
          </a:bodyPr>
          <a:lstStyle/>
          <a:p>
            <a:pPr algn="l"/>
            <a:r>
              <a:rPr lang="nl-NL" sz="3600" dirty="0" smtClean="0"/>
              <a:t>Klaverjassen | </a:t>
            </a:r>
            <a:r>
              <a:rPr lang="nl-NL" sz="3600" dirty="0" err="1" smtClean="0"/>
              <a:t>JavaScript</a:t>
            </a:r>
            <a:endParaRPr lang="nl-NL" sz="3600" dirty="0"/>
          </a:p>
        </p:txBody>
      </p:sp>
      <p:cxnSp>
        <p:nvCxnSpPr>
          <p:cNvPr id="5" name="Rechte verbindingslijn 4"/>
          <p:cNvCxnSpPr/>
          <p:nvPr/>
        </p:nvCxnSpPr>
        <p:spPr>
          <a:xfrm>
            <a:off x="323528" y="1052736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Afbeelding 5" descr="Schermopna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60"/>
          <a:stretch/>
        </p:blipFill>
        <p:spPr>
          <a:xfrm>
            <a:off x="320502" y="1253339"/>
            <a:ext cx="7779890" cy="5127989"/>
          </a:xfrm>
          <a:prstGeom prst="rect">
            <a:avLst/>
          </a:prstGeom>
          <a:ln>
            <a:solidFill>
              <a:srgbClr val="0062C4"/>
            </a:solidFill>
          </a:ln>
        </p:spPr>
      </p:pic>
      <p:pic>
        <p:nvPicPr>
          <p:cNvPr id="7" name="Afbeelding 6" descr="Schermopna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0" t="2513" r="49805" b="79080"/>
          <a:stretch/>
        </p:blipFill>
        <p:spPr>
          <a:xfrm>
            <a:off x="4328392" y="2072841"/>
            <a:ext cx="4564088" cy="1582351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3" name="Stroomdiagram: Proces 2"/>
          <p:cNvSpPr/>
          <p:nvPr/>
        </p:nvSpPr>
        <p:spPr>
          <a:xfrm>
            <a:off x="1547665" y="1916832"/>
            <a:ext cx="2662386" cy="312018"/>
          </a:xfrm>
          <a:prstGeom prst="flowChartProcess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Stroomdiagram: Proces 7"/>
          <p:cNvSpPr/>
          <p:nvPr/>
        </p:nvSpPr>
        <p:spPr>
          <a:xfrm>
            <a:off x="1547664" y="4149080"/>
            <a:ext cx="6480720" cy="648072"/>
          </a:xfrm>
          <a:prstGeom prst="flowChartProcess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0" name="Rechte verbindingslijn 9"/>
          <p:cNvCxnSpPr>
            <a:stCxn id="7" idx="0"/>
            <a:endCxn id="3" idx="3"/>
          </p:cNvCxnSpPr>
          <p:nvPr/>
        </p:nvCxnSpPr>
        <p:spPr>
          <a:xfrm flipH="1">
            <a:off x="4210051" y="2072841"/>
            <a:ext cx="2400385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11"/>
          <p:cNvCxnSpPr>
            <a:stCxn id="7" idx="2"/>
            <a:endCxn id="8" idx="0"/>
          </p:cNvCxnSpPr>
          <p:nvPr/>
        </p:nvCxnSpPr>
        <p:spPr>
          <a:xfrm flipH="1">
            <a:off x="4788024" y="3655192"/>
            <a:ext cx="1822412" cy="4938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99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34628" y="305222"/>
            <a:ext cx="7772400" cy="819522"/>
          </a:xfrm>
        </p:spPr>
        <p:txBody>
          <a:bodyPr>
            <a:normAutofit/>
          </a:bodyPr>
          <a:lstStyle/>
          <a:p>
            <a:pPr algn="l"/>
            <a:r>
              <a:rPr lang="nl-NL" sz="3600" dirty="0" smtClean="0"/>
              <a:t>Wat </a:t>
            </a:r>
            <a:r>
              <a:rPr lang="nl-NL" sz="3600" dirty="0"/>
              <a:t>ging goed, wat ging minder goed</a:t>
            </a:r>
          </a:p>
        </p:txBody>
      </p:sp>
      <p:cxnSp>
        <p:nvCxnSpPr>
          <p:cNvPr id="5" name="Rechte verbindingslijn 4"/>
          <p:cNvCxnSpPr/>
          <p:nvPr/>
        </p:nvCxnSpPr>
        <p:spPr>
          <a:xfrm>
            <a:off x="323528" y="1052736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el 1"/>
          <p:cNvSpPr txBox="1">
            <a:spLocks/>
          </p:cNvSpPr>
          <p:nvPr/>
        </p:nvSpPr>
        <p:spPr>
          <a:xfrm>
            <a:off x="380950" y="1747466"/>
            <a:ext cx="7772400" cy="205427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 smtClean="0"/>
              <a:t>Werkende software 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 err="1" smtClean="0"/>
              <a:t>Artificial</a:t>
            </a:r>
            <a:r>
              <a:rPr lang="nl-NL" sz="1600" dirty="0" smtClean="0"/>
              <a:t> Intelligence 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 smtClean="0"/>
              <a:t>De ‘integratie’ van de kaartspel elementen 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 smtClean="0"/>
              <a:t>Server </a:t>
            </a:r>
            <a:r>
              <a:rPr lang="nl-NL" sz="1600" dirty="0" err="1" smtClean="0"/>
              <a:t>based</a:t>
            </a:r>
            <a:r>
              <a:rPr lang="nl-NL" sz="1600" dirty="0" smtClean="0"/>
              <a:t>! (</a:t>
            </a:r>
            <a:r>
              <a:rPr lang="nl-NL" sz="1600" dirty="0" err="1" smtClean="0"/>
              <a:t>Servlets</a:t>
            </a:r>
            <a:r>
              <a:rPr lang="nl-NL" sz="1600" dirty="0" smtClean="0"/>
              <a:t>, </a:t>
            </a:r>
            <a:r>
              <a:rPr lang="nl-NL" sz="1600" dirty="0" err="1" smtClean="0"/>
              <a:t>JSP’s</a:t>
            </a:r>
            <a:r>
              <a:rPr lang="nl-NL" sz="1600" dirty="0" smtClean="0"/>
              <a:t>)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 err="1" smtClean="0"/>
              <a:t>JUnitTests</a:t>
            </a:r>
            <a:endParaRPr lang="nl-NL" sz="1600" dirty="0" smtClean="0"/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 smtClean="0"/>
              <a:t>Samenwerking</a:t>
            </a:r>
          </a:p>
          <a:p>
            <a:pPr algn="l">
              <a:lnSpc>
                <a:spcPct val="150000"/>
              </a:lnSpc>
            </a:pPr>
            <a:endParaRPr lang="nl-NL" sz="1600" dirty="0" smtClean="0"/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nl-NL" sz="1600" dirty="0" smtClean="0"/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282142" y="1324831"/>
            <a:ext cx="2229606" cy="409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1600" b="1" dirty="0" smtClean="0"/>
              <a:t>Wat ging goed</a:t>
            </a:r>
            <a:endParaRPr lang="nl-NL" sz="1600" b="1" dirty="0"/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283742" y="3827140"/>
            <a:ext cx="2229606" cy="409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1600" b="1" dirty="0" smtClean="0"/>
              <a:t>Waar liep we tegen aan</a:t>
            </a:r>
            <a:endParaRPr lang="nl-NL" sz="1600" b="1" dirty="0"/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380926" y="4242296"/>
            <a:ext cx="7772400" cy="165601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 smtClean="0"/>
              <a:t>Rommelige </a:t>
            </a:r>
            <a:r>
              <a:rPr lang="nl-NL" sz="1600" dirty="0" err="1" smtClean="0"/>
              <a:t>servlet</a:t>
            </a:r>
            <a:r>
              <a:rPr lang="nl-NL" sz="1600" dirty="0" smtClean="0"/>
              <a:t> architectuur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 err="1" smtClean="0"/>
              <a:t>Multiplayer</a:t>
            </a:r>
            <a:r>
              <a:rPr lang="nl-NL" sz="1600" dirty="0" smtClean="0"/>
              <a:t> 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 smtClean="0"/>
              <a:t>Berekening score hand (Azen)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 err="1" smtClean="0"/>
              <a:t>Klikbare</a:t>
            </a:r>
            <a:r>
              <a:rPr lang="nl-NL" sz="1600" dirty="0" smtClean="0"/>
              <a:t> kaarten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 err="1" smtClean="0"/>
              <a:t>Merge</a:t>
            </a:r>
            <a:r>
              <a:rPr lang="nl-NL" sz="1600" dirty="0" smtClean="0"/>
              <a:t> conflicten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nl-NL" sz="1600" dirty="0" smtClean="0"/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139555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34628" y="2670820"/>
            <a:ext cx="7772400" cy="819522"/>
          </a:xfrm>
        </p:spPr>
        <p:txBody>
          <a:bodyPr>
            <a:normAutofit/>
          </a:bodyPr>
          <a:lstStyle/>
          <a:p>
            <a:pPr algn="l"/>
            <a:r>
              <a:rPr lang="nl-NL" sz="3600" dirty="0" smtClean="0"/>
              <a:t>Vragen</a:t>
            </a:r>
            <a:endParaRPr lang="nl-NL" sz="2400" dirty="0"/>
          </a:p>
        </p:txBody>
      </p:sp>
      <p:cxnSp>
        <p:nvCxnSpPr>
          <p:cNvPr id="5" name="Rechte verbindingslijn 4"/>
          <p:cNvCxnSpPr/>
          <p:nvPr/>
        </p:nvCxnSpPr>
        <p:spPr>
          <a:xfrm>
            <a:off x="323528" y="3418334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33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34628" y="305222"/>
            <a:ext cx="7772400" cy="819522"/>
          </a:xfrm>
        </p:spPr>
        <p:txBody>
          <a:bodyPr>
            <a:normAutofit/>
          </a:bodyPr>
          <a:lstStyle/>
          <a:p>
            <a:pPr algn="l"/>
            <a:r>
              <a:rPr lang="nl-NL" sz="4000" dirty="0" smtClean="0"/>
              <a:t>Inhoud</a:t>
            </a:r>
            <a:endParaRPr lang="nl-NL" sz="4000" dirty="0"/>
          </a:p>
        </p:txBody>
      </p:sp>
      <p:cxnSp>
        <p:nvCxnSpPr>
          <p:cNvPr id="5" name="Rechte verbindingslijn 4"/>
          <p:cNvCxnSpPr/>
          <p:nvPr/>
        </p:nvCxnSpPr>
        <p:spPr>
          <a:xfrm>
            <a:off x="323528" y="1052736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el 1"/>
          <p:cNvSpPr txBox="1">
            <a:spLocks/>
          </p:cNvSpPr>
          <p:nvPr/>
        </p:nvSpPr>
        <p:spPr>
          <a:xfrm>
            <a:off x="356444" y="1315666"/>
            <a:ext cx="7772400" cy="434558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2400" dirty="0" smtClean="0"/>
              <a:t>Samenwerking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2400" dirty="0" smtClean="0"/>
              <a:t>Demo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2400" dirty="0" smtClean="0"/>
              <a:t>Gebruikte technieken</a:t>
            </a:r>
            <a:endParaRPr lang="nl-NL" sz="2400" dirty="0" smtClean="0"/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2400" dirty="0" smtClean="0"/>
              <a:t>Blackjack</a:t>
            </a:r>
            <a:endParaRPr lang="nl-NL" sz="2400" i="1" dirty="0" smtClean="0"/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2400" dirty="0" smtClean="0"/>
              <a:t>Poker	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2400" dirty="0" smtClean="0"/>
              <a:t>Klaverjassen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2400" dirty="0" smtClean="0"/>
              <a:t>Wat ging goed en wat kan beter</a:t>
            </a:r>
          </a:p>
          <a:p>
            <a:pPr marL="355600" indent="-355600" algn="l" defTabSz="355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2400" dirty="0" smtClean="0"/>
              <a:t>Vragen</a:t>
            </a:r>
          </a:p>
          <a:p>
            <a:pPr marL="355600" indent="-355600" algn="l">
              <a:buFont typeface="Courier New" panose="02070309020205020404" pitchFamily="49" charset="0"/>
              <a:buChar char="o"/>
            </a:pP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79631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34628" y="305222"/>
            <a:ext cx="7772400" cy="819522"/>
          </a:xfrm>
        </p:spPr>
        <p:txBody>
          <a:bodyPr>
            <a:normAutofit/>
          </a:bodyPr>
          <a:lstStyle/>
          <a:p>
            <a:pPr algn="l"/>
            <a:r>
              <a:rPr lang="nl-NL" sz="4000" dirty="0" smtClean="0"/>
              <a:t>Samenwerking</a:t>
            </a:r>
            <a:endParaRPr lang="nl-NL" sz="4000" dirty="0"/>
          </a:p>
        </p:txBody>
      </p:sp>
      <p:cxnSp>
        <p:nvCxnSpPr>
          <p:cNvPr id="5" name="Rechte verbindingslijn 4"/>
          <p:cNvCxnSpPr/>
          <p:nvPr/>
        </p:nvCxnSpPr>
        <p:spPr>
          <a:xfrm>
            <a:off x="323528" y="1052736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el 1"/>
          <p:cNvSpPr txBox="1">
            <a:spLocks/>
          </p:cNvSpPr>
          <p:nvPr/>
        </p:nvSpPr>
        <p:spPr>
          <a:xfrm>
            <a:off x="356444" y="1315666"/>
            <a:ext cx="7772400" cy="434558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2400" dirty="0" smtClean="0"/>
              <a:t>Twee weten meer dan één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2400" dirty="0" smtClean="0"/>
              <a:t>Van elkaar leren</a:t>
            </a:r>
            <a:endParaRPr lang="nl-NL" sz="2400" dirty="0" smtClean="0"/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2400" dirty="0" smtClean="0"/>
              <a:t>Voorbereiding op de praktijk / werkvloer</a:t>
            </a:r>
            <a:endParaRPr lang="nl-NL" sz="2400" dirty="0" smtClean="0"/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2400" dirty="0" smtClean="0"/>
              <a:t>Pair </a:t>
            </a:r>
            <a:r>
              <a:rPr lang="nl-NL" sz="2400" dirty="0" err="1" smtClean="0"/>
              <a:t>programming</a:t>
            </a:r>
            <a:endParaRPr lang="nl-NL" sz="2400" i="1" dirty="0" smtClean="0"/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2400" dirty="0" smtClean="0"/>
              <a:t>Taakverdeling:</a:t>
            </a:r>
          </a:p>
          <a:p>
            <a:pPr marL="704850" indent="-342900" algn="l">
              <a:lnSpc>
                <a:spcPct val="150000"/>
              </a:lnSpc>
              <a:buFont typeface="Calibri" panose="020F0502020204030204" pitchFamily="34" charset="0"/>
              <a:buChar char="‒"/>
            </a:pPr>
            <a:r>
              <a:rPr lang="nl-NL" sz="2400" dirty="0" smtClean="0"/>
              <a:t>Alice: Blackjack </a:t>
            </a:r>
            <a:r>
              <a:rPr lang="nl-NL" sz="2400" dirty="0" err="1" smtClean="0"/>
              <a:t>multiplayer</a:t>
            </a:r>
            <a:r>
              <a:rPr lang="nl-NL" sz="2400" dirty="0" smtClean="0"/>
              <a:t>, Klaverjassen</a:t>
            </a:r>
          </a:p>
          <a:p>
            <a:pPr marL="704850" indent="-342900" algn="l">
              <a:lnSpc>
                <a:spcPct val="150000"/>
              </a:lnSpc>
              <a:buFont typeface="Calibri" panose="020F0502020204030204" pitchFamily="34" charset="0"/>
              <a:buChar char="‒"/>
            </a:pPr>
            <a:r>
              <a:rPr lang="nl-NL" sz="2400" dirty="0" smtClean="0"/>
              <a:t>Lennart: Poker</a:t>
            </a:r>
            <a:endParaRPr lang="nl-NL" sz="2400" dirty="0" smtClean="0"/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2400" dirty="0" err="1" smtClean="0"/>
              <a:t>GitHub</a:t>
            </a:r>
            <a:endParaRPr lang="nl-NL" sz="2400" dirty="0" smtClean="0"/>
          </a:p>
          <a:p>
            <a:pPr marL="355600" indent="-355600" algn="l">
              <a:buFont typeface="Courier New" panose="02070309020205020404" pitchFamily="49" charset="0"/>
              <a:buChar char="o"/>
            </a:pP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11226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34628" y="2670820"/>
            <a:ext cx="7772400" cy="819522"/>
          </a:xfrm>
        </p:spPr>
        <p:txBody>
          <a:bodyPr>
            <a:normAutofit/>
          </a:bodyPr>
          <a:lstStyle/>
          <a:p>
            <a:pPr algn="l"/>
            <a:r>
              <a:rPr lang="nl-NL" sz="3600" dirty="0" smtClean="0"/>
              <a:t>Demo</a:t>
            </a:r>
            <a:endParaRPr lang="nl-NL" sz="2400" dirty="0"/>
          </a:p>
        </p:txBody>
      </p:sp>
      <p:cxnSp>
        <p:nvCxnSpPr>
          <p:cNvPr id="5" name="Rechte verbindingslijn 4"/>
          <p:cNvCxnSpPr/>
          <p:nvPr/>
        </p:nvCxnSpPr>
        <p:spPr>
          <a:xfrm>
            <a:off x="323528" y="3418334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05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34628" y="305222"/>
            <a:ext cx="7772400" cy="819522"/>
          </a:xfrm>
        </p:spPr>
        <p:txBody>
          <a:bodyPr>
            <a:normAutofit/>
          </a:bodyPr>
          <a:lstStyle/>
          <a:p>
            <a:pPr algn="l"/>
            <a:r>
              <a:rPr lang="nl-NL" sz="3600" dirty="0" smtClean="0"/>
              <a:t>Gebruikte technieken</a:t>
            </a:r>
            <a:endParaRPr lang="nl-NL" sz="3600" dirty="0"/>
          </a:p>
        </p:txBody>
      </p:sp>
      <p:cxnSp>
        <p:nvCxnSpPr>
          <p:cNvPr id="5" name="Rechte verbindingslijn 4"/>
          <p:cNvCxnSpPr/>
          <p:nvPr/>
        </p:nvCxnSpPr>
        <p:spPr>
          <a:xfrm>
            <a:off x="323528" y="1052736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el 1"/>
          <p:cNvSpPr txBox="1">
            <a:spLocks/>
          </p:cNvSpPr>
          <p:nvPr/>
        </p:nvSpPr>
        <p:spPr>
          <a:xfrm>
            <a:off x="356400" y="1317600"/>
            <a:ext cx="7772400" cy="434558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2400" dirty="0" smtClean="0"/>
              <a:t>Java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2400" dirty="0" err="1" smtClean="0"/>
              <a:t>Servlets</a:t>
            </a:r>
            <a:endParaRPr lang="nl-NL" sz="2400" dirty="0" smtClean="0"/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2400" dirty="0" smtClean="0"/>
              <a:t>JSP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2400" dirty="0" err="1" smtClean="0"/>
              <a:t>JavaScript</a:t>
            </a:r>
            <a:endParaRPr lang="nl-NL" sz="2400" dirty="0" smtClean="0"/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2400" dirty="0" smtClean="0"/>
              <a:t>HTML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2400" dirty="0" smtClean="0"/>
              <a:t>CSS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2400" dirty="0" err="1" smtClean="0"/>
              <a:t>JUnit</a:t>
            </a:r>
            <a:r>
              <a:rPr lang="nl-NL" sz="2400" dirty="0" smtClean="0"/>
              <a:t> </a:t>
            </a:r>
            <a:r>
              <a:rPr lang="nl-NL" sz="2400" dirty="0" err="1" smtClean="0"/>
              <a:t>testing</a:t>
            </a:r>
            <a:endParaRPr lang="nl-NL" sz="2400" dirty="0" smtClean="0"/>
          </a:p>
        </p:txBody>
      </p:sp>
    </p:spTree>
    <p:extLst>
      <p:ext uri="{BB962C8B-B14F-4D97-AF65-F5344CB8AC3E}">
        <p14:creationId xmlns:p14="http://schemas.microsoft.com/office/powerpoint/2010/main" val="110660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34628" y="305222"/>
            <a:ext cx="7772400" cy="819522"/>
          </a:xfrm>
        </p:spPr>
        <p:txBody>
          <a:bodyPr>
            <a:normAutofit/>
          </a:bodyPr>
          <a:lstStyle/>
          <a:p>
            <a:pPr algn="l"/>
            <a:r>
              <a:rPr lang="nl-NL" sz="3600" dirty="0"/>
              <a:t>Blackjack | Architectuur</a:t>
            </a:r>
          </a:p>
        </p:txBody>
      </p:sp>
      <p:cxnSp>
        <p:nvCxnSpPr>
          <p:cNvPr id="5" name="Rechte verbindingslijn 4"/>
          <p:cNvCxnSpPr/>
          <p:nvPr/>
        </p:nvCxnSpPr>
        <p:spPr>
          <a:xfrm>
            <a:off x="323528" y="1052736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65" y="1628800"/>
            <a:ext cx="8471470" cy="425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01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34628" y="305222"/>
            <a:ext cx="7772400" cy="819522"/>
          </a:xfrm>
        </p:spPr>
        <p:txBody>
          <a:bodyPr>
            <a:normAutofit/>
          </a:bodyPr>
          <a:lstStyle/>
          <a:p>
            <a:pPr algn="l"/>
            <a:r>
              <a:rPr lang="nl-NL" sz="3600" dirty="0"/>
              <a:t>Blackjack | Architectuur</a:t>
            </a:r>
          </a:p>
        </p:txBody>
      </p:sp>
      <p:cxnSp>
        <p:nvCxnSpPr>
          <p:cNvPr id="5" name="Rechte verbindingslijn 4"/>
          <p:cNvCxnSpPr/>
          <p:nvPr/>
        </p:nvCxnSpPr>
        <p:spPr>
          <a:xfrm>
            <a:off x="323528" y="1052736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Afbeelding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583" y="1258155"/>
            <a:ext cx="4704835" cy="526718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733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34628" y="305222"/>
            <a:ext cx="7772400" cy="819522"/>
          </a:xfrm>
        </p:spPr>
        <p:txBody>
          <a:bodyPr>
            <a:normAutofit/>
          </a:bodyPr>
          <a:lstStyle/>
          <a:p>
            <a:pPr algn="l"/>
            <a:r>
              <a:rPr lang="nl-NL" sz="3600" dirty="0" smtClean="0"/>
              <a:t>Poker | Code </a:t>
            </a:r>
            <a:r>
              <a:rPr lang="nl-NL" sz="3600" dirty="0" err="1" smtClean="0"/>
              <a:t>Snippets</a:t>
            </a:r>
            <a:endParaRPr lang="nl-NL" sz="3600" dirty="0"/>
          </a:p>
        </p:txBody>
      </p:sp>
      <p:cxnSp>
        <p:nvCxnSpPr>
          <p:cNvPr id="5" name="Rechte verbindingslijn 4"/>
          <p:cNvCxnSpPr/>
          <p:nvPr/>
        </p:nvCxnSpPr>
        <p:spPr>
          <a:xfrm>
            <a:off x="323528" y="1052736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820" y="1588843"/>
            <a:ext cx="4356510" cy="4744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1"/>
          <p:cNvSpPr txBox="1">
            <a:spLocks/>
          </p:cNvSpPr>
          <p:nvPr/>
        </p:nvSpPr>
        <p:spPr>
          <a:xfrm>
            <a:off x="4433268" y="1119180"/>
            <a:ext cx="4171180" cy="409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1600" dirty="0" smtClean="0"/>
              <a:t>Een stukje code van de poker AI </a:t>
            </a:r>
            <a:endParaRPr lang="nl-NL" sz="1600" dirty="0"/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252239" y="1133852"/>
            <a:ext cx="3931146" cy="409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1600" dirty="0" smtClean="0"/>
              <a:t>Hoe sterk is je hand?</a:t>
            </a:r>
            <a:endParaRPr lang="nl-NL" sz="16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06" y="4843095"/>
            <a:ext cx="3630911" cy="1657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75" y="1597347"/>
            <a:ext cx="1900221" cy="3117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hthoek 13"/>
          <p:cNvSpPr/>
          <p:nvPr/>
        </p:nvSpPr>
        <p:spPr>
          <a:xfrm>
            <a:off x="305406" y="1561134"/>
            <a:ext cx="3889730" cy="4939409"/>
          </a:xfrm>
          <a:prstGeom prst="rect">
            <a:avLst/>
          </a:prstGeom>
          <a:noFill/>
          <a:ln w="12700">
            <a:solidFill>
              <a:srgbClr val="89C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echthoek 14"/>
          <p:cNvSpPr/>
          <p:nvPr/>
        </p:nvSpPr>
        <p:spPr>
          <a:xfrm>
            <a:off x="387027" y="3678956"/>
            <a:ext cx="2168749" cy="216000"/>
          </a:xfrm>
          <a:prstGeom prst="rect">
            <a:avLst/>
          </a:prstGeom>
          <a:noFill/>
          <a:ln w="12700">
            <a:solidFill>
              <a:srgbClr val="006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hthoek 15"/>
          <p:cNvSpPr/>
          <p:nvPr/>
        </p:nvSpPr>
        <p:spPr>
          <a:xfrm>
            <a:off x="4478820" y="1562661"/>
            <a:ext cx="4356510" cy="4939409"/>
          </a:xfrm>
          <a:prstGeom prst="rect">
            <a:avLst/>
          </a:prstGeom>
          <a:noFill/>
          <a:ln w="12700">
            <a:solidFill>
              <a:srgbClr val="89C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8" name="Rechte verbindingslijn 7"/>
          <p:cNvCxnSpPr/>
          <p:nvPr/>
        </p:nvCxnSpPr>
        <p:spPr>
          <a:xfrm>
            <a:off x="305422" y="4786412"/>
            <a:ext cx="3889714" cy="0"/>
          </a:xfrm>
          <a:prstGeom prst="line">
            <a:avLst/>
          </a:prstGeom>
          <a:ln>
            <a:solidFill>
              <a:srgbClr val="89C4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bogen verbindingslijn 25"/>
          <p:cNvCxnSpPr>
            <a:stCxn id="15" idx="1"/>
          </p:cNvCxnSpPr>
          <p:nvPr/>
        </p:nvCxnSpPr>
        <p:spPr>
          <a:xfrm rot="10800000" flipV="1">
            <a:off x="369133" y="3786956"/>
            <a:ext cx="17895" cy="1165230"/>
          </a:xfrm>
          <a:prstGeom prst="bentConnector3">
            <a:avLst>
              <a:gd name="adj1" fmla="val 1377452"/>
            </a:avLst>
          </a:prstGeom>
          <a:ln>
            <a:solidFill>
              <a:srgbClr val="006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87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34628" y="305222"/>
            <a:ext cx="7772400" cy="819522"/>
          </a:xfrm>
        </p:spPr>
        <p:txBody>
          <a:bodyPr>
            <a:normAutofit/>
          </a:bodyPr>
          <a:lstStyle/>
          <a:p>
            <a:pPr algn="l"/>
            <a:r>
              <a:rPr lang="nl-NL" sz="3600" dirty="0" smtClean="0"/>
              <a:t>Poker | </a:t>
            </a:r>
            <a:r>
              <a:rPr lang="nl-NL" sz="3600" dirty="0" err="1" smtClean="0"/>
              <a:t>JUnitTest</a:t>
            </a:r>
            <a:endParaRPr lang="nl-NL" sz="3600" dirty="0"/>
          </a:p>
        </p:txBody>
      </p:sp>
      <p:cxnSp>
        <p:nvCxnSpPr>
          <p:cNvPr id="5" name="Rechte verbindingslijn 4"/>
          <p:cNvCxnSpPr/>
          <p:nvPr/>
        </p:nvCxnSpPr>
        <p:spPr>
          <a:xfrm>
            <a:off x="323528" y="1052736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1586384"/>
            <a:ext cx="8520243" cy="4371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itel 1"/>
          <p:cNvSpPr txBox="1">
            <a:spLocks/>
          </p:cNvSpPr>
          <p:nvPr/>
        </p:nvSpPr>
        <p:spPr>
          <a:xfrm>
            <a:off x="252239" y="1133852"/>
            <a:ext cx="3931146" cy="409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1600" dirty="0" smtClean="0"/>
              <a:t>De </a:t>
            </a:r>
            <a:r>
              <a:rPr lang="nl-NL" sz="1600" dirty="0" err="1" smtClean="0"/>
              <a:t>getScore</a:t>
            </a:r>
            <a:r>
              <a:rPr lang="nl-NL" sz="1600" dirty="0" smtClean="0"/>
              <a:t> functie hebben wij uitgebreid getest met </a:t>
            </a:r>
            <a:r>
              <a:rPr lang="nl-NL" sz="1600" dirty="0" err="1" smtClean="0"/>
              <a:t>JUnit</a:t>
            </a:r>
            <a:endParaRPr lang="nl-NL" sz="1600" dirty="0"/>
          </a:p>
        </p:txBody>
      </p:sp>
      <p:sp>
        <p:nvSpPr>
          <p:cNvPr id="18" name="Rechthoek 17"/>
          <p:cNvSpPr/>
          <p:nvPr/>
        </p:nvSpPr>
        <p:spPr>
          <a:xfrm>
            <a:off x="305406" y="1570660"/>
            <a:ext cx="8538364" cy="4396654"/>
          </a:xfrm>
          <a:prstGeom prst="rect">
            <a:avLst/>
          </a:prstGeom>
          <a:noFill/>
          <a:ln w="12700">
            <a:solidFill>
              <a:srgbClr val="89C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062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146</Words>
  <Application>Microsoft Office PowerPoint</Application>
  <PresentationFormat>Diavoorstelling (4:3)</PresentationFormat>
  <Paragraphs>52</Paragraphs>
  <Slides>12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3" baseType="lpstr">
      <vt:lpstr>Kantoorthema</vt:lpstr>
      <vt:lpstr>Kaartspellen online</vt:lpstr>
      <vt:lpstr>Inhoud</vt:lpstr>
      <vt:lpstr>Samenwerking</vt:lpstr>
      <vt:lpstr>Demo</vt:lpstr>
      <vt:lpstr>Gebruikte technieken</vt:lpstr>
      <vt:lpstr>Blackjack | Architectuur</vt:lpstr>
      <vt:lpstr>Blackjack | Architectuur</vt:lpstr>
      <vt:lpstr>Poker | Code Snippets</vt:lpstr>
      <vt:lpstr>Poker | JUnitTest</vt:lpstr>
      <vt:lpstr>Klaverjassen | JavaScript</vt:lpstr>
      <vt:lpstr>Wat ging goed, wat ging minder goed</vt:lpstr>
      <vt:lpstr>Vragen</vt:lpstr>
    </vt:vector>
  </TitlesOfParts>
  <Company>Isential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presentatie</dc:title>
  <dc:creator>Student</dc:creator>
  <cp:lastModifiedBy>Student</cp:lastModifiedBy>
  <cp:revision>20</cp:revision>
  <dcterms:created xsi:type="dcterms:W3CDTF">2015-11-18T08:18:01Z</dcterms:created>
  <dcterms:modified xsi:type="dcterms:W3CDTF">2015-11-19T13:07:20Z</dcterms:modified>
</cp:coreProperties>
</file>