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0" r:id="rId6"/>
    <p:sldId id="262" r:id="rId7"/>
    <p:sldId id="263" r:id="rId8"/>
    <p:sldId id="271" r:id="rId9"/>
    <p:sldId id="265" r:id="rId10"/>
    <p:sldId id="269" r:id="rId11"/>
    <p:sldId id="260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C4"/>
    <a:srgbClr val="89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60"/>
  </p:normalViewPr>
  <p:slideViewPr>
    <p:cSldViewPr>
      <p:cViewPr>
        <p:scale>
          <a:sx n="100" d="100"/>
          <a:sy n="100" d="100"/>
        </p:scale>
        <p:origin x="-238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9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7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6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26" y="4940374"/>
            <a:ext cx="1407674" cy="19168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Kaartspellen online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Alice de Vries &amp; Lennart Popma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26" y="0"/>
            <a:ext cx="1407674" cy="19168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" y="0"/>
            <a:ext cx="1407674" cy="19168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" y="4917926"/>
            <a:ext cx="1407674" cy="191683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 | </a:t>
            </a:r>
            <a:r>
              <a:rPr lang="nl-NL" sz="3600" dirty="0" err="1" smtClean="0"/>
              <a:t>JavaScript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err="1" smtClean="0"/>
              <a:t>aaa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257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Wat </a:t>
            </a:r>
            <a:r>
              <a:rPr lang="nl-NL" sz="3600" dirty="0"/>
              <a:t>ging goed, wat ging minder goed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80950" y="1747466"/>
            <a:ext cx="7772400" cy="20542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Werkende software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Artificial</a:t>
            </a:r>
            <a:r>
              <a:rPr lang="nl-NL" sz="1600" dirty="0" smtClean="0"/>
              <a:t> Intelligence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De ‘integratie’ van de kaartspel elementen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Server </a:t>
            </a:r>
            <a:r>
              <a:rPr lang="nl-NL" sz="1600" dirty="0" err="1" smtClean="0"/>
              <a:t>based</a:t>
            </a:r>
            <a:r>
              <a:rPr lang="nl-NL" sz="1600" dirty="0" smtClean="0"/>
              <a:t>! (</a:t>
            </a:r>
            <a:r>
              <a:rPr lang="nl-NL" sz="1600" dirty="0" err="1" smtClean="0"/>
              <a:t>Servlets</a:t>
            </a:r>
            <a:r>
              <a:rPr lang="nl-NL" sz="1600" dirty="0" smtClean="0"/>
              <a:t>, </a:t>
            </a:r>
            <a:r>
              <a:rPr lang="nl-NL" sz="1600" dirty="0" err="1" smtClean="0"/>
              <a:t>JSP’s</a:t>
            </a:r>
            <a:r>
              <a:rPr lang="nl-NL" sz="1600" dirty="0" smtClean="0"/>
              <a:t>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JUnitTests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algn="l">
              <a:lnSpc>
                <a:spcPct val="150000"/>
              </a:lnSpc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82142" y="1324831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Wat ging goed</a:t>
            </a:r>
            <a:endParaRPr lang="nl-NL" sz="16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3742" y="3827140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Waar liep we tegen aan</a:t>
            </a:r>
            <a:endParaRPr lang="nl-NL" sz="16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80926" y="4242296"/>
            <a:ext cx="7772400" cy="16560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Rommelige </a:t>
            </a:r>
            <a:r>
              <a:rPr lang="nl-NL" sz="1600" dirty="0" err="1" smtClean="0"/>
              <a:t>servlet</a:t>
            </a:r>
            <a:r>
              <a:rPr lang="nl-NL" sz="1600" dirty="0" smtClean="0"/>
              <a:t> architectuur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Multiplayer</a:t>
            </a:r>
            <a:r>
              <a:rPr lang="nl-NL" sz="1600" dirty="0" smtClean="0"/>
              <a:t>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Berekening score hand (Azen)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Klikbare</a:t>
            </a:r>
            <a:r>
              <a:rPr lang="nl-NL" sz="1600" dirty="0" smtClean="0"/>
              <a:t> kaarten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Merge</a:t>
            </a:r>
            <a:r>
              <a:rPr lang="nl-NL" sz="1600" dirty="0" smtClean="0"/>
              <a:t> conflicten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95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Vragen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Inhoud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Blackjack</a:t>
            </a:r>
            <a:endParaRPr lang="nl-NL" sz="16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Poker	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Klaverjassen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Wat ging goed en wat kan beter</a:t>
            </a:r>
          </a:p>
          <a:p>
            <a:pPr marL="355600" indent="-355600" algn="l" defTabSz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Vragen</a:t>
            </a:r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578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Samenwerking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791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Twee weten meer dan één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Van elkaar leren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Voorbereiding op de praktijk / werkvloer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Pair </a:t>
            </a:r>
            <a:r>
              <a:rPr lang="nl-NL" sz="1600" dirty="0" err="1" smtClean="0"/>
              <a:t>programming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Taakverdeling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GitHub</a:t>
            </a: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4965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Blackjack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Blackjack | Architectuur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err="1" smtClean="0"/>
              <a:t>aaa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257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20" y="1588843"/>
            <a:ext cx="4356510" cy="474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433268" y="1119180"/>
            <a:ext cx="4171180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Een stukje code van de poker AI </a:t>
            </a:r>
            <a:endParaRPr lang="nl-NL" sz="16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Hoe sterk is je hand?</a:t>
            </a:r>
            <a:endParaRPr lang="nl-NL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6" y="4843095"/>
            <a:ext cx="3630911" cy="16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597347"/>
            <a:ext cx="1900221" cy="311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hoek 13"/>
          <p:cNvSpPr/>
          <p:nvPr/>
        </p:nvSpPr>
        <p:spPr>
          <a:xfrm>
            <a:off x="305406" y="1561134"/>
            <a:ext cx="388973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87027" y="3678956"/>
            <a:ext cx="2168749" cy="216000"/>
          </a:xfrm>
          <a:prstGeom prst="rect">
            <a:avLst/>
          </a:prstGeom>
          <a:noFill/>
          <a:ln w="1270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4478820" y="1562661"/>
            <a:ext cx="435651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305422" y="4786412"/>
            <a:ext cx="3889714" cy="0"/>
          </a:xfrm>
          <a:prstGeom prst="line">
            <a:avLst/>
          </a:prstGeom>
          <a:ln>
            <a:solidFill>
              <a:srgbClr val="89C4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bogen verbindingslijn 25"/>
          <p:cNvCxnSpPr>
            <a:stCxn id="15" idx="1"/>
          </p:cNvCxnSpPr>
          <p:nvPr/>
        </p:nvCxnSpPr>
        <p:spPr>
          <a:xfrm rot="10800000" flipV="1">
            <a:off x="369133" y="3786956"/>
            <a:ext cx="17895" cy="1165230"/>
          </a:xfrm>
          <a:prstGeom prst="bentConnector3">
            <a:avLst>
              <a:gd name="adj1" fmla="val 1377452"/>
            </a:avLst>
          </a:prstGeom>
          <a:ln>
            <a:solidFill>
              <a:srgbClr val="006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</a:t>
            </a:r>
            <a:r>
              <a:rPr lang="nl-NL" sz="3600" dirty="0" err="1" smtClean="0"/>
              <a:t>JUnitTest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86384"/>
            <a:ext cx="8520243" cy="43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De </a:t>
            </a:r>
            <a:r>
              <a:rPr lang="nl-NL" sz="1600" dirty="0" err="1" smtClean="0"/>
              <a:t>getScore</a:t>
            </a:r>
            <a:r>
              <a:rPr lang="nl-NL" sz="1600" dirty="0" smtClean="0"/>
              <a:t> functie hebben wij uitgebreid getest met </a:t>
            </a:r>
            <a:r>
              <a:rPr lang="nl-NL" sz="1600" dirty="0" err="1" smtClean="0"/>
              <a:t>JUnit</a:t>
            </a:r>
            <a:endParaRPr lang="nl-NL" sz="1600" dirty="0"/>
          </a:p>
        </p:txBody>
      </p:sp>
      <p:sp>
        <p:nvSpPr>
          <p:cNvPr id="18" name="Rechthoek 17"/>
          <p:cNvSpPr/>
          <p:nvPr/>
        </p:nvSpPr>
        <p:spPr>
          <a:xfrm>
            <a:off x="305406" y="1570660"/>
            <a:ext cx="8538364" cy="4396654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6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124</Words>
  <Application>Microsoft Office PowerPoint</Application>
  <PresentationFormat>Diavoorstelling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Kaartspellen online</vt:lpstr>
      <vt:lpstr>Inhoud</vt:lpstr>
      <vt:lpstr>Samenwerking</vt:lpstr>
      <vt:lpstr>Blackjack</vt:lpstr>
      <vt:lpstr>Blackjack | Architectuur</vt:lpstr>
      <vt:lpstr>Poker</vt:lpstr>
      <vt:lpstr>Poker | Code Snippets</vt:lpstr>
      <vt:lpstr>Poker | JUnitTest</vt:lpstr>
      <vt:lpstr>Klaverjassen</vt:lpstr>
      <vt:lpstr>Klaverjassen | JavaScript</vt:lpstr>
      <vt:lpstr>Wat ging goed, wat ging minder goed</vt:lpstr>
      <vt:lpstr>Vragen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presentatie</dc:title>
  <dc:creator>Student</dc:creator>
  <cp:lastModifiedBy>Student</cp:lastModifiedBy>
  <cp:revision>16</cp:revision>
  <dcterms:created xsi:type="dcterms:W3CDTF">2015-11-18T08:18:01Z</dcterms:created>
  <dcterms:modified xsi:type="dcterms:W3CDTF">2015-11-18T11:26:07Z</dcterms:modified>
</cp:coreProperties>
</file>