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3" r:id="rId5"/>
    <p:sldId id="272" r:id="rId6"/>
    <p:sldId id="277" r:id="rId7"/>
    <p:sldId id="278" r:id="rId8"/>
    <p:sldId id="283" r:id="rId9"/>
    <p:sldId id="284" r:id="rId10"/>
    <p:sldId id="282" r:id="rId11"/>
    <p:sldId id="279" r:id="rId12"/>
    <p:sldId id="260" r:id="rId13"/>
    <p:sldId id="285" r:id="rId14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89C4FF"/>
    <a:srgbClr val="006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04" autoAdjust="0"/>
    <p:restoredTop sz="94660"/>
  </p:normalViewPr>
  <p:slideViewPr>
    <p:cSldViewPr>
      <p:cViewPr varScale="1">
        <p:scale>
          <a:sx n="107" d="100"/>
          <a:sy n="107" d="100"/>
        </p:scale>
        <p:origin x="-217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0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59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9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045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0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31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2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7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68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DFE0-375D-4762-9246-8B4C1D848C43}" type="datetimeFigureOut">
              <a:rPr lang="nl-NL" smtClean="0"/>
              <a:t>19-11-2015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BC1DD-1365-4584-9AF1-77F0562DB6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06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>
            <a:normAutofit/>
          </a:bodyPr>
          <a:lstStyle/>
          <a:p>
            <a:r>
              <a:rPr lang="nl-NL" sz="6000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Kaartspellen online</a:t>
            </a:r>
            <a:endParaRPr lang="nl-NL" sz="60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62" b="1080"/>
          <a:stretch/>
        </p:blipFill>
        <p:spPr bwMode="auto">
          <a:xfrm>
            <a:off x="6228664" y="4149080"/>
            <a:ext cx="2913108" cy="2709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168551"/>
            <a:ext cx="6400800" cy="1752600"/>
          </a:xfrm>
        </p:spPr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de Vries &amp; Lennart Popma</a:t>
            </a:r>
            <a:endParaRPr lang="nl-NL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</a:t>
            </a:r>
            <a:r>
              <a:rPr lang="nl-NL" sz="3600" dirty="0" err="1" smtClean="0"/>
              <a:t>JUnitTest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 txBox="1">
            <a:spLocks/>
          </p:cNvSpPr>
          <p:nvPr/>
        </p:nvSpPr>
        <p:spPr>
          <a:xfrm>
            <a:off x="252238" y="1133852"/>
            <a:ext cx="633598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De </a:t>
            </a:r>
            <a:r>
              <a:rPr lang="nl-NL" sz="2000" dirty="0" err="1" smtClean="0"/>
              <a:t>getScore</a:t>
            </a:r>
            <a:r>
              <a:rPr lang="nl-NL" sz="2000" dirty="0" smtClean="0"/>
              <a:t> functie hebben wij uitgebreid getest met </a:t>
            </a:r>
            <a:r>
              <a:rPr lang="nl-NL" sz="2000" dirty="0" err="1" smtClean="0"/>
              <a:t>JUnit</a:t>
            </a:r>
            <a:endParaRPr lang="nl-N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" y="1605558"/>
            <a:ext cx="5203679" cy="40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31" y="1988840"/>
            <a:ext cx="2956867" cy="88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hoek 8"/>
          <p:cNvSpPr/>
          <p:nvPr/>
        </p:nvSpPr>
        <p:spPr>
          <a:xfrm>
            <a:off x="5808173" y="1980837"/>
            <a:ext cx="2967725" cy="895064"/>
          </a:xfrm>
          <a:prstGeom prst="rect">
            <a:avLst/>
          </a:prstGeom>
          <a:noFill/>
          <a:ln w="12700">
            <a:solidFill>
              <a:srgbClr val="53A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Klaverjassen | </a:t>
            </a:r>
            <a:r>
              <a:rPr lang="nl-NL" sz="3600" dirty="0" err="1" smtClean="0"/>
              <a:t>JavaScript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fbeelding 5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t="30665" r="31700" b="60923"/>
          <a:stretch/>
        </p:blipFill>
        <p:spPr>
          <a:xfrm>
            <a:off x="323527" y="5554520"/>
            <a:ext cx="7753190" cy="1006608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11" name="Afbeelding 10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4" t="63345" r="31763" b="20090"/>
          <a:stretch/>
        </p:blipFill>
        <p:spPr>
          <a:xfrm>
            <a:off x="323527" y="1340768"/>
            <a:ext cx="7749774" cy="1980000"/>
          </a:xfrm>
          <a:prstGeom prst="rect">
            <a:avLst/>
          </a:prstGeom>
          <a:ln>
            <a:solidFill>
              <a:srgbClr val="0062C4"/>
            </a:solidFill>
          </a:ln>
        </p:spPr>
      </p:pic>
      <p:pic>
        <p:nvPicPr>
          <p:cNvPr id="7" name="Afbeelding 6" descr="Schermopnam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0" t="2513" r="49805" b="79080"/>
          <a:stretch/>
        </p:blipFill>
        <p:spPr>
          <a:xfrm>
            <a:off x="2531120" y="3322593"/>
            <a:ext cx="6433368" cy="223042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41339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Wat </a:t>
            </a:r>
            <a:r>
              <a:rPr lang="nl-NL" sz="3600" dirty="0"/>
              <a:t>ging goed, wat ging minder goed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80950" y="1667564"/>
            <a:ext cx="7772400" cy="20542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Werkende software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Artificial</a:t>
            </a:r>
            <a:r>
              <a:rPr lang="nl-NL" sz="2400" dirty="0" smtClean="0"/>
              <a:t> Intelligence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De ‘integratie’ van de kaartspel elementen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Server </a:t>
            </a:r>
            <a:r>
              <a:rPr lang="nl-NL" sz="2400" dirty="0" err="1" smtClean="0"/>
              <a:t>based</a:t>
            </a:r>
            <a:r>
              <a:rPr lang="nl-NL" sz="2400" dirty="0" smtClean="0"/>
              <a:t>! (</a:t>
            </a:r>
            <a:r>
              <a:rPr lang="nl-NL" sz="2400" dirty="0" err="1" smtClean="0"/>
              <a:t>Servlets</a:t>
            </a:r>
            <a:r>
              <a:rPr lang="nl-NL" sz="2400" dirty="0" smtClean="0"/>
              <a:t>, </a:t>
            </a:r>
            <a:r>
              <a:rPr lang="nl-NL" sz="2400" dirty="0" err="1" smtClean="0"/>
              <a:t>JSP’s</a:t>
            </a:r>
            <a:r>
              <a:rPr lang="nl-NL" sz="2400" dirty="0" smtClean="0"/>
              <a:t>)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JUnitTests</a:t>
            </a:r>
            <a:endParaRPr lang="nl-NL" sz="2400" dirty="0" smtClean="0"/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algn="l">
              <a:lnSpc>
                <a:spcPct val="150000"/>
              </a:lnSpc>
            </a:pPr>
            <a:endParaRPr lang="nl-NL" sz="20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sz="2000" dirty="0" smtClean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282142" y="1218295"/>
            <a:ext cx="222960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400" b="1" dirty="0" smtClean="0"/>
              <a:t>Wat ging goed</a:t>
            </a:r>
            <a:endParaRPr lang="nl-NL" sz="2400" b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283742" y="4141186"/>
            <a:ext cx="3352154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400" b="1" dirty="0" smtClean="0"/>
              <a:t>Waar liep we tegen aan</a:t>
            </a:r>
            <a:endParaRPr lang="nl-NL" sz="2400" b="1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380926" y="4609904"/>
            <a:ext cx="7772400" cy="165601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Rommelige </a:t>
            </a:r>
            <a:r>
              <a:rPr lang="nl-NL" sz="2400" dirty="0" err="1" smtClean="0"/>
              <a:t>servlet</a:t>
            </a:r>
            <a:r>
              <a:rPr lang="nl-NL" sz="2400" dirty="0" smtClean="0"/>
              <a:t> architectuur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Multiplayer</a:t>
            </a:r>
            <a:r>
              <a:rPr lang="nl-NL" sz="2400" dirty="0" smtClean="0"/>
              <a:t> 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smtClean="0"/>
              <a:t>Berekening score hand (Azen)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Klikbare</a:t>
            </a:r>
            <a:r>
              <a:rPr lang="nl-NL" sz="2400" dirty="0" smtClean="0"/>
              <a:t> kaarten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r>
              <a:rPr lang="nl-NL" sz="2400" dirty="0" err="1" smtClean="0"/>
              <a:t>Merge</a:t>
            </a:r>
            <a:r>
              <a:rPr lang="nl-NL" sz="2400" dirty="0" smtClean="0"/>
              <a:t> conflicten</a:t>
            </a:r>
          </a:p>
          <a:p>
            <a:pPr marL="355600" indent="-355600" algn="l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pPr marL="355600" indent="-355600" algn="l">
              <a:buFont typeface="Arial" panose="020B0604020202020204" pitchFamily="34" charset="0"/>
              <a:buChar char="•"/>
            </a:pP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395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Vragen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Inhoud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Samenwerking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Demo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Gebruikte technieken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Blackjack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Poker	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Klaverjassen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Wat ging goed en wat kan beter</a:t>
            </a:r>
          </a:p>
          <a:p>
            <a:pPr marL="355600" indent="-355600" algn="l" defTabSz="355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Vragen</a:t>
            </a:r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7963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4000" dirty="0" smtClean="0"/>
              <a:t>Samenwerking</a:t>
            </a:r>
            <a:endParaRPr lang="nl-NL" sz="40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el 1"/>
          <p:cNvSpPr txBox="1">
            <a:spLocks/>
          </p:cNvSpPr>
          <p:nvPr/>
        </p:nvSpPr>
        <p:spPr>
          <a:xfrm>
            <a:off x="356444" y="1315666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Twee weten meer dan één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Van elkaar leren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Voorbereiding op de praktijk / werkvloer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Pair </a:t>
            </a:r>
            <a:r>
              <a:rPr lang="nl-NL" sz="2400" dirty="0" err="1" smtClean="0"/>
              <a:t>programming</a:t>
            </a:r>
            <a:endParaRPr lang="nl-NL" sz="2400" i="1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Taakverdeling: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Alice: Blackjack </a:t>
            </a:r>
            <a:r>
              <a:rPr lang="nl-NL" sz="2400" dirty="0" err="1" smtClean="0"/>
              <a:t>multiplayer</a:t>
            </a:r>
            <a:r>
              <a:rPr lang="nl-NL" sz="2400" dirty="0" smtClean="0"/>
              <a:t>, Klaverjassen</a:t>
            </a:r>
          </a:p>
          <a:p>
            <a:pPr marL="704850" indent="-342900" algn="l"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nl-NL" sz="2400" dirty="0" smtClean="0"/>
              <a:t>Lennart: Poker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GitHub</a:t>
            </a:r>
            <a:endParaRPr lang="nl-NL" sz="2400" dirty="0" smtClean="0"/>
          </a:p>
          <a:p>
            <a:pPr marL="355600" indent="-355600" algn="l">
              <a:buFont typeface="Courier New" panose="02070309020205020404" pitchFamily="49" charset="0"/>
              <a:buChar char="o"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1226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2670820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Demo</a:t>
            </a:r>
            <a:endParaRPr lang="nl-NL" sz="24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3418334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Gebruikte technieken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 txBox="1">
            <a:spLocks/>
          </p:cNvSpPr>
          <p:nvPr/>
        </p:nvSpPr>
        <p:spPr>
          <a:xfrm>
            <a:off x="356400" y="1317600"/>
            <a:ext cx="7772400" cy="43455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Java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Servlets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JSP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JavaScript</a:t>
            </a:r>
            <a:endParaRPr lang="nl-NL" sz="2400" dirty="0" smtClean="0"/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HTML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smtClean="0"/>
              <a:t>CSS</a:t>
            </a:r>
          </a:p>
          <a:p>
            <a:pPr marL="355600" indent="-355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z="2400" dirty="0" err="1" smtClean="0"/>
              <a:t>JUnit</a:t>
            </a:r>
            <a:r>
              <a:rPr lang="nl-NL" sz="2400" dirty="0" smtClean="0"/>
              <a:t> </a:t>
            </a:r>
            <a:r>
              <a:rPr lang="nl-NL" sz="2400" dirty="0" err="1" smtClean="0"/>
              <a:t>testing</a:t>
            </a:r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110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26" y="1340768"/>
            <a:ext cx="659150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/>
              <a:t>Blackjack | Architectuur</a:t>
            </a:r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Afbeelding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84" y="1628800"/>
            <a:ext cx="4373762" cy="4896544"/>
          </a:xfrm>
          <a:prstGeom prst="rect">
            <a:avLst/>
          </a:prstGeom>
          <a:ln>
            <a:noFill/>
          </a:ln>
        </p:spPr>
      </p:pic>
      <p:sp>
        <p:nvSpPr>
          <p:cNvPr id="4" name="Tekstvak 3"/>
          <p:cNvSpPr txBox="1"/>
          <p:nvPr/>
        </p:nvSpPr>
        <p:spPr>
          <a:xfrm>
            <a:off x="4499992" y="12594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chemeClr val="accent1"/>
                </a:solidFill>
              </a:rPr>
              <a:t>Servlets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3179036" y="1259468"/>
            <a:ext cx="60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>
                <a:solidFill>
                  <a:srgbClr val="33CCFF"/>
                </a:solidFill>
              </a:rPr>
              <a:t>JSPs</a:t>
            </a:r>
            <a:endParaRPr lang="nl-NL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r>
              <a:rPr lang="nl-NL" sz="3600" dirty="0" smtClean="0"/>
              <a:t> (1)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Hoe sterk is je hand?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24" y="1576900"/>
            <a:ext cx="5133380" cy="4960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2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34628" y="305222"/>
            <a:ext cx="7772400" cy="819522"/>
          </a:xfrm>
        </p:spPr>
        <p:txBody>
          <a:bodyPr>
            <a:normAutofit/>
          </a:bodyPr>
          <a:lstStyle/>
          <a:p>
            <a:pPr algn="l"/>
            <a:r>
              <a:rPr lang="nl-NL" sz="3600" dirty="0" smtClean="0"/>
              <a:t>Poker | Code </a:t>
            </a:r>
            <a:r>
              <a:rPr lang="nl-NL" sz="3600" dirty="0" err="1" smtClean="0"/>
              <a:t>Snippets</a:t>
            </a:r>
            <a:r>
              <a:rPr lang="nl-NL" sz="3600" dirty="0" smtClean="0"/>
              <a:t> (2)</a:t>
            </a:r>
            <a:endParaRPr lang="nl-NL" sz="3600" dirty="0"/>
          </a:p>
        </p:txBody>
      </p:sp>
      <p:cxnSp>
        <p:nvCxnSpPr>
          <p:cNvPr id="5" name="Rechte verbindingslijn 4"/>
          <p:cNvCxnSpPr/>
          <p:nvPr/>
        </p:nvCxnSpPr>
        <p:spPr>
          <a:xfrm>
            <a:off x="323528" y="1052736"/>
            <a:ext cx="8568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/>
        </p:nvSpPr>
        <p:spPr>
          <a:xfrm>
            <a:off x="252239" y="1133852"/>
            <a:ext cx="3931146" cy="409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nl-NL" sz="2000" dirty="0" smtClean="0"/>
              <a:t>Een stukje code van de poker AI</a:t>
            </a:r>
            <a:endParaRPr lang="nl-NL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27" y="1564325"/>
            <a:ext cx="8520479" cy="503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8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158</Words>
  <Application>Microsoft Office PowerPoint</Application>
  <PresentationFormat>Diavoorstelling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4" baseType="lpstr">
      <vt:lpstr>Kantoorthema</vt:lpstr>
      <vt:lpstr>Kaartspellen online</vt:lpstr>
      <vt:lpstr>Inhoud</vt:lpstr>
      <vt:lpstr>Samenwerking</vt:lpstr>
      <vt:lpstr>Demo</vt:lpstr>
      <vt:lpstr>Gebruikte technieken</vt:lpstr>
      <vt:lpstr>Blackjack | Architectuur</vt:lpstr>
      <vt:lpstr>Blackjack | Architectuur</vt:lpstr>
      <vt:lpstr>Poker | Code Snippets (1)</vt:lpstr>
      <vt:lpstr>Poker | Code Snippets (2)</vt:lpstr>
      <vt:lpstr>Poker | JUnitTest</vt:lpstr>
      <vt:lpstr>Klaverjassen | JavaScript</vt:lpstr>
      <vt:lpstr>Wat ging goed, wat ging minder goed</vt:lpstr>
      <vt:lpstr>Vragen</vt:lpstr>
    </vt:vector>
  </TitlesOfParts>
  <Company>Isential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presentatie</dc:title>
  <dc:creator>Student</dc:creator>
  <cp:lastModifiedBy>Student</cp:lastModifiedBy>
  <cp:revision>26</cp:revision>
  <dcterms:created xsi:type="dcterms:W3CDTF">2015-11-18T08:18:01Z</dcterms:created>
  <dcterms:modified xsi:type="dcterms:W3CDTF">2015-11-19T14:44:57Z</dcterms:modified>
</cp:coreProperties>
</file>