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0C5"/>
    <a:srgbClr val="002060"/>
    <a:srgbClr val="14316C"/>
    <a:srgbClr val="CCFF66"/>
    <a:srgbClr val="299B29"/>
    <a:srgbClr val="66FFCC"/>
    <a:srgbClr val="33A133"/>
    <a:srgbClr val="319F31"/>
    <a:srgbClr val="BBC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F7410-4A75-4851-B49D-E885BC116D9B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BEA5-B32C-467A-80A8-37EEC3C0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BEA5-B32C-467A-80A8-37EEC3C0CA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802" y="18448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6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802" y="18448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1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4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1pPr>
            <a:lvl2pPr marL="316531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2pPr>
            <a:lvl3pPr marL="63306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93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124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655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8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7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24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8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8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5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43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58880" y="6376249"/>
            <a:ext cx="21336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FB4CACAA-3B2D-4A20-B512-17AA84E433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3476600" y="6376249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上海汽车集团股份有限公司乘用车公司</a:t>
            </a:r>
          </a:p>
          <a:p>
            <a:r>
              <a:rPr lang="en-US" altLang="zh-CN" dirty="0"/>
              <a:t>SAIC Motor Passenger Vehicle Co.</a:t>
            </a:r>
          </a:p>
        </p:txBody>
      </p:sp>
    </p:spTree>
    <p:extLst>
      <p:ext uri="{BB962C8B-B14F-4D97-AF65-F5344CB8AC3E}">
        <p14:creationId xmlns:p14="http://schemas.microsoft.com/office/powerpoint/2010/main" val="152642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6"/>
            <a:ext cx="5111750" cy="5853113"/>
          </a:xfrm>
        </p:spPr>
        <p:txBody>
          <a:bodyPr/>
          <a:lstStyle>
            <a:lvl1pPr>
              <a:defRPr sz="2216"/>
            </a:lvl1pPr>
            <a:lvl2pPr>
              <a:defRPr sz="1939"/>
            </a:lvl2pPr>
            <a:lvl3pPr>
              <a:defRPr sz="1661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67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16"/>
            </a:lvl1pPr>
            <a:lvl2pPr marL="316531" indent="0">
              <a:buNone/>
              <a:defRPr sz="1939"/>
            </a:lvl2pPr>
            <a:lvl3pPr marL="633062" indent="0">
              <a:buNone/>
              <a:defRPr sz="1661"/>
            </a:lvl3pPr>
            <a:lvl4pPr marL="949593" indent="0">
              <a:buNone/>
              <a:defRPr sz="1385"/>
            </a:lvl4pPr>
            <a:lvl5pPr marL="1266124" indent="0">
              <a:buNone/>
              <a:defRPr sz="1385"/>
            </a:lvl5pPr>
            <a:lvl6pPr marL="1582655" indent="0">
              <a:buNone/>
              <a:defRPr sz="1385"/>
            </a:lvl6pPr>
            <a:lvl7pPr marL="1899186" indent="0">
              <a:buNone/>
              <a:defRPr sz="1385"/>
            </a:lvl7pPr>
            <a:lvl8pPr marL="2215717" indent="0">
              <a:buNone/>
              <a:defRPr sz="1385"/>
            </a:lvl8pPr>
            <a:lvl9pPr marL="2532248" indent="0">
              <a:buNone/>
              <a:defRPr sz="138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06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XX</a:t>
            </a:r>
            <a:r>
              <a:rPr lang="zh-CN" altLang="en-US">
                <a:solidFill>
                  <a:prstClr val="black"/>
                </a:solidFill>
              </a:rPr>
              <a:t>次执行委员会会议 </a:t>
            </a:r>
            <a:r>
              <a:rPr lang="en-US" altLang="zh-CN" dirty="0">
                <a:solidFill>
                  <a:prstClr val="black"/>
                </a:solidFill>
              </a:rPr>
              <a:t>No. XX EXCOM Meeting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上海汽车集团股份有限公司乘用车公司 </a:t>
            </a:r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3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1pPr>
            <a:lvl2pPr marL="316531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2pPr>
            <a:lvl3pPr marL="63306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93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124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655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8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7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24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2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58880" y="6376249"/>
            <a:ext cx="21336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3476600" y="6376249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6"/>
            <a:ext cx="5111750" cy="5853113"/>
          </a:xfrm>
        </p:spPr>
        <p:txBody>
          <a:bodyPr/>
          <a:lstStyle>
            <a:lvl1pPr>
              <a:defRPr sz="2216"/>
            </a:lvl1pPr>
            <a:lvl2pPr>
              <a:defRPr sz="1939"/>
            </a:lvl2pPr>
            <a:lvl3pPr>
              <a:defRPr sz="1661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16"/>
            </a:lvl1pPr>
            <a:lvl2pPr marL="316531" indent="0">
              <a:buNone/>
              <a:defRPr sz="1939"/>
            </a:lvl2pPr>
            <a:lvl3pPr marL="633062" indent="0">
              <a:buNone/>
              <a:defRPr sz="1661"/>
            </a:lvl3pPr>
            <a:lvl4pPr marL="949593" indent="0">
              <a:buNone/>
              <a:defRPr sz="1385"/>
            </a:lvl4pPr>
            <a:lvl5pPr marL="1266124" indent="0">
              <a:buNone/>
              <a:defRPr sz="1385"/>
            </a:lvl5pPr>
            <a:lvl6pPr marL="1582655" indent="0">
              <a:buNone/>
              <a:defRPr sz="1385"/>
            </a:lvl6pPr>
            <a:lvl7pPr marL="1899186" indent="0">
              <a:buNone/>
              <a:defRPr sz="1385"/>
            </a:lvl7pPr>
            <a:lvl8pPr marL="2215717" indent="0">
              <a:buNone/>
              <a:defRPr sz="1385"/>
            </a:lvl8pPr>
            <a:lvl9pPr marL="2532248" indent="0">
              <a:buNone/>
              <a:defRPr sz="138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1AEF8CF-FFAC-41B8-B073-06DC3ADC03E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88644"/>
            <a:ext cx="1188949" cy="845805"/>
          </a:xfrm>
          <a:prstGeom prst="rect">
            <a:avLst/>
          </a:prstGeom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rot="10800000" flipV="1">
            <a:off x="1281907" y="821575"/>
            <a:ext cx="7826599" cy="8714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627BA6"/>
              </a:gs>
              <a:gs pos="0">
                <a:srgbClr val="000066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49994" tIns="24998" rIns="49994" bIns="24998" anchor="ctr"/>
          <a:lstStyle/>
          <a:p>
            <a:pPr defTabSz="49995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54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5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3149-F818-4184-AB49-ABBA9535D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633062" rtl="0" eaLnBrk="1" latinLnBrk="0" hangingPunct="1">
        <a:spcBef>
          <a:spcPct val="0"/>
        </a:spcBef>
        <a:buNone/>
        <a:defRPr sz="193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37398" indent="-237398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14363" indent="-197832" algn="l" defTabSz="633062" rtl="0" eaLnBrk="1" latinLnBrk="0" hangingPunct="1">
        <a:spcBef>
          <a:spcPct val="20000"/>
        </a:spcBef>
        <a:buFont typeface="Arial" pitchFamily="34" charset="0"/>
        <a:buChar char="–"/>
        <a:defRPr sz="1247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791327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108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07859" indent="-158266" algn="l" defTabSz="633062" rtl="0" eaLnBrk="1" latinLnBrk="0" hangingPunct="1">
        <a:spcBef>
          <a:spcPct val="20000"/>
        </a:spcBef>
        <a:buFont typeface="Arial" pitchFamily="34" charset="0"/>
        <a:buChar char="–"/>
        <a:defRPr sz="96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424390" indent="-158266" algn="l" defTabSz="633062" rtl="0" eaLnBrk="1" latinLnBrk="0" hangingPunct="1">
        <a:spcBef>
          <a:spcPct val="20000"/>
        </a:spcBef>
        <a:buFont typeface="Arial" pitchFamily="34" charset="0"/>
        <a:buChar char="»"/>
        <a:defRPr sz="96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740920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88644"/>
            <a:ext cx="1188949" cy="845805"/>
          </a:xfrm>
          <a:prstGeom prst="rect">
            <a:avLst/>
          </a:prstGeom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rot="10800000" flipV="1">
            <a:off x="1281907" y="821575"/>
            <a:ext cx="7826599" cy="8714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627BA6"/>
              </a:gs>
              <a:gs pos="0">
                <a:srgbClr val="000066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49994" tIns="24998" rIns="49994" bIns="24998" anchor="ctr"/>
          <a:lstStyle/>
          <a:p>
            <a:pPr defTabSz="49995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54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libri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5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/>
                </a:solidFill>
              </a:defRPr>
            </a:lvl1pPr>
          </a:lstStyle>
          <a:p>
            <a:r>
              <a:rPr lang="zh-CN" altLang="en-US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上海汽车集团股份有限公司乘用车公司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SAIC Motor Passenger Vehicle Co.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ACAA-3B2D-4A20-B512-17AA84E433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0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ctr" defTabSz="633062" rtl="0" eaLnBrk="1" latinLnBrk="0" hangingPunct="1">
        <a:spcBef>
          <a:spcPct val="0"/>
        </a:spcBef>
        <a:buNone/>
        <a:defRPr sz="193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37398" indent="-237398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14363" indent="-197832" algn="l" defTabSz="633062" rtl="0" eaLnBrk="1" latinLnBrk="0" hangingPunct="1">
        <a:spcBef>
          <a:spcPct val="20000"/>
        </a:spcBef>
        <a:buFont typeface="Arial" pitchFamily="34" charset="0"/>
        <a:buChar char="–"/>
        <a:defRPr sz="1247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791327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108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07859" indent="-158266" algn="l" defTabSz="633062" rtl="0" eaLnBrk="1" latinLnBrk="0" hangingPunct="1">
        <a:spcBef>
          <a:spcPct val="20000"/>
        </a:spcBef>
        <a:buFont typeface="Arial" pitchFamily="34" charset="0"/>
        <a:buChar char="–"/>
        <a:defRPr sz="96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424390" indent="-158266" algn="l" defTabSz="633062" rtl="0" eaLnBrk="1" latinLnBrk="0" hangingPunct="1">
        <a:spcBef>
          <a:spcPct val="20000"/>
        </a:spcBef>
        <a:buFont typeface="Arial" pitchFamily="34" charset="0"/>
        <a:buChar char="»"/>
        <a:defRPr sz="969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740920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0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 txBox="1">
            <a:spLocks/>
          </p:cNvSpPr>
          <p:nvPr/>
        </p:nvSpPr>
        <p:spPr>
          <a:xfrm>
            <a:off x="675888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2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fld id="{FB4CACAA-3B2D-4A20-B512-17AA84E43338}" type="slidenum">
              <a:rPr lang="zh-CN" altLang="en-US"/>
              <a:pPr/>
              <a:t>1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179266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上海汽车集团股份有限公司乘用车公司</a:t>
            </a:r>
          </a:p>
          <a:p>
            <a:pPr algn="ctr"/>
            <a:r>
              <a:rPr lang="en-US" altLang="zh-CN" sz="12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SAIC Motor Passenger Vehicle Co.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011236" y="1916832"/>
            <a:ext cx="323165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6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整车驾驶性分析</a:t>
            </a:r>
            <a:endParaRPr lang="en-US" altLang="zh-CN" sz="3600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516216" y="5589240"/>
            <a:ext cx="7141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dirty="0">
                <a:ea typeface="仿宋_GB2312"/>
              </a:rPr>
              <a:t>Date: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66975" y="3319066"/>
            <a:ext cx="5305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  <a:defRPr/>
            </a:pPr>
            <a:r>
              <a:rPr kumimoji="1" lang="zh-CN" altLang="en-US" sz="1800" b="1" dirty="0">
                <a:latin typeface="Arial" pitchFamily="34" charset="0"/>
                <a:ea typeface="仿宋_GB2312"/>
                <a:cs typeface="Arial" pitchFamily="34" charset="0"/>
              </a:rPr>
              <a:t>供决策  </a:t>
            </a:r>
            <a:r>
              <a:rPr kumimoji="1" lang="en-US" altLang="zh-CN" sz="1800" b="1" dirty="0">
                <a:latin typeface="Arial" pitchFamily="34" charset="0"/>
                <a:ea typeface="仿宋_GB2312"/>
                <a:cs typeface="Arial" pitchFamily="34" charset="0"/>
              </a:rPr>
              <a:t>For Decision</a:t>
            </a:r>
            <a:endParaRPr kumimoji="1" lang="en-US" altLang="ko-KR" sz="1800" b="1" dirty="0">
              <a:latin typeface="Arial" pitchFamily="34" charset="0"/>
              <a:ea typeface="仿宋_GB2312"/>
              <a:cs typeface="Arial" pitchFamily="34" charset="0"/>
            </a:endParaRPr>
          </a:p>
          <a:p>
            <a:pPr algn="l" latinLnBrk="1">
              <a:spcBef>
                <a:spcPct val="50000"/>
              </a:spcBef>
              <a:defRPr/>
            </a:pPr>
            <a:r>
              <a:rPr kumimoji="1" lang="zh-CN" altLang="en-US" sz="1800" b="1" dirty="0">
                <a:latin typeface="Arial" pitchFamily="34" charset="0"/>
                <a:ea typeface="仿宋_GB2312"/>
                <a:cs typeface="Arial" pitchFamily="34" charset="0"/>
              </a:rPr>
              <a:t>信息</a:t>
            </a:r>
            <a:r>
              <a:rPr kumimoji="1" lang="en-US" altLang="zh-CN" sz="1800" b="1" dirty="0">
                <a:latin typeface="Arial" pitchFamily="34" charset="0"/>
                <a:ea typeface="仿宋_GB2312"/>
                <a:cs typeface="Arial" pitchFamily="34" charset="0"/>
              </a:rPr>
              <a:t>/</a:t>
            </a:r>
            <a:r>
              <a:rPr kumimoji="1" lang="zh-CN" altLang="en-US" sz="1800" b="1" dirty="0">
                <a:latin typeface="Arial" pitchFamily="34" charset="0"/>
                <a:ea typeface="仿宋_GB2312"/>
                <a:cs typeface="Arial" pitchFamily="34" charset="0"/>
              </a:rPr>
              <a:t>更新 </a:t>
            </a:r>
            <a:r>
              <a:rPr kumimoji="1" lang="en-US" altLang="zh-CN" sz="1800" b="1" dirty="0">
                <a:latin typeface="Arial" pitchFamily="34" charset="0"/>
                <a:ea typeface="仿宋_GB2312"/>
                <a:cs typeface="Arial" pitchFamily="34" charset="0"/>
              </a:rPr>
              <a:t>For information/Update</a:t>
            </a:r>
            <a:endParaRPr kumimoji="1" lang="en-US" altLang="ko-KR" sz="1800" b="1" dirty="0">
              <a:latin typeface="Arial" pitchFamily="34" charset="0"/>
              <a:ea typeface="仿宋_GB2312"/>
              <a:cs typeface="Arial" pitchFamily="34" charset="0"/>
            </a:endParaRPr>
          </a:p>
          <a:p>
            <a:pPr algn="l" latinLnBrk="1">
              <a:spcBef>
                <a:spcPct val="50000"/>
              </a:spcBef>
              <a:defRPr/>
            </a:pPr>
            <a:r>
              <a:rPr kumimoji="1" lang="zh-CN" altLang="en-US" sz="1800" b="1" dirty="0">
                <a:latin typeface="Arial" pitchFamily="34" charset="0"/>
                <a:ea typeface="仿宋_GB2312"/>
                <a:cs typeface="Arial" pitchFamily="34" charset="0"/>
              </a:rPr>
              <a:t>其他 </a:t>
            </a:r>
            <a:r>
              <a:rPr kumimoji="1" lang="en-US" altLang="zh-CN" sz="1800" b="1" dirty="0">
                <a:latin typeface="Arial" pitchFamily="34" charset="0"/>
                <a:ea typeface="仿宋_GB2312"/>
                <a:cs typeface="Arial" pitchFamily="34" charset="0"/>
              </a:rPr>
              <a:t>Other</a:t>
            </a:r>
            <a:endParaRPr kumimoji="1" lang="en-US" altLang="ko-KR" sz="1800" b="1" dirty="0">
              <a:latin typeface="Arial" pitchFamily="34" charset="0"/>
              <a:ea typeface="仿宋_GB2312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506613" y="3409553"/>
            <a:ext cx="3714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accent6"/>
              </a:solidFill>
              <a:latin typeface="Arial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506613" y="3790553"/>
            <a:ext cx="3714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accent6"/>
              </a:solidFill>
              <a:latin typeface="Arial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506613" y="4171553"/>
            <a:ext cx="3714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accent6"/>
              </a:solidFill>
              <a:latin typeface="Arial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2506613" y="4120982"/>
            <a:ext cx="398462" cy="330200"/>
          </a:xfrm>
          <a:custGeom>
            <a:avLst/>
            <a:gdLst>
              <a:gd name="T0" fmla="*/ 2147483647 w 1423"/>
              <a:gd name="T1" fmla="*/ 2147483647 h 2256"/>
              <a:gd name="T2" fmla="*/ 0 w 1423"/>
              <a:gd name="T3" fmla="*/ 2147483647 h 2256"/>
              <a:gd name="T4" fmla="*/ 2147483647 w 1423"/>
              <a:gd name="T5" fmla="*/ 2147483647 h 2256"/>
              <a:gd name="T6" fmla="*/ 2147483647 w 1423"/>
              <a:gd name="T7" fmla="*/ 2147483647 h 2256"/>
              <a:gd name="T8" fmla="*/ 2147483647 w 1423"/>
              <a:gd name="T9" fmla="*/ 0 h 2256"/>
              <a:gd name="T10" fmla="*/ 2147483647 w 1423"/>
              <a:gd name="T11" fmla="*/ 2147483647 h 2256"/>
              <a:gd name="T12" fmla="*/ 2147483647 w 1423"/>
              <a:gd name="T13" fmla="*/ 2147483647 h 2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3"/>
              <a:gd name="T22" fmla="*/ 0 h 2256"/>
              <a:gd name="T23" fmla="*/ 1423 w 1423"/>
              <a:gd name="T24" fmla="*/ 2256 h 2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3" h="2256">
                <a:moveTo>
                  <a:pt x="160" y="1052"/>
                </a:moveTo>
                <a:lnTo>
                  <a:pt x="0" y="1663"/>
                </a:lnTo>
                <a:lnTo>
                  <a:pt x="549" y="2256"/>
                </a:lnTo>
                <a:lnTo>
                  <a:pt x="1423" y="263"/>
                </a:lnTo>
                <a:lnTo>
                  <a:pt x="1423" y="0"/>
                </a:lnTo>
                <a:lnTo>
                  <a:pt x="448" y="1680"/>
                </a:lnTo>
                <a:lnTo>
                  <a:pt x="160" y="105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5078"/>
      </p:ext>
    </p:extLst>
  </p:cSld>
  <p:clrMapOvr>
    <a:masterClrMapping/>
  </p:clrMapOvr>
</p:sld>
</file>

<file path=ppt/theme/theme1.xml><?xml version="1.0" encoding="utf-8"?>
<a:theme xmlns:a="http://schemas.openxmlformats.org/drawingml/2006/main" name="整车集成报告模板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汽.potx" id="{F0CE6951-2A57-4044-B510-6160E01AD546}" vid="{98512249-9590-4AFC-AF18-045A6F7F4A46}"/>
    </a:ext>
  </a:extLst>
</a:theme>
</file>

<file path=ppt/theme/theme2.xml><?xml version="1.0" encoding="utf-8"?>
<a:theme xmlns:a="http://schemas.openxmlformats.org/drawingml/2006/main" name="整车集成报告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汽.potx" id="{F0CE6951-2A57-4044-B510-6160E01AD546}" vid="{DA4014D9-B1E1-4971-8631-29E5ACC4DE9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上汽</Template>
  <TotalTime>5255</TotalTime>
  <Words>36</Words>
  <Application>Microsoft Office PowerPoint</Application>
  <PresentationFormat>全屏显示(4:3)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仿宋_GB2312</vt:lpstr>
      <vt:lpstr>黑体</vt:lpstr>
      <vt:lpstr>宋体</vt:lpstr>
      <vt:lpstr>微软雅黑</vt:lpstr>
      <vt:lpstr>Arial</vt:lpstr>
      <vt:lpstr>Calibri</vt:lpstr>
      <vt:lpstr>整车集成报告模板NEW</vt:lpstr>
      <vt:lpstr>整车集成报告模板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</dc:creator>
  <cp:lastModifiedBy>沈亮</cp:lastModifiedBy>
  <cp:revision>195</cp:revision>
  <dcterms:created xsi:type="dcterms:W3CDTF">2015-04-23T11:51:45Z</dcterms:created>
  <dcterms:modified xsi:type="dcterms:W3CDTF">2018-03-14T02:05:32Z</dcterms:modified>
</cp:coreProperties>
</file>