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  <p:sldId id="263" r:id="rId7"/>
  </p:sldIdLst>
  <p:sldSz cx="12192000" cy="6858000"/>
  <p:notesSz cx="6858000" cy="9144000"/>
  <p:embeddedFontLst>
    <p:embeddedFont>
      <p:font typeface="华文行楷" panose="02010800040101010101" pitchFamily="2" charset="-122"/>
      <p:regular r:id="rId8"/>
    </p:embeddedFont>
    <p:embeddedFont>
      <p:font typeface="微软雅黑 Light" panose="020B0502040204020203" pitchFamily="34" charset="-122"/>
      <p:regular r:id="rId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5E3E"/>
    <a:srgbClr val="0006FA"/>
    <a:srgbClr val="2128B1"/>
    <a:srgbClr val="01EFD3"/>
    <a:srgbClr val="7023AF"/>
    <a:srgbClr val="39125A"/>
    <a:srgbClr val="4C2033"/>
    <a:srgbClr val="370042"/>
    <a:srgbClr val="5A006C"/>
    <a:srgbClr val="0066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92CD-2A3E-439A-8A53-8AA0220C7D76}" type="datetimeFigureOut">
              <a:rPr lang="zh-CN" altLang="en-US" smtClean="0"/>
              <a:t>2017/5/1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7F1E-3A43-4324-804B-191C027B6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76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92CD-2A3E-439A-8A53-8AA0220C7D76}" type="datetimeFigureOut">
              <a:rPr lang="zh-CN" altLang="en-US" smtClean="0"/>
              <a:t>2017/5/1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7F1E-3A43-4324-804B-191C027B6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10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92CD-2A3E-439A-8A53-8AA0220C7D76}" type="datetimeFigureOut">
              <a:rPr lang="zh-CN" altLang="en-US" smtClean="0"/>
              <a:t>2017/5/1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7F1E-3A43-4324-804B-191C027B6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69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92CD-2A3E-439A-8A53-8AA0220C7D76}" type="datetimeFigureOut">
              <a:rPr lang="zh-CN" altLang="en-US" smtClean="0"/>
              <a:t>2017/5/1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7F1E-3A43-4324-804B-191C027B6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40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92CD-2A3E-439A-8A53-8AA0220C7D76}" type="datetimeFigureOut">
              <a:rPr lang="zh-CN" altLang="en-US" smtClean="0"/>
              <a:t>2017/5/1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7F1E-3A43-4324-804B-191C027B6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1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92CD-2A3E-439A-8A53-8AA0220C7D76}" type="datetimeFigureOut">
              <a:rPr lang="zh-CN" altLang="en-US" smtClean="0"/>
              <a:t>2017/5/1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7F1E-3A43-4324-804B-191C027B6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82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92CD-2A3E-439A-8A53-8AA0220C7D76}" type="datetimeFigureOut">
              <a:rPr lang="zh-CN" altLang="en-US" smtClean="0"/>
              <a:t>2017/5/1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7F1E-3A43-4324-804B-191C027B6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5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92CD-2A3E-439A-8A53-8AA0220C7D76}" type="datetimeFigureOut">
              <a:rPr lang="zh-CN" altLang="en-US" smtClean="0"/>
              <a:t>2017/5/1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7F1E-3A43-4324-804B-191C027B6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97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92CD-2A3E-439A-8A53-8AA0220C7D76}" type="datetimeFigureOut">
              <a:rPr lang="zh-CN" altLang="en-US" smtClean="0"/>
              <a:t>2017/5/1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7F1E-3A43-4324-804B-191C027B6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94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92CD-2A3E-439A-8A53-8AA0220C7D76}" type="datetimeFigureOut">
              <a:rPr lang="zh-CN" altLang="en-US" smtClean="0"/>
              <a:t>2017/5/1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7F1E-3A43-4324-804B-191C027B6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4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92CD-2A3E-439A-8A53-8AA0220C7D76}" type="datetimeFigureOut">
              <a:rPr lang="zh-CN" altLang="en-US" smtClean="0"/>
              <a:t>2017/5/1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7F1E-3A43-4324-804B-191C027B6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8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292CD-2A3E-439A-8A53-8AA0220C7D76}" type="datetimeFigureOut">
              <a:rPr lang="zh-CN" altLang="en-US" smtClean="0"/>
              <a:t>2017/5/1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57F1E-3A43-4324-804B-191C027B6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63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3181471" y="1453574"/>
            <a:ext cx="1398922" cy="1609050"/>
          </a:xfrm>
          <a:custGeom>
            <a:avLst/>
            <a:gdLst>
              <a:gd name="connsiteX0" fmla="*/ 0 w 1601184"/>
              <a:gd name="connsiteY0" fmla="*/ 0 h 1841693"/>
              <a:gd name="connsiteX1" fmla="*/ 1601184 w 1601184"/>
              <a:gd name="connsiteY1" fmla="*/ 217304 h 1841693"/>
              <a:gd name="connsiteX2" fmla="*/ 1601184 w 1601184"/>
              <a:gd name="connsiteY2" fmla="*/ 1578307 h 1841693"/>
              <a:gd name="connsiteX3" fmla="*/ 171879 w 1601184"/>
              <a:gd name="connsiteY3" fmla="*/ 1841359 h 1841693"/>
              <a:gd name="connsiteX4" fmla="*/ 1057592 w 1601184"/>
              <a:gd name="connsiteY4" fmla="*/ 1470751 h 1841693"/>
              <a:gd name="connsiteX5" fmla="*/ 761775 w 1601184"/>
              <a:gd name="connsiteY5" fmla="*/ 1026001 h 1841693"/>
              <a:gd name="connsiteX6" fmla="*/ 761775 w 1601184"/>
              <a:gd name="connsiteY6" fmla="*/ 1488952 h 1841693"/>
              <a:gd name="connsiteX7" fmla="*/ 759023 w 1601184"/>
              <a:gd name="connsiteY7" fmla="*/ 1488952 h 1841693"/>
              <a:gd name="connsiteX8" fmla="*/ 759023 w 1601184"/>
              <a:gd name="connsiteY8" fmla="*/ 1509322 h 1841693"/>
              <a:gd name="connsiteX9" fmla="*/ 510520 w 1601184"/>
              <a:gd name="connsiteY9" fmla="*/ 1509322 h 1841693"/>
              <a:gd name="connsiteX10" fmla="*/ 510520 w 1601184"/>
              <a:gd name="connsiteY10" fmla="*/ 1488952 h 1841693"/>
              <a:gd name="connsiteX11" fmla="*/ 510520 w 1601184"/>
              <a:gd name="connsiteY11" fmla="*/ 456019 h 1841693"/>
              <a:gd name="connsiteX12" fmla="*/ 759023 w 1601184"/>
              <a:gd name="connsiteY12" fmla="*/ 456019 h 1841693"/>
              <a:gd name="connsiteX13" fmla="*/ 761775 w 1601184"/>
              <a:gd name="connsiteY13" fmla="*/ 456019 h 1841693"/>
              <a:gd name="connsiteX14" fmla="*/ 761775 w 1601184"/>
              <a:gd name="connsiteY14" fmla="*/ 822617 h 1841693"/>
              <a:gd name="connsiteX15" fmla="*/ 1028438 w 1601184"/>
              <a:gd name="connsiteY15" fmla="*/ 456019 h 1841693"/>
              <a:gd name="connsiteX16" fmla="*/ 1291780 w 1601184"/>
              <a:gd name="connsiteY16" fmla="*/ 456019 h 1841693"/>
              <a:gd name="connsiteX17" fmla="*/ 954453 w 1601184"/>
              <a:gd name="connsiteY17" fmla="*/ 919762 h 1841693"/>
              <a:gd name="connsiteX18" fmla="*/ 1257600 w 1601184"/>
              <a:gd name="connsiteY18" fmla="*/ 1387062 h 1841693"/>
              <a:gd name="connsiteX19" fmla="*/ 1365358 w 1601184"/>
              <a:gd name="connsiteY19" fmla="*/ 1341973 h 1841693"/>
              <a:gd name="connsiteX20" fmla="*/ 1365358 w 1601184"/>
              <a:gd name="connsiteY20" fmla="*/ 424252 h 1841693"/>
              <a:gd name="connsiteX21" fmla="*/ 320463 w 1601184"/>
              <a:gd name="connsiteY21" fmla="*/ 293611 h 1841693"/>
              <a:gd name="connsiteX22" fmla="*/ 319330 w 1601184"/>
              <a:gd name="connsiteY22" fmla="*/ 1535063 h 1841693"/>
              <a:gd name="connsiteX23" fmla="*/ 0 w 1601184"/>
              <a:gd name="connsiteY23" fmla="*/ 1841358 h 1841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01184" h="1841693">
                <a:moveTo>
                  <a:pt x="0" y="0"/>
                </a:moveTo>
                <a:lnTo>
                  <a:pt x="1601184" y="217304"/>
                </a:lnTo>
                <a:lnTo>
                  <a:pt x="1601184" y="1578307"/>
                </a:lnTo>
                <a:cubicBezTo>
                  <a:pt x="1546907" y="1566870"/>
                  <a:pt x="226156" y="1852796"/>
                  <a:pt x="171879" y="1841359"/>
                </a:cubicBezTo>
                <a:lnTo>
                  <a:pt x="1057592" y="1470751"/>
                </a:lnTo>
                <a:lnTo>
                  <a:pt x="761775" y="1026001"/>
                </a:lnTo>
                <a:lnTo>
                  <a:pt x="761775" y="1488952"/>
                </a:lnTo>
                <a:lnTo>
                  <a:pt x="759023" y="1488952"/>
                </a:lnTo>
                <a:lnTo>
                  <a:pt x="759023" y="1509322"/>
                </a:lnTo>
                <a:lnTo>
                  <a:pt x="510520" y="1509322"/>
                </a:lnTo>
                <a:lnTo>
                  <a:pt x="510520" y="1488952"/>
                </a:lnTo>
                <a:lnTo>
                  <a:pt x="510520" y="456019"/>
                </a:lnTo>
                <a:lnTo>
                  <a:pt x="759023" y="456019"/>
                </a:lnTo>
                <a:lnTo>
                  <a:pt x="761775" y="456019"/>
                </a:lnTo>
                <a:lnTo>
                  <a:pt x="761775" y="822617"/>
                </a:lnTo>
                <a:lnTo>
                  <a:pt x="1028438" y="456019"/>
                </a:lnTo>
                <a:lnTo>
                  <a:pt x="1291780" y="456019"/>
                </a:lnTo>
                <a:lnTo>
                  <a:pt x="954453" y="919762"/>
                </a:lnTo>
                <a:lnTo>
                  <a:pt x="1257600" y="1387062"/>
                </a:lnTo>
                <a:lnTo>
                  <a:pt x="1365358" y="1341973"/>
                </a:lnTo>
                <a:lnTo>
                  <a:pt x="1365358" y="424252"/>
                </a:lnTo>
                <a:lnTo>
                  <a:pt x="320463" y="293611"/>
                </a:lnTo>
                <a:cubicBezTo>
                  <a:pt x="323478" y="712969"/>
                  <a:pt x="316315" y="1115705"/>
                  <a:pt x="319330" y="1535063"/>
                </a:cubicBezTo>
                <a:lnTo>
                  <a:pt x="0" y="1841358"/>
                </a:lnTo>
                <a:close/>
              </a:path>
            </a:pathLst>
          </a:custGeom>
          <a:gradFill flip="none" rotWithShape="1">
            <a:gsLst>
              <a:gs pos="0">
                <a:srgbClr val="D75E3E">
                  <a:lumMod val="89000"/>
                </a:srgbClr>
              </a:gs>
              <a:gs pos="100000">
                <a:srgbClr val="D75E3E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5070545" y="1354605"/>
            <a:ext cx="1806986" cy="1806986"/>
            <a:chOff x="425622" y="3572300"/>
            <a:chExt cx="1299376" cy="1299376"/>
          </a:xfrm>
        </p:grpSpPr>
        <p:sp>
          <p:nvSpPr>
            <p:cNvPr id="21" name="圆角矩形 20"/>
            <p:cNvSpPr/>
            <p:nvPr/>
          </p:nvSpPr>
          <p:spPr>
            <a:xfrm>
              <a:off x="425622" y="3572300"/>
              <a:ext cx="1299376" cy="1299376"/>
            </a:xfrm>
            <a:prstGeom prst="roundRect">
              <a:avLst/>
            </a:prstGeom>
            <a:solidFill>
              <a:srgbClr val="D75E3E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690311" y="3779159"/>
              <a:ext cx="770000" cy="885658"/>
            </a:xfrm>
            <a:custGeom>
              <a:avLst/>
              <a:gdLst>
                <a:gd name="connsiteX0" fmla="*/ 0 w 1601184"/>
                <a:gd name="connsiteY0" fmla="*/ 0 h 1841693"/>
                <a:gd name="connsiteX1" fmla="*/ 1601184 w 1601184"/>
                <a:gd name="connsiteY1" fmla="*/ 217304 h 1841693"/>
                <a:gd name="connsiteX2" fmla="*/ 1601184 w 1601184"/>
                <a:gd name="connsiteY2" fmla="*/ 1578307 h 1841693"/>
                <a:gd name="connsiteX3" fmla="*/ 171879 w 1601184"/>
                <a:gd name="connsiteY3" fmla="*/ 1841359 h 1841693"/>
                <a:gd name="connsiteX4" fmla="*/ 1057592 w 1601184"/>
                <a:gd name="connsiteY4" fmla="*/ 1470751 h 1841693"/>
                <a:gd name="connsiteX5" fmla="*/ 761775 w 1601184"/>
                <a:gd name="connsiteY5" fmla="*/ 1026001 h 1841693"/>
                <a:gd name="connsiteX6" fmla="*/ 761775 w 1601184"/>
                <a:gd name="connsiteY6" fmla="*/ 1488952 h 1841693"/>
                <a:gd name="connsiteX7" fmla="*/ 759023 w 1601184"/>
                <a:gd name="connsiteY7" fmla="*/ 1488952 h 1841693"/>
                <a:gd name="connsiteX8" fmla="*/ 759023 w 1601184"/>
                <a:gd name="connsiteY8" fmla="*/ 1509322 h 1841693"/>
                <a:gd name="connsiteX9" fmla="*/ 510520 w 1601184"/>
                <a:gd name="connsiteY9" fmla="*/ 1509322 h 1841693"/>
                <a:gd name="connsiteX10" fmla="*/ 510520 w 1601184"/>
                <a:gd name="connsiteY10" fmla="*/ 1488952 h 1841693"/>
                <a:gd name="connsiteX11" fmla="*/ 510520 w 1601184"/>
                <a:gd name="connsiteY11" fmla="*/ 456019 h 1841693"/>
                <a:gd name="connsiteX12" fmla="*/ 759023 w 1601184"/>
                <a:gd name="connsiteY12" fmla="*/ 456019 h 1841693"/>
                <a:gd name="connsiteX13" fmla="*/ 761775 w 1601184"/>
                <a:gd name="connsiteY13" fmla="*/ 456019 h 1841693"/>
                <a:gd name="connsiteX14" fmla="*/ 761775 w 1601184"/>
                <a:gd name="connsiteY14" fmla="*/ 822617 h 1841693"/>
                <a:gd name="connsiteX15" fmla="*/ 1028438 w 1601184"/>
                <a:gd name="connsiteY15" fmla="*/ 456019 h 1841693"/>
                <a:gd name="connsiteX16" fmla="*/ 1291780 w 1601184"/>
                <a:gd name="connsiteY16" fmla="*/ 456019 h 1841693"/>
                <a:gd name="connsiteX17" fmla="*/ 954453 w 1601184"/>
                <a:gd name="connsiteY17" fmla="*/ 919762 h 1841693"/>
                <a:gd name="connsiteX18" fmla="*/ 1257600 w 1601184"/>
                <a:gd name="connsiteY18" fmla="*/ 1387062 h 1841693"/>
                <a:gd name="connsiteX19" fmla="*/ 1365358 w 1601184"/>
                <a:gd name="connsiteY19" fmla="*/ 1341973 h 1841693"/>
                <a:gd name="connsiteX20" fmla="*/ 1365358 w 1601184"/>
                <a:gd name="connsiteY20" fmla="*/ 424252 h 1841693"/>
                <a:gd name="connsiteX21" fmla="*/ 320463 w 1601184"/>
                <a:gd name="connsiteY21" fmla="*/ 293611 h 1841693"/>
                <a:gd name="connsiteX22" fmla="*/ 319330 w 1601184"/>
                <a:gd name="connsiteY22" fmla="*/ 1535063 h 1841693"/>
                <a:gd name="connsiteX23" fmla="*/ 0 w 1601184"/>
                <a:gd name="connsiteY23" fmla="*/ 1841358 h 1841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01184" h="1841693">
                  <a:moveTo>
                    <a:pt x="0" y="0"/>
                  </a:moveTo>
                  <a:lnTo>
                    <a:pt x="1601184" y="217304"/>
                  </a:lnTo>
                  <a:lnTo>
                    <a:pt x="1601184" y="1578307"/>
                  </a:lnTo>
                  <a:cubicBezTo>
                    <a:pt x="1546907" y="1566870"/>
                    <a:pt x="226156" y="1852796"/>
                    <a:pt x="171879" y="1841359"/>
                  </a:cubicBezTo>
                  <a:lnTo>
                    <a:pt x="1057592" y="1470751"/>
                  </a:lnTo>
                  <a:lnTo>
                    <a:pt x="761775" y="1026001"/>
                  </a:lnTo>
                  <a:lnTo>
                    <a:pt x="761775" y="1488952"/>
                  </a:lnTo>
                  <a:lnTo>
                    <a:pt x="759023" y="1488952"/>
                  </a:lnTo>
                  <a:lnTo>
                    <a:pt x="759023" y="1509322"/>
                  </a:lnTo>
                  <a:lnTo>
                    <a:pt x="510520" y="1509322"/>
                  </a:lnTo>
                  <a:lnTo>
                    <a:pt x="510520" y="1488952"/>
                  </a:lnTo>
                  <a:lnTo>
                    <a:pt x="510520" y="456019"/>
                  </a:lnTo>
                  <a:lnTo>
                    <a:pt x="759023" y="456019"/>
                  </a:lnTo>
                  <a:lnTo>
                    <a:pt x="761775" y="456019"/>
                  </a:lnTo>
                  <a:lnTo>
                    <a:pt x="761775" y="822617"/>
                  </a:lnTo>
                  <a:lnTo>
                    <a:pt x="1028438" y="456019"/>
                  </a:lnTo>
                  <a:lnTo>
                    <a:pt x="1291780" y="456019"/>
                  </a:lnTo>
                  <a:lnTo>
                    <a:pt x="954453" y="919762"/>
                  </a:lnTo>
                  <a:lnTo>
                    <a:pt x="1257600" y="1387062"/>
                  </a:lnTo>
                  <a:lnTo>
                    <a:pt x="1365358" y="1341973"/>
                  </a:lnTo>
                  <a:lnTo>
                    <a:pt x="1365358" y="424252"/>
                  </a:lnTo>
                  <a:lnTo>
                    <a:pt x="320463" y="293611"/>
                  </a:lnTo>
                  <a:cubicBezTo>
                    <a:pt x="323478" y="712969"/>
                    <a:pt x="316315" y="1115705"/>
                    <a:pt x="319330" y="1535063"/>
                  </a:cubicBezTo>
                  <a:lnTo>
                    <a:pt x="0" y="18413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327536" y="1354605"/>
            <a:ext cx="1806986" cy="1806986"/>
            <a:chOff x="7871782" y="1962574"/>
            <a:chExt cx="1451430" cy="1451430"/>
          </a:xfrm>
        </p:grpSpPr>
        <p:sp>
          <p:nvSpPr>
            <p:cNvPr id="45" name="任意多边形 44"/>
            <p:cNvSpPr/>
            <p:nvPr/>
          </p:nvSpPr>
          <p:spPr>
            <a:xfrm>
              <a:off x="8515080" y="1962574"/>
              <a:ext cx="808132" cy="999705"/>
            </a:xfrm>
            <a:custGeom>
              <a:avLst/>
              <a:gdLst>
                <a:gd name="connsiteX0" fmla="*/ 87199 w 808132"/>
                <a:gd name="connsiteY0" fmla="*/ 0 h 999705"/>
                <a:gd name="connsiteX1" fmla="*/ 566222 w 808132"/>
                <a:gd name="connsiteY1" fmla="*/ 0 h 999705"/>
                <a:gd name="connsiteX2" fmla="*/ 808132 w 808132"/>
                <a:gd name="connsiteY2" fmla="*/ 241910 h 999705"/>
                <a:gd name="connsiteX3" fmla="*/ 808132 w 808132"/>
                <a:gd name="connsiteY3" fmla="*/ 791820 h 999705"/>
                <a:gd name="connsiteX4" fmla="*/ 767465 w 808132"/>
                <a:gd name="connsiteY4" fmla="*/ 758266 h 999705"/>
                <a:gd name="connsiteX5" fmla="*/ 767465 w 808132"/>
                <a:gd name="connsiteY5" fmla="*/ 758267 h 999705"/>
                <a:gd name="connsiteX6" fmla="*/ 808132 w 808132"/>
                <a:gd name="connsiteY6" fmla="*/ 791820 h 999705"/>
                <a:gd name="connsiteX7" fmla="*/ 808132 w 808132"/>
                <a:gd name="connsiteY7" fmla="*/ 929553 h 999705"/>
                <a:gd name="connsiteX8" fmla="*/ 789567 w 808132"/>
                <a:gd name="connsiteY8" fmla="*/ 940224 h 999705"/>
                <a:gd name="connsiteX9" fmla="*/ 528056 w 808132"/>
                <a:gd name="connsiteY9" fmla="*/ 999705 h 999705"/>
                <a:gd name="connsiteX10" fmla="*/ 190803 w 808132"/>
                <a:gd name="connsiteY10" fmla="*/ 896689 h 999705"/>
                <a:gd name="connsiteX11" fmla="*/ 183666 w 808132"/>
                <a:gd name="connsiteY11" fmla="*/ 890801 h 999705"/>
                <a:gd name="connsiteX12" fmla="*/ 154107 w 808132"/>
                <a:gd name="connsiteY12" fmla="*/ 836342 h 999705"/>
                <a:gd name="connsiteX13" fmla="*/ 80451 w 808132"/>
                <a:gd name="connsiteY13" fmla="*/ 747070 h 999705"/>
                <a:gd name="connsiteX14" fmla="*/ 78682 w 808132"/>
                <a:gd name="connsiteY14" fmla="*/ 745610 h 999705"/>
                <a:gd name="connsiteX15" fmla="*/ 180502 w 808132"/>
                <a:gd name="connsiteY15" fmla="*/ 690344 h 999705"/>
                <a:gd name="connsiteX16" fmla="*/ 293729 w 808132"/>
                <a:gd name="connsiteY16" fmla="*/ 655197 h 999705"/>
                <a:gd name="connsiteX17" fmla="*/ 313036 w 808132"/>
                <a:gd name="connsiteY17" fmla="*/ 653251 h 999705"/>
                <a:gd name="connsiteX18" fmla="*/ 313036 w 808132"/>
                <a:gd name="connsiteY18" fmla="*/ 653250 h 999705"/>
                <a:gd name="connsiteX19" fmla="*/ 293728 w 808132"/>
                <a:gd name="connsiteY19" fmla="*/ 655196 h 999705"/>
                <a:gd name="connsiteX20" fmla="*/ 180501 w 808132"/>
                <a:gd name="connsiteY20" fmla="*/ 690343 h 999705"/>
                <a:gd name="connsiteX21" fmla="*/ 78681 w 808132"/>
                <a:gd name="connsiteY21" fmla="*/ 745609 h 999705"/>
                <a:gd name="connsiteX22" fmla="*/ 0 w 808132"/>
                <a:gd name="connsiteY22" fmla="*/ 680691 h 999705"/>
                <a:gd name="connsiteX23" fmla="*/ 54622 w 808132"/>
                <a:gd name="connsiteY23" fmla="*/ 614488 h 999705"/>
                <a:gd name="connsiteX24" fmla="*/ 157638 w 808132"/>
                <a:gd name="connsiteY24" fmla="*/ 277235 h 999705"/>
                <a:gd name="connsiteX25" fmla="*/ 110236 w 808132"/>
                <a:gd name="connsiteY25" fmla="*/ 42443 h 99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08132" h="999705">
                  <a:moveTo>
                    <a:pt x="87199" y="0"/>
                  </a:moveTo>
                  <a:lnTo>
                    <a:pt x="566222" y="0"/>
                  </a:lnTo>
                  <a:cubicBezTo>
                    <a:pt x="699825" y="0"/>
                    <a:pt x="808132" y="108307"/>
                    <a:pt x="808132" y="241910"/>
                  </a:cubicBezTo>
                  <a:lnTo>
                    <a:pt x="808132" y="791820"/>
                  </a:lnTo>
                  <a:lnTo>
                    <a:pt x="767465" y="758266"/>
                  </a:lnTo>
                  <a:lnTo>
                    <a:pt x="767465" y="758267"/>
                  </a:lnTo>
                  <a:lnTo>
                    <a:pt x="808132" y="791820"/>
                  </a:lnTo>
                  <a:lnTo>
                    <a:pt x="808132" y="929553"/>
                  </a:lnTo>
                  <a:lnTo>
                    <a:pt x="789567" y="940224"/>
                  </a:lnTo>
                  <a:cubicBezTo>
                    <a:pt x="710457" y="978343"/>
                    <a:pt x="621751" y="999705"/>
                    <a:pt x="528056" y="999705"/>
                  </a:cubicBezTo>
                  <a:cubicBezTo>
                    <a:pt x="403130" y="999705"/>
                    <a:pt x="287074" y="961728"/>
                    <a:pt x="190803" y="896689"/>
                  </a:cubicBezTo>
                  <a:lnTo>
                    <a:pt x="183666" y="890801"/>
                  </a:lnTo>
                  <a:lnTo>
                    <a:pt x="154107" y="836342"/>
                  </a:lnTo>
                  <a:cubicBezTo>
                    <a:pt x="132427" y="804251"/>
                    <a:pt x="107740" y="774360"/>
                    <a:pt x="80451" y="747070"/>
                  </a:cubicBezTo>
                  <a:lnTo>
                    <a:pt x="78682" y="745610"/>
                  </a:lnTo>
                  <a:lnTo>
                    <a:pt x="180502" y="690344"/>
                  </a:lnTo>
                  <a:cubicBezTo>
                    <a:pt x="216585" y="675083"/>
                    <a:pt x="254462" y="663232"/>
                    <a:pt x="293729" y="655197"/>
                  </a:cubicBezTo>
                  <a:lnTo>
                    <a:pt x="313036" y="653251"/>
                  </a:lnTo>
                  <a:lnTo>
                    <a:pt x="313036" y="653250"/>
                  </a:lnTo>
                  <a:lnTo>
                    <a:pt x="293728" y="655196"/>
                  </a:lnTo>
                  <a:cubicBezTo>
                    <a:pt x="254461" y="663231"/>
                    <a:pt x="216584" y="675082"/>
                    <a:pt x="180501" y="690343"/>
                  </a:cubicBezTo>
                  <a:lnTo>
                    <a:pt x="78681" y="745609"/>
                  </a:lnTo>
                  <a:lnTo>
                    <a:pt x="0" y="680691"/>
                  </a:lnTo>
                  <a:lnTo>
                    <a:pt x="54622" y="614488"/>
                  </a:lnTo>
                  <a:cubicBezTo>
                    <a:pt x="119661" y="518217"/>
                    <a:pt x="157638" y="402161"/>
                    <a:pt x="157638" y="277235"/>
                  </a:cubicBezTo>
                  <a:cubicBezTo>
                    <a:pt x="157638" y="193951"/>
                    <a:pt x="140759" y="114609"/>
                    <a:pt x="110236" y="42443"/>
                  </a:cubicBezTo>
                  <a:close/>
                </a:path>
              </a:pathLst>
            </a:custGeom>
            <a:solidFill>
              <a:srgbClr val="D86345"/>
            </a:solidFill>
            <a:ln w="25400" cap="flat" cmpd="sng" algn="ctr">
              <a:solidFill>
                <a:srgbClr val="D86345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7871783" y="1962574"/>
              <a:ext cx="800937" cy="880433"/>
            </a:xfrm>
            <a:custGeom>
              <a:avLst/>
              <a:gdLst>
                <a:gd name="connsiteX0" fmla="*/ 297224 w 800937"/>
                <a:gd name="connsiteY0" fmla="*/ 570398 h 880433"/>
                <a:gd name="connsiteX1" fmla="*/ 634477 w 800937"/>
                <a:gd name="connsiteY1" fmla="*/ 673414 h 880433"/>
                <a:gd name="connsiteX2" fmla="*/ 641614 w 800937"/>
                <a:gd name="connsiteY2" fmla="*/ 679303 h 880433"/>
                <a:gd name="connsiteX3" fmla="*/ 642737 w 800937"/>
                <a:gd name="connsiteY3" fmla="*/ 681372 h 880433"/>
                <a:gd name="connsiteX4" fmla="*/ 624265 w 800937"/>
                <a:gd name="connsiteY4" fmla="*/ 703761 h 880433"/>
                <a:gd name="connsiteX5" fmla="*/ 197740 w 800937"/>
                <a:gd name="connsiteY5" fmla="*/ 880433 h 880433"/>
                <a:gd name="connsiteX6" fmla="*/ 18367 w 800937"/>
                <a:gd name="connsiteY6" fmla="*/ 853315 h 880433"/>
                <a:gd name="connsiteX7" fmla="*/ 0 w 800937"/>
                <a:gd name="connsiteY7" fmla="*/ 846078 h 880433"/>
                <a:gd name="connsiteX8" fmla="*/ 0 w 800937"/>
                <a:gd name="connsiteY8" fmla="*/ 651687 h 880433"/>
                <a:gd name="connsiteX9" fmla="*/ 62432 w 800937"/>
                <a:gd name="connsiteY9" fmla="*/ 617800 h 880433"/>
                <a:gd name="connsiteX10" fmla="*/ 297224 w 800937"/>
                <a:gd name="connsiteY10" fmla="*/ 570398 h 880433"/>
                <a:gd name="connsiteX11" fmla="*/ 241910 w 800937"/>
                <a:gd name="connsiteY11" fmla="*/ 0 h 880433"/>
                <a:gd name="connsiteX12" fmla="*/ 730498 w 800937"/>
                <a:gd name="connsiteY12" fmla="*/ 0 h 880433"/>
                <a:gd name="connsiteX13" fmla="*/ 753535 w 800937"/>
                <a:gd name="connsiteY13" fmla="*/ 42443 h 880433"/>
                <a:gd name="connsiteX14" fmla="*/ 800937 w 800937"/>
                <a:gd name="connsiteY14" fmla="*/ 277235 h 880433"/>
                <a:gd name="connsiteX15" fmla="*/ 697921 w 800937"/>
                <a:gd name="connsiteY15" fmla="*/ 614488 h 880433"/>
                <a:gd name="connsiteX16" fmla="*/ 643299 w 800937"/>
                <a:gd name="connsiteY16" fmla="*/ 680691 h 880433"/>
                <a:gd name="connsiteX17" fmla="*/ 641614 w 800937"/>
                <a:gd name="connsiteY17" fmla="*/ 679302 h 880433"/>
                <a:gd name="connsiteX18" fmla="*/ 634477 w 800937"/>
                <a:gd name="connsiteY18" fmla="*/ 673413 h 880433"/>
                <a:gd name="connsiteX19" fmla="*/ 297224 w 800937"/>
                <a:gd name="connsiteY19" fmla="*/ 570397 h 880433"/>
                <a:gd name="connsiteX20" fmla="*/ 62432 w 800937"/>
                <a:gd name="connsiteY20" fmla="*/ 617799 h 880433"/>
                <a:gd name="connsiteX21" fmla="*/ 0 w 800937"/>
                <a:gd name="connsiteY21" fmla="*/ 651686 h 880433"/>
                <a:gd name="connsiteX22" fmla="*/ 0 w 800937"/>
                <a:gd name="connsiteY22" fmla="*/ 241910 h 880433"/>
                <a:gd name="connsiteX23" fmla="*/ 241910 w 800937"/>
                <a:gd name="connsiteY23" fmla="*/ 0 h 880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00937" h="880433">
                  <a:moveTo>
                    <a:pt x="297224" y="570398"/>
                  </a:moveTo>
                  <a:cubicBezTo>
                    <a:pt x="422150" y="570398"/>
                    <a:pt x="538207" y="608375"/>
                    <a:pt x="634477" y="673414"/>
                  </a:cubicBezTo>
                  <a:lnTo>
                    <a:pt x="641614" y="679303"/>
                  </a:lnTo>
                  <a:lnTo>
                    <a:pt x="642737" y="681372"/>
                  </a:lnTo>
                  <a:lnTo>
                    <a:pt x="624265" y="703761"/>
                  </a:lnTo>
                  <a:cubicBezTo>
                    <a:pt x="515108" y="812918"/>
                    <a:pt x="364308" y="880433"/>
                    <a:pt x="197740" y="880433"/>
                  </a:cubicBezTo>
                  <a:cubicBezTo>
                    <a:pt x="135277" y="880433"/>
                    <a:pt x="75031" y="870939"/>
                    <a:pt x="18367" y="853315"/>
                  </a:cubicBezTo>
                  <a:lnTo>
                    <a:pt x="0" y="846078"/>
                  </a:lnTo>
                  <a:lnTo>
                    <a:pt x="0" y="651687"/>
                  </a:lnTo>
                  <a:lnTo>
                    <a:pt x="62432" y="617800"/>
                  </a:lnTo>
                  <a:cubicBezTo>
                    <a:pt x="134598" y="587277"/>
                    <a:pt x="213940" y="570398"/>
                    <a:pt x="297224" y="570398"/>
                  </a:cubicBezTo>
                  <a:close/>
                  <a:moveTo>
                    <a:pt x="241910" y="0"/>
                  </a:moveTo>
                  <a:lnTo>
                    <a:pt x="730498" y="0"/>
                  </a:lnTo>
                  <a:lnTo>
                    <a:pt x="753535" y="42443"/>
                  </a:lnTo>
                  <a:cubicBezTo>
                    <a:pt x="784058" y="114609"/>
                    <a:pt x="800937" y="193951"/>
                    <a:pt x="800937" y="277235"/>
                  </a:cubicBezTo>
                  <a:cubicBezTo>
                    <a:pt x="800937" y="402161"/>
                    <a:pt x="762960" y="518217"/>
                    <a:pt x="697921" y="614488"/>
                  </a:cubicBezTo>
                  <a:lnTo>
                    <a:pt x="643299" y="680691"/>
                  </a:lnTo>
                  <a:lnTo>
                    <a:pt x="641614" y="679302"/>
                  </a:lnTo>
                  <a:lnTo>
                    <a:pt x="634477" y="673413"/>
                  </a:lnTo>
                  <a:cubicBezTo>
                    <a:pt x="538207" y="608374"/>
                    <a:pt x="422150" y="570397"/>
                    <a:pt x="297224" y="570397"/>
                  </a:cubicBezTo>
                  <a:cubicBezTo>
                    <a:pt x="213940" y="570397"/>
                    <a:pt x="134598" y="587276"/>
                    <a:pt x="62432" y="617799"/>
                  </a:cubicBezTo>
                  <a:lnTo>
                    <a:pt x="0" y="651686"/>
                  </a:lnTo>
                  <a:lnTo>
                    <a:pt x="0" y="241910"/>
                  </a:lnTo>
                  <a:cubicBezTo>
                    <a:pt x="0" y="108307"/>
                    <a:pt x="108307" y="0"/>
                    <a:pt x="241910" y="0"/>
                  </a:cubicBezTo>
                  <a:close/>
                </a:path>
              </a:pathLst>
            </a:custGeom>
            <a:solidFill>
              <a:srgbClr val="EECC88"/>
            </a:solidFill>
            <a:ln w="25400" cap="flat" cmpd="sng" algn="ctr">
              <a:solidFill>
                <a:srgbClr val="EECC88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7871782" y="2641876"/>
              <a:ext cx="900420" cy="772128"/>
            </a:xfrm>
            <a:custGeom>
              <a:avLst/>
              <a:gdLst>
                <a:gd name="connsiteX0" fmla="*/ 642736 w 900420"/>
                <a:gd name="connsiteY0" fmla="*/ 2068 h 772128"/>
                <a:gd name="connsiteX1" fmla="*/ 671172 w 900420"/>
                <a:gd name="connsiteY1" fmla="*/ 54457 h 772128"/>
                <a:gd name="connsiteX2" fmla="*/ 697478 w 900420"/>
                <a:gd name="connsiteY2" fmla="*/ 86340 h 772128"/>
                <a:gd name="connsiteX3" fmla="*/ 744828 w 900420"/>
                <a:gd name="connsiteY3" fmla="*/ 143729 h 772128"/>
                <a:gd name="connsiteX4" fmla="*/ 744829 w 900420"/>
                <a:gd name="connsiteY4" fmla="*/ 143730 h 772128"/>
                <a:gd name="connsiteX5" fmla="*/ 697479 w 900420"/>
                <a:gd name="connsiteY5" fmla="*/ 86341 h 772128"/>
                <a:gd name="connsiteX6" fmla="*/ 721339 w 900420"/>
                <a:gd name="connsiteY6" fmla="*/ 66655 h 772128"/>
                <a:gd name="connsiteX7" fmla="*/ 721980 w 900420"/>
                <a:gd name="connsiteY7" fmla="*/ 66307 h 772128"/>
                <a:gd name="connsiteX8" fmla="*/ 723749 w 900420"/>
                <a:gd name="connsiteY8" fmla="*/ 67767 h 772128"/>
                <a:gd name="connsiteX9" fmla="*/ 797405 w 900420"/>
                <a:gd name="connsiteY9" fmla="*/ 157039 h 772128"/>
                <a:gd name="connsiteX10" fmla="*/ 826964 w 900420"/>
                <a:gd name="connsiteY10" fmla="*/ 211498 h 772128"/>
                <a:gd name="connsiteX11" fmla="*/ 826963 w 900420"/>
                <a:gd name="connsiteY11" fmla="*/ 211497 h 772128"/>
                <a:gd name="connsiteX12" fmla="*/ 853018 w 900420"/>
                <a:gd name="connsiteY12" fmla="*/ 259499 h 772128"/>
                <a:gd name="connsiteX13" fmla="*/ 900420 w 900420"/>
                <a:gd name="connsiteY13" fmla="*/ 494291 h 772128"/>
                <a:gd name="connsiteX14" fmla="*/ 858580 w 900420"/>
                <a:gd name="connsiteY14" fmla="*/ 715469 h 772128"/>
                <a:gd name="connsiteX15" fmla="*/ 832137 w 900420"/>
                <a:gd name="connsiteY15" fmla="*/ 772128 h 772128"/>
                <a:gd name="connsiteX16" fmla="*/ 241910 w 900420"/>
                <a:gd name="connsiteY16" fmla="*/ 772128 h 772128"/>
                <a:gd name="connsiteX17" fmla="*/ 0 w 900420"/>
                <a:gd name="connsiteY17" fmla="*/ 530218 h 772128"/>
                <a:gd name="connsiteX18" fmla="*/ 0 w 900420"/>
                <a:gd name="connsiteY18" fmla="*/ 166774 h 772128"/>
                <a:gd name="connsiteX19" fmla="*/ 18366 w 900420"/>
                <a:gd name="connsiteY19" fmla="*/ 174011 h 772128"/>
                <a:gd name="connsiteX20" fmla="*/ 197739 w 900420"/>
                <a:gd name="connsiteY20" fmla="*/ 201129 h 772128"/>
                <a:gd name="connsiteX21" fmla="*/ 624264 w 900420"/>
                <a:gd name="connsiteY21" fmla="*/ 24457 h 772128"/>
                <a:gd name="connsiteX22" fmla="*/ 641614 w 900420"/>
                <a:gd name="connsiteY22" fmla="*/ 0 h 772128"/>
                <a:gd name="connsiteX23" fmla="*/ 643298 w 900420"/>
                <a:gd name="connsiteY23" fmla="*/ 1388 h 772128"/>
                <a:gd name="connsiteX24" fmla="*/ 643299 w 900420"/>
                <a:gd name="connsiteY24" fmla="*/ 1388 h 772128"/>
                <a:gd name="connsiteX25" fmla="*/ 721980 w 900420"/>
                <a:gd name="connsiteY25" fmla="*/ 66306 h 772128"/>
                <a:gd name="connsiteX26" fmla="*/ 721339 w 900420"/>
                <a:gd name="connsiteY26" fmla="*/ 66654 h 772128"/>
                <a:gd name="connsiteX27" fmla="*/ 697479 w 900420"/>
                <a:gd name="connsiteY27" fmla="*/ 86340 h 772128"/>
                <a:gd name="connsiteX28" fmla="*/ 671173 w 900420"/>
                <a:gd name="connsiteY28" fmla="*/ 54457 h 772128"/>
                <a:gd name="connsiteX29" fmla="*/ 642737 w 900420"/>
                <a:gd name="connsiteY29" fmla="*/ 2068 h 772128"/>
                <a:gd name="connsiteX30" fmla="*/ 642737 w 900420"/>
                <a:gd name="connsiteY30" fmla="*/ 2069 h 77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0420" h="772128">
                  <a:moveTo>
                    <a:pt x="642736" y="2068"/>
                  </a:moveTo>
                  <a:lnTo>
                    <a:pt x="671172" y="54457"/>
                  </a:lnTo>
                  <a:lnTo>
                    <a:pt x="697478" y="86340"/>
                  </a:lnTo>
                  <a:lnTo>
                    <a:pt x="744828" y="143729"/>
                  </a:lnTo>
                  <a:lnTo>
                    <a:pt x="744829" y="143730"/>
                  </a:lnTo>
                  <a:lnTo>
                    <a:pt x="697479" y="86341"/>
                  </a:lnTo>
                  <a:lnTo>
                    <a:pt x="721339" y="66655"/>
                  </a:lnTo>
                  <a:lnTo>
                    <a:pt x="721980" y="66307"/>
                  </a:lnTo>
                  <a:lnTo>
                    <a:pt x="723749" y="67767"/>
                  </a:lnTo>
                  <a:cubicBezTo>
                    <a:pt x="751038" y="95057"/>
                    <a:pt x="775725" y="124948"/>
                    <a:pt x="797405" y="157039"/>
                  </a:cubicBezTo>
                  <a:lnTo>
                    <a:pt x="826964" y="211498"/>
                  </a:lnTo>
                  <a:lnTo>
                    <a:pt x="826963" y="211497"/>
                  </a:lnTo>
                  <a:lnTo>
                    <a:pt x="853018" y="259499"/>
                  </a:lnTo>
                  <a:cubicBezTo>
                    <a:pt x="883541" y="331665"/>
                    <a:pt x="900420" y="411007"/>
                    <a:pt x="900420" y="494291"/>
                  </a:cubicBezTo>
                  <a:cubicBezTo>
                    <a:pt x="900420" y="572370"/>
                    <a:pt x="885585" y="646984"/>
                    <a:pt x="858580" y="715469"/>
                  </a:cubicBezTo>
                  <a:lnTo>
                    <a:pt x="832137" y="772128"/>
                  </a:lnTo>
                  <a:lnTo>
                    <a:pt x="241910" y="772128"/>
                  </a:lnTo>
                  <a:cubicBezTo>
                    <a:pt x="108307" y="772128"/>
                    <a:pt x="0" y="663821"/>
                    <a:pt x="0" y="530218"/>
                  </a:cubicBezTo>
                  <a:lnTo>
                    <a:pt x="0" y="166774"/>
                  </a:lnTo>
                  <a:lnTo>
                    <a:pt x="18366" y="174011"/>
                  </a:lnTo>
                  <a:cubicBezTo>
                    <a:pt x="75030" y="191635"/>
                    <a:pt x="135276" y="201129"/>
                    <a:pt x="197739" y="201129"/>
                  </a:cubicBezTo>
                  <a:cubicBezTo>
                    <a:pt x="364307" y="201129"/>
                    <a:pt x="515107" y="133614"/>
                    <a:pt x="624264" y="24457"/>
                  </a:cubicBezTo>
                  <a:close/>
                  <a:moveTo>
                    <a:pt x="641614" y="0"/>
                  </a:moveTo>
                  <a:lnTo>
                    <a:pt x="643298" y="1388"/>
                  </a:lnTo>
                  <a:lnTo>
                    <a:pt x="643299" y="1388"/>
                  </a:lnTo>
                  <a:lnTo>
                    <a:pt x="721980" y="66306"/>
                  </a:lnTo>
                  <a:lnTo>
                    <a:pt x="721339" y="66654"/>
                  </a:lnTo>
                  <a:lnTo>
                    <a:pt x="697479" y="86340"/>
                  </a:lnTo>
                  <a:lnTo>
                    <a:pt x="671173" y="54457"/>
                  </a:lnTo>
                  <a:lnTo>
                    <a:pt x="642737" y="2068"/>
                  </a:lnTo>
                  <a:lnTo>
                    <a:pt x="642737" y="2069"/>
                  </a:lnTo>
                  <a:close/>
                </a:path>
              </a:pathLst>
            </a:custGeom>
            <a:solidFill>
              <a:srgbClr val="6CA692"/>
            </a:solidFill>
            <a:ln w="25400" cap="flat" cmpd="sng" algn="ctr">
              <a:solidFill>
                <a:srgbClr val="6CA69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8698747" y="2853375"/>
              <a:ext cx="624465" cy="560629"/>
            </a:xfrm>
            <a:custGeom>
              <a:avLst/>
              <a:gdLst>
                <a:gd name="connsiteX0" fmla="*/ 0 w 624465"/>
                <a:gd name="connsiteY0" fmla="*/ 0 h 560629"/>
                <a:gd name="connsiteX1" fmla="*/ 7137 w 624465"/>
                <a:gd name="connsiteY1" fmla="*/ 5888 h 560629"/>
                <a:gd name="connsiteX2" fmla="*/ 344390 w 624465"/>
                <a:gd name="connsiteY2" fmla="*/ 108904 h 560629"/>
                <a:gd name="connsiteX3" fmla="*/ 605901 w 624465"/>
                <a:gd name="connsiteY3" fmla="*/ 49423 h 560629"/>
                <a:gd name="connsiteX4" fmla="*/ 624465 w 624465"/>
                <a:gd name="connsiteY4" fmla="*/ 38753 h 560629"/>
                <a:gd name="connsiteX5" fmla="*/ 624465 w 624465"/>
                <a:gd name="connsiteY5" fmla="*/ 318719 h 560629"/>
                <a:gd name="connsiteX6" fmla="*/ 382555 w 624465"/>
                <a:gd name="connsiteY6" fmla="*/ 560629 h 560629"/>
                <a:gd name="connsiteX7" fmla="*/ 5175 w 624465"/>
                <a:gd name="connsiteY7" fmla="*/ 560629 h 560629"/>
                <a:gd name="connsiteX8" fmla="*/ 31617 w 624465"/>
                <a:gd name="connsiteY8" fmla="*/ 503972 h 560629"/>
                <a:gd name="connsiteX9" fmla="*/ 73457 w 624465"/>
                <a:gd name="connsiteY9" fmla="*/ 282794 h 560629"/>
                <a:gd name="connsiteX10" fmla="*/ 26055 w 624465"/>
                <a:gd name="connsiteY10" fmla="*/ 48002 h 560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4465" h="560629">
                  <a:moveTo>
                    <a:pt x="0" y="0"/>
                  </a:moveTo>
                  <a:lnTo>
                    <a:pt x="7137" y="5888"/>
                  </a:lnTo>
                  <a:cubicBezTo>
                    <a:pt x="103408" y="70927"/>
                    <a:pt x="219464" y="108904"/>
                    <a:pt x="344390" y="108904"/>
                  </a:cubicBezTo>
                  <a:cubicBezTo>
                    <a:pt x="438085" y="108904"/>
                    <a:pt x="526791" y="87542"/>
                    <a:pt x="605901" y="49423"/>
                  </a:cubicBezTo>
                  <a:lnTo>
                    <a:pt x="624465" y="38753"/>
                  </a:lnTo>
                  <a:lnTo>
                    <a:pt x="624465" y="318719"/>
                  </a:lnTo>
                  <a:cubicBezTo>
                    <a:pt x="624465" y="452322"/>
                    <a:pt x="516158" y="560629"/>
                    <a:pt x="382555" y="560629"/>
                  </a:cubicBezTo>
                  <a:lnTo>
                    <a:pt x="5175" y="560629"/>
                  </a:lnTo>
                  <a:lnTo>
                    <a:pt x="31617" y="503972"/>
                  </a:lnTo>
                  <a:cubicBezTo>
                    <a:pt x="58622" y="435487"/>
                    <a:pt x="73457" y="360873"/>
                    <a:pt x="73457" y="282794"/>
                  </a:cubicBezTo>
                  <a:cubicBezTo>
                    <a:pt x="73457" y="199510"/>
                    <a:pt x="56578" y="120168"/>
                    <a:pt x="26055" y="48002"/>
                  </a:cubicBezTo>
                  <a:close/>
                </a:path>
              </a:pathLst>
            </a:custGeom>
            <a:solidFill>
              <a:srgbClr val="4F83B9"/>
            </a:solidFill>
            <a:ln w="25400" cap="flat" cmpd="sng" algn="ctr">
              <a:solidFill>
                <a:srgbClr val="4F83B9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8205143" y="2237001"/>
              <a:ext cx="784708" cy="902576"/>
            </a:xfrm>
            <a:custGeom>
              <a:avLst/>
              <a:gdLst>
                <a:gd name="connsiteX0" fmla="*/ 0 w 1601184"/>
                <a:gd name="connsiteY0" fmla="*/ 0 h 1841693"/>
                <a:gd name="connsiteX1" fmla="*/ 1601184 w 1601184"/>
                <a:gd name="connsiteY1" fmla="*/ 217304 h 1841693"/>
                <a:gd name="connsiteX2" fmla="*/ 1601184 w 1601184"/>
                <a:gd name="connsiteY2" fmla="*/ 1578307 h 1841693"/>
                <a:gd name="connsiteX3" fmla="*/ 171879 w 1601184"/>
                <a:gd name="connsiteY3" fmla="*/ 1841359 h 1841693"/>
                <a:gd name="connsiteX4" fmla="*/ 1057592 w 1601184"/>
                <a:gd name="connsiteY4" fmla="*/ 1470751 h 1841693"/>
                <a:gd name="connsiteX5" fmla="*/ 761775 w 1601184"/>
                <a:gd name="connsiteY5" fmla="*/ 1026001 h 1841693"/>
                <a:gd name="connsiteX6" fmla="*/ 761775 w 1601184"/>
                <a:gd name="connsiteY6" fmla="*/ 1488952 h 1841693"/>
                <a:gd name="connsiteX7" fmla="*/ 759023 w 1601184"/>
                <a:gd name="connsiteY7" fmla="*/ 1488952 h 1841693"/>
                <a:gd name="connsiteX8" fmla="*/ 759023 w 1601184"/>
                <a:gd name="connsiteY8" fmla="*/ 1509322 h 1841693"/>
                <a:gd name="connsiteX9" fmla="*/ 510520 w 1601184"/>
                <a:gd name="connsiteY9" fmla="*/ 1509322 h 1841693"/>
                <a:gd name="connsiteX10" fmla="*/ 510520 w 1601184"/>
                <a:gd name="connsiteY10" fmla="*/ 1488952 h 1841693"/>
                <a:gd name="connsiteX11" fmla="*/ 510520 w 1601184"/>
                <a:gd name="connsiteY11" fmla="*/ 456019 h 1841693"/>
                <a:gd name="connsiteX12" fmla="*/ 759023 w 1601184"/>
                <a:gd name="connsiteY12" fmla="*/ 456019 h 1841693"/>
                <a:gd name="connsiteX13" fmla="*/ 761775 w 1601184"/>
                <a:gd name="connsiteY13" fmla="*/ 456019 h 1841693"/>
                <a:gd name="connsiteX14" fmla="*/ 761775 w 1601184"/>
                <a:gd name="connsiteY14" fmla="*/ 822617 h 1841693"/>
                <a:gd name="connsiteX15" fmla="*/ 1028438 w 1601184"/>
                <a:gd name="connsiteY15" fmla="*/ 456019 h 1841693"/>
                <a:gd name="connsiteX16" fmla="*/ 1291780 w 1601184"/>
                <a:gd name="connsiteY16" fmla="*/ 456019 h 1841693"/>
                <a:gd name="connsiteX17" fmla="*/ 954453 w 1601184"/>
                <a:gd name="connsiteY17" fmla="*/ 919762 h 1841693"/>
                <a:gd name="connsiteX18" fmla="*/ 1257600 w 1601184"/>
                <a:gd name="connsiteY18" fmla="*/ 1387062 h 1841693"/>
                <a:gd name="connsiteX19" fmla="*/ 1365358 w 1601184"/>
                <a:gd name="connsiteY19" fmla="*/ 1341973 h 1841693"/>
                <a:gd name="connsiteX20" fmla="*/ 1365358 w 1601184"/>
                <a:gd name="connsiteY20" fmla="*/ 424252 h 1841693"/>
                <a:gd name="connsiteX21" fmla="*/ 320463 w 1601184"/>
                <a:gd name="connsiteY21" fmla="*/ 293611 h 1841693"/>
                <a:gd name="connsiteX22" fmla="*/ 319330 w 1601184"/>
                <a:gd name="connsiteY22" fmla="*/ 1535063 h 1841693"/>
                <a:gd name="connsiteX23" fmla="*/ 0 w 1601184"/>
                <a:gd name="connsiteY23" fmla="*/ 1841358 h 1841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01184" h="1841693">
                  <a:moveTo>
                    <a:pt x="0" y="0"/>
                  </a:moveTo>
                  <a:lnTo>
                    <a:pt x="1601184" y="217304"/>
                  </a:lnTo>
                  <a:lnTo>
                    <a:pt x="1601184" y="1578307"/>
                  </a:lnTo>
                  <a:cubicBezTo>
                    <a:pt x="1546907" y="1566870"/>
                    <a:pt x="226156" y="1852796"/>
                    <a:pt x="171879" y="1841359"/>
                  </a:cubicBezTo>
                  <a:lnTo>
                    <a:pt x="1057592" y="1470751"/>
                  </a:lnTo>
                  <a:lnTo>
                    <a:pt x="761775" y="1026001"/>
                  </a:lnTo>
                  <a:lnTo>
                    <a:pt x="761775" y="1488952"/>
                  </a:lnTo>
                  <a:lnTo>
                    <a:pt x="759023" y="1488952"/>
                  </a:lnTo>
                  <a:lnTo>
                    <a:pt x="759023" y="1509322"/>
                  </a:lnTo>
                  <a:lnTo>
                    <a:pt x="510520" y="1509322"/>
                  </a:lnTo>
                  <a:lnTo>
                    <a:pt x="510520" y="1488952"/>
                  </a:lnTo>
                  <a:lnTo>
                    <a:pt x="510520" y="456019"/>
                  </a:lnTo>
                  <a:lnTo>
                    <a:pt x="759023" y="456019"/>
                  </a:lnTo>
                  <a:lnTo>
                    <a:pt x="761775" y="456019"/>
                  </a:lnTo>
                  <a:lnTo>
                    <a:pt x="761775" y="822617"/>
                  </a:lnTo>
                  <a:lnTo>
                    <a:pt x="1028438" y="456019"/>
                  </a:lnTo>
                  <a:lnTo>
                    <a:pt x="1291780" y="456019"/>
                  </a:lnTo>
                  <a:lnTo>
                    <a:pt x="954453" y="919762"/>
                  </a:lnTo>
                  <a:lnTo>
                    <a:pt x="1257600" y="1387062"/>
                  </a:lnTo>
                  <a:lnTo>
                    <a:pt x="1365358" y="1341973"/>
                  </a:lnTo>
                  <a:lnTo>
                    <a:pt x="1365358" y="424252"/>
                  </a:lnTo>
                  <a:lnTo>
                    <a:pt x="320463" y="293611"/>
                  </a:lnTo>
                  <a:cubicBezTo>
                    <a:pt x="323478" y="712969"/>
                    <a:pt x="316315" y="1115705"/>
                    <a:pt x="319330" y="1535063"/>
                  </a:cubicBezTo>
                  <a:lnTo>
                    <a:pt x="0" y="18413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956245" y="3641288"/>
            <a:ext cx="1960128" cy="1881892"/>
            <a:chOff x="4193719" y="1622303"/>
            <a:chExt cx="3677924" cy="3531123"/>
          </a:xfrm>
        </p:grpSpPr>
        <p:sp>
          <p:nvSpPr>
            <p:cNvPr id="48" name="文本框 47"/>
            <p:cNvSpPr txBox="1"/>
            <p:nvPr/>
          </p:nvSpPr>
          <p:spPr>
            <a:xfrm>
              <a:off x="4193719" y="4161613"/>
              <a:ext cx="3185517" cy="591610"/>
            </a:xfrm>
            <a:custGeom>
              <a:avLst/>
              <a:gdLst/>
              <a:ahLst/>
              <a:cxnLst/>
              <a:rect l="l" t="t" r="r" b="b"/>
              <a:pathLst>
                <a:path w="3185517" h="591610">
                  <a:moveTo>
                    <a:pt x="2692919" y="163269"/>
                  </a:moveTo>
                  <a:cubicBezTo>
                    <a:pt x="2657064" y="163269"/>
                    <a:pt x="2628526" y="175297"/>
                    <a:pt x="2607306" y="199353"/>
                  </a:cubicBezTo>
                  <a:cubicBezTo>
                    <a:pt x="2586085" y="223409"/>
                    <a:pt x="2575475" y="256932"/>
                    <a:pt x="2575475" y="299921"/>
                  </a:cubicBezTo>
                  <a:cubicBezTo>
                    <a:pt x="2575475" y="339618"/>
                    <a:pt x="2585857" y="371494"/>
                    <a:pt x="2606620" y="395550"/>
                  </a:cubicBezTo>
                  <a:cubicBezTo>
                    <a:pt x="2627383" y="419606"/>
                    <a:pt x="2655692" y="431634"/>
                    <a:pt x="2691547" y="431634"/>
                  </a:cubicBezTo>
                  <a:cubicBezTo>
                    <a:pt x="2728134" y="431634"/>
                    <a:pt x="2756306" y="419789"/>
                    <a:pt x="2776063" y="396099"/>
                  </a:cubicBezTo>
                  <a:cubicBezTo>
                    <a:pt x="2795820" y="372409"/>
                    <a:pt x="2805698" y="339526"/>
                    <a:pt x="2805698" y="297452"/>
                  </a:cubicBezTo>
                  <a:cubicBezTo>
                    <a:pt x="2805698" y="254279"/>
                    <a:pt x="2795865" y="221122"/>
                    <a:pt x="2776200" y="197981"/>
                  </a:cubicBezTo>
                  <a:cubicBezTo>
                    <a:pt x="2756535" y="174840"/>
                    <a:pt x="2728774" y="163269"/>
                    <a:pt x="2692919" y="163269"/>
                  </a:cubicBezTo>
                  <a:close/>
                  <a:moveTo>
                    <a:pt x="2350019" y="163269"/>
                  </a:moveTo>
                  <a:cubicBezTo>
                    <a:pt x="2314164" y="163269"/>
                    <a:pt x="2285626" y="175297"/>
                    <a:pt x="2264406" y="199353"/>
                  </a:cubicBezTo>
                  <a:cubicBezTo>
                    <a:pt x="2243185" y="223409"/>
                    <a:pt x="2232575" y="256932"/>
                    <a:pt x="2232575" y="299921"/>
                  </a:cubicBezTo>
                  <a:cubicBezTo>
                    <a:pt x="2232575" y="339618"/>
                    <a:pt x="2242957" y="371494"/>
                    <a:pt x="2263719" y="395550"/>
                  </a:cubicBezTo>
                  <a:cubicBezTo>
                    <a:pt x="2284483" y="419606"/>
                    <a:pt x="2312792" y="431634"/>
                    <a:pt x="2348647" y="431634"/>
                  </a:cubicBezTo>
                  <a:cubicBezTo>
                    <a:pt x="2385234" y="431634"/>
                    <a:pt x="2413406" y="419789"/>
                    <a:pt x="2433163" y="396099"/>
                  </a:cubicBezTo>
                  <a:cubicBezTo>
                    <a:pt x="2452920" y="372409"/>
                    <a:pt x="2462798" y="339526"/>
                    <a:pt x="2462798" y="297452"/>
                  </a:cubicBezTo>
                  <a:cubicBezTo>
                    <a:pt x="2462798" y="254279"/>
                    <a:pt x="2452965" y="221122"/>
                    <a:pt x="2433300" y="197981"/>
                  </a:cubicBezTo>
                  <a:cubicBezTo>
                    <a:pt x="2413635" y="174840"/>
                    <a:pt x="2385874" y="163269"/>
                    <a:pt x="2350019" y="163269"/>
                  </a:cubicBezTo>
                  <a:close/>
                  <a:moveTo>
                    <a:pt x="1538943" y="163269"/>
                  </a:moveTo>
                  <a:cubicBezTo>
                    <a:pt x="1510405" y="163269"/>
                    <a:pt x="1486807" y="172782"/>
                    <a:pt x="1468147" y="191807"/>
                  </a:cubicBezTo>
                  <a:cubicBezTo>
                    <a:pt x="1449488" y="210832"/>
                    <a:pt x="1437963" y="238181"/>
                    <a:pt x="1433573" y="273853"/>
                  </a:cubicBezTo>
                  <a:lnTo>
                    <a:pt x="1628672" y="273853"/>
                  </a:lnTo>
                  <a:cubicBezTo>
                    <a:pt x="1627392" y="238730"/>
                    <a:pt x="1618977" y="211518"/>
                    <a:pt x="1603427" y="192218"/>
                  </a:cubicBezTo>
                  <a:cubicBezTo>
                    <a:pt x="1587878" y="172919"/>
                    <a:pt x="1566383" y="163269"/>
                    <a:pt x="1538943" y="163269"/>
                  </a:cubicBezTo>
                  <a:close/>
                  <a:moveTo>
                    <a:pt x="919818" y="163269"/>
                  </a:moveTo>
                  <a:cubicBezTo>
                    <a:pt x="891280" y="163269"/>
                    <a:pt x="867682" y="172782"/>
                    <a:pt x="849022" y="191807"/>
                  </a:cubicBezTo>
                  <a:cubicBezTo>
                    <a:pt x="830363" y="210832"/>
                    <a:pt x="818838" y="238181"/>
                    <a:pt x="814448" y="273853"/>
                  </a:cubicBezTo>
                  <a:lnTo>
                    <a:pt x="1009547" y="273853"/>
                  </a:lnTo>
                  <a:cubicBezTo>
                    <a:pt x="1008267" y="238730"/>
                    <a:pt x="999852" y="211518"/>
                    <a:pt x="984302" y="192218"/>
                  </a:cubicBezTo>
                  <a:cubicBezTo>
                    <a:pt x="968753" y="172919"/>
                    <a:pt x="947258" y="163269"/>
                    <a:pt x="919818" y="163269"/>
                  </a:cubicBezTo>
                  <a:close/>
                  <a:moveTo>
                    <a:pt x="1688157" y="145707"/>
                  </a:moveTo>
                  <a:lnTo>
                    <a:pt x="1718616" y="145707"/>
                  </a:lnTo>
                  <a:lnTo>
                    <a:pt x="1810266" y="392943"/>
                  </a:lnTo>
                  <a:cubicBezTo>
                    <a:pt x="1812095" y="398248"/>
                    <a:pt x="1813467" y="402273"/>
                    <a:pt x="1814382" y="405017"/>
                  </a:cubicBezTo>
                  <a:cubicBezTo>
                    <a:pt x="1815114" y="408859"/>
                    <a:pt x="1815937" y="412243"/>
                    <a:pt x="1816851" y="415170"/>
                  </a:cubicBezTo>
                  <a:lnTo>
                    <a:pt x="1818223" y="415170"/>
                  </a:lnTo>
                  <a:lnTo>
                    <a:pt x="1825358" y="394590"/>
                  </a:lnTo>
                  <a:lnTo>
                    <a:pt x="1923045" y="145707"/>
                  </a:lnTo>
                  <a:lnTo>
                    <a:pt x="1952680" y="145707"/>
                  </a:lnTo>
                  <a:lnTo>
                    <a:pt x="1804778" y="511211"/>
                  </a:lnTo>
                  <a:cubicBezTo>
                    <a:pt x="1793802" y="538468"/>
                    <a:pt x="1781591" y="558682"/>
                    <a:pt x="1768145" y="571853"/>
                  </a:cubicBezTo>
                  <a:cubicBezTo>
                    <a:pt x="1754699" y="585025"/>
                    <a:pt x="1737366" y="591610"/>
                    <a:pt x="1716146" y="591610"/>
                  </a:cubicBezTo>
                  <a:cubicBezTo>
                    <a:pt x="1707365" y="591610"/>
                    <a:pt x="1699499" y="590238"/>
                    <a:pt x="1692547" y="587494"/>
                  </a:cubicBezTo>
                  <a:lnTo>
                    <a:pt x="1692547" y="560328"/>
                  </a:lnTo>
                  <a:cubicBezTo>
                    <a:pt x="1699682" y="563073"/>
                    <a:pt x="1708005" y="564445"/>
                    <a:pt x="1717518" y="564445"/>
                  </a:cubicBezTo>
                  <a:cubicBezTo>
                    <a:pt x="1741665" y="564445"/>
                    <a:pt x="1760782" y="547706"/>
                    <a:pt x="1774868" y="514229"/>
                  </a:cubicBezTo>
                  <a:lnTo>
                    <a:pt x="1803131" y="446726"/>
                  </a:lnTo>
                  <a:close/>
                  <a:moveTo>
                    <a:pt x="3109782" y="138298"/>
                  </a:moveTo>
                  <a:cubicBezTo>
                    <a:pt x="3135759" y="138298"/>
                    <a:pt x="3158077" y="143604"/>
                    <a:pt x="3176736" y="154214"/>
                  </a:cubicBezTo>
                  <a:lnTo>
                    <a:pt x="3176736" y="185221"/>
                  </a:lnTo>
                  <a:cubicBezTo>
                    <a:pt x="3154235" y="170586"/>
                    <a:pt x="3130911" y="163269"/>
                    <a:pt x="3106764" y="163269"/>
                  </a:cubicBezTo>
                  <a:cubicBezTo>
                    <a:pt x="3086823" y="163269"/>
                    <a:pt x="3070726" y="168437"/>
                    <a:pt x="3058469" y="178773"/>
                  </a:cubicBezTo>
                  <a:cubicBezTo>
                    <a:pt x="3046212" y="189109"/>
                    <a:pt x="3040084" y="202600"/>
                    <a:pt x="3040084" y="219247"/>
                  </a:cubicBezTo>
                  <a:cubicBezTo>
                    <a:pt x="3040084" y="233699"/>
                    <a:pt x="3043926" y="245407"/>
                    <a:pt x="3051609" y="254370"/>
                  </a:cubicBezTo>
                  <a:cubicBezTo>
                    <a:pt x="3059292" y="263334"/>
                    <a:pt x="3076305" y="273670"/>
                    <a:pt x="3102648" y="285378"/>
                  </a:cubicBezTo>
                  <a:cubicBezTo>
                    <a:pt x="3134295" y="299647"/>
                    <a:pt x="3156019" y="312818"/>
                    <a:pt x="3167818" y="324892"/>
                  </a:cubicBezTo>
                  <a:cubicBezTo>
                    <a:pt x="3179617" y="336965"/>
                    <a:pt x="3185517" y="353155"/>
                    <a:pt x="3185517" y="373461"/>
                  </a:cubicBezTo>
                  <a:cubicBezTo>
                    <a:pt x="3185517" y="397425"/>
                    <a:pt x="3176508" y="417274"/>
                    <a:pt x="3158488" y="433006"/>
                  </a:cubicBezTo>
                  <a:cubicBezTo>
                    <a:pt x="3140469" y="448738"/>
                    <a:pt x="3115544" y="456605"/>
                    <a:pt x="3083714" y="456605"/>
                  </a:cubicBezTo>
                  <a:cubicBezTo>
                    <a:pt x="3054444" y="456605"/>
                    <a:pt x="3030022" y="449653"/>
                    <a:pt x="3010448" y="435750"/>
                  </a:cubicBezTo>
                  <a:lnTo>
                    <a:pt x="3010448" y="403096"/>
                  </a:lnTo>
                  <a:cubicBezTo>
                    <a:pt x="3020693" y="411877"/>
                    <a:pt x="3033133" y="418829"/>
                    <a:pt x="3047767" y="423951"/>
                  </a:cubicBezTo>
                  <a:cubicBezTo>
                    <a:pt x="3062402" y="429073"/>
                    <a:pt x="3075024" y="431634"/>
                    <a:pt x="3085635" y="431634"/>
                  </a:cubicBezTo>
                  <a:cubicBezTo>
                    <a:pt x="3133197" y="431634"/>
                    <a:pt x="3156979" y="412243"/>
                    <a:pt x="3156979" y="373461"/>
                  </a:cubicBezTo>
                  <a:cubicBezTo>
                    <a:pt x="3156979" y="359924"/>
                    <a:pt x="3151765" y="348399"/>
                    <a:pt x="3141338" y="338886"/>
                  </a:cubicBezTo>
                  <a:cubicBezTo>
                    <a:pt x="3130911" y="329374"/>
                    <a:pt x="3113898" y="319587"/>
                    <a:pt x="3090299" y="309525"/>
                  </a:cubicBezTo>
                  <a:cubicBezTo>
                    <a:pt x="3061396" y="296903"/>
                    <a:pt x="3041044" y="283823"/>
                    <a:pt x="3029245" y="270286"/>
                  </a:cubicBezTo>
                  <a:cubicBezTo>
                    <a:pt x="3017446" y="256749"/>
                    <a:pt x="3011546" y="240284"/>
                    <a:pt x="3011546" y="220893"/>
                  </a:cubicBezTo>
                  <a:cubicBezTo>
                    <a:pt x="3011546" y="196197"/>
                    <a:pt x="3020967" y="176257"/>
                    <a:pt x="3039809" y="161074"/>
                  </a:cubicBezTo>
                  <a:cubicBezTo>
                    <a:pt x="3058652" y="145890"/>
                    <a:pt x="3081976" y="138298"/>
                    <a:pt x="3109782" y="138298"/>
                  </a:cubicBezTo>
                  <a:close/>
                  <a:moveTo>
                    <a:pt x="2694017" y="138298"/>
                  </a:moveTo>
                  <a:cubicBezTo>
                    <a:pt x="2737189" y="138298"/>
                    <a:pt x="2771352" y="152430"/>
                    <a:pt x="2796506" y="180694"/>
                  </a:cubicBezTo>
                  <a:cubicBezTo>
                    <a:pt x="2821659" y="208957"/>
                    <a:pt x="2834236" y="248059"/>
                    <a:pt x="2834236" y="298000"/>
                  </a:cubicBezTo>
                  <a:cubicBezTo>
                    <a:pt x="2834236" y="345197"/>
                    <a:pt x="2821431" y="383431"/>
                    <a:pt x="2795820" y="412700"/>
                  </a:cubicBezTo>
                  <a:cubicBezTo>
                    <a:pt x="2770209" y="441970"/>
                    <a:pt x="2735177" y="456605"/>
                    <a:pt x="2690724" y="456605"/>
                  </a:cubicBezTo>
                  <a:cubicBezTo>
                    <a:pt x="2646454" y="456605"/>
                    <a:pt x="2611422" y="442016"/>
                    <a:pt x="2585628" y="412837"/>
                  </a:cubicBezTo>
                  <a:cubicBezTo>
                    <a:pt x="2559834" y="383659"/>
                    <a:pt x="2546937" y="345838"/>
                    <a:pt x="2546937" y="299372"/>
                  </a:cubicBezTo>
                  <a:cubicBezTo>
                    <a:pt x="2546937" y="248882"/>
                    <a:pt x="2560429" y="209414"/>
                    <a:pt x="2587412" y="180968"/>
                  </a:cubicBezTo>
                  <a:cubicBezTo>
                    <a:pt x="2614394" y="152522"/>
                    <a:pt x="2649929" y="138298"/>
                    <a:pt x="2694017" y="138298"/>
                  </a:cubicBezTo>
                  <a:close/>
                  <a:moveTo>
                    <a:pt x="2351117" y="138298"/>
                  </a:moveTo>
                  <a:cubicBezTo>
                    <a:pt x="2394289" y="138298"/>
                    <a:pt x="2428452" y="152430"/>
                    <a:pt x="2453606" y="180694"/>
                  </a:cubicBezTo>
                  <a:cubicBezTo>
                    <a:pt x="2478759" y="208957"/>
                    <a:pt x="2491336" y="248059"/>
                    <a:pt x="2491336" y="298000"/>
                  </a:cubicBezTo>
                  <a:cubicBezTo>
                    <a:pt x="2491336" y="345197"/>
                    <a:pt x="2478531" y="383431"/>
                    <a:pt x="2452920" y="412700"/>
                  </a:cubicBezTo>
                  <a:cubicBezTo>
                    <a:pt x="2427309" y="441970"/>
                    <a:pt x="2392277" y="456605"/>
                    <a:pt x="2347824" y="456605"/>
                  </a:cubicBezTo>
                  <a:cubicBezTo>
                    <a:pt x="2303554" y="456605"/>
                    <a:pt x="2268522" y="442016"/>
                    <a:pt x="2242728" y="412837"/>
                  </a:cubicBezTo>
                  <a:cubicBezTo>
                    <a:pt x="2216934" y="383659"/>
                    <a:pt x="2204037" y="345838"/>
                    <a:pt x="2204037" y="299372"/>
                  </a:cubicBezTo>
                  <a:cubicBezTo>
                    <a:pt x="2204037" y="248882"/>
                    <a:pt x="2217529" y="209414"/>
                    <a:pt x="2244511" y="180968"/>
                  </a:cubicBezTo>
                  <a:cubicBezTo>
                    <a:pt x="2271494" y="152522"/>
                    <a:pt x="2307029" y="138298"/>
                    <a:pt x="2351117" y="138298"/>
                  </a:cubicBezTo>
                  <a:close/>
                  <a:moveTo>
                    <a:pt x="1540040" y="138298"/>
                  </a:moveTo>
                  <a:cubicBezTo>
                    <a:pt x="1577725" y="138298"/>
                    <a:pt x="1606674" y="151561"/>
                    <a:pt x="1626889" y="178087"/>
                  </a:cubicBezTo>
                  <a:cubicBezTo>
                    <a:pt x="1647103" y="204612"/>
                    <a:pt x="1657210" y="240742"/>
                    <a:pt x="1657210" y="286475"/>
                  </a:cubicBezTo>
                  <a:lnTo>
                    <a:pt x="1657210" y="298549"/>
                  </a:lnTo>
                  <a:lnTo>
                    <a:pt x="1432475" y="298549"/>
                  </a:lnTo>
                  <a:cubicBezTo>
                    <a:pt x="1432475" y="340258"/>
                    <a:pt x="1442079" y="372866"/>
                    <a:pt x="1461287" y="396373"/>
                  </a:cubicBezTo>
                  <a:cubicBezTo>
                    <a:pt x="1480495" y="419880"/>
                    <a:pt x="1506929" y="431634"/>
                    <a:pt x="1540589" y="431634"/>
                  </a:cubicBezTo>
                  <a:cubicBezTo>
                    <a:pt x="1574615" y="431634"/>
                    <a:pt x="1607818" y="419103"/>
                    <a:pt x="1640197" y="394041"/>
                  </a:cubicBezTo>
                  <a:lnTo>
                    <a:pt x="1640197" y="423128"/>
                  </a:lnTo>
                  <a:cubicBezTo>
                    <a:pt x="1608733" y="445446"/>
                    <a:pt x="1573700" y="456605"/>
                    <a:pt x="1535101" y="456605"/>
                  </a:cubicBezTo>
                  <a:cubicBezTo>
                    <a:pt x="1495953" y="456605"/>
                    <a:pt x="1464306" y="442564"/>
                    <a:pt x="1440158" y="414484"/>
                  </a:cubicBezTo>
                  <a:cubicBezTo>
                    <a:pt x="1416011" y="386403"/>
                    <a:pt x="1403937" y="346844"/>
                    <a:pt x="1403937" y="295805"/>
                  </a:cubicBezTo>
                  <a:cubicBezTo>
                    <a:pt x="1403937" y="251535"/>
                    <a:pt x="1416560" y="214216"/>
                    <a:pt x="1441805" y="183849"/>
                  </a:cubicBezTo>
                  <a:cubicBezTo>
                    <a:pt x="1467050" y="153482"/>
                    <a:pt x="1499795" y="138298"/>
                    <a:pt x="1540040" y="138298"/>
                  </a:cubicBezTo>
                  <a:close/>
                  <a:moveTo>
                    <a:pt x="920916" y="138298"/>
                  </a:moveTo>
                  <a:cubicBezTo>
                    <a:pt x="958600" y="138298"/>
                    <a:pt x="987549" y="151561"/>
                    <a:pt x="1007764" y="178087"/>
                  </a:cubicBezTo>
                  <a:cubicBezTo>
                    <a:pt x="1027978" y="204612"/>
                    <a:pt x="1038085" y="240742"/>
                    <a:pt x="1038085" y="286475"/>
                  </a:cubicBezTo>
                  <a:lnTo>
                    <a:pt x="1038085" y="298549"/>
                  </a:lnTo>
                  <a:lnTo>
                    <a:pt x="813350" y="298549"/>
                  </a:lnTo>
                  <a:cubicBezTo>
                    <a:pt x="813350" y="340258"/>
                    <a:pt x="822954" y="372866"/>
                    <a:pt x="842162" y="396373"/>
                  </a:cubicBezTo>
                  <a:cubicBezTo>
                    <a:pt x="861370" y="419880"/>
                    <a:pt x="887804" y="431634"/>
                    <a:pt x="921464" y="431634"/>
                  </a:cubicBezTo>
                  <a:cubicBezTo>
                    <a:pt x="955490" y="431634"/>
                    <a:pt x="988693" y="419103"/>
                    <a:pt x="1021072" y="394041"/>
                  </a:cubicBezTo>
                  <a:lnTo>
                    <a:pt x="1021072" y="423128"/>
                  </a:lnTo>
                  <a:cubicBezTo>
                    <a:pt x="989607" y="445446"/>
                    <a:pt x="954575" y="456605"/>
                    <a:pt x="915976" y="456605"/>
                  </a:cubicBezTo>
                  <a:cubicBezTo>
                    <a:pt x="876828" y="456605"/>
                    <a:pt x="845181" y="442564"/>
                    <a:pt x="821033" y="414484"/>
                  </a:cubicBezTo>
                  <a:cubicBezTo>
                    <a:pt x="796886" y="386403"/>
                    <a:pt x="784812" y="346844"/>
                    <a:pt x="784812" y="295805"/>
                  </a:cubicBezTo>
                  <a:cubicBezTo>
                    <a:pt x="784812" y="251535"/>
                    <a:pt x="797435" y="214216"/>
                    <a:pt x="822680" y="183849"/>
                  </a:cubicBezTo>
                  <a:cubicBezTo>
                    <a:pt x="847925" y="153482"/>
                    <a:pt x="880670" y="138298"/>
                    <a:pt x="920916" y="138298"/>
                  </a:cubicBezTo>
                  <a:close/>
                  <a:moveTo>
                    <a:pt x="615176" y="138298"/>
                  </a:moveTo>
                  <a:cubicBezTo>
                    <a:pt x="647921" y="138298"/>
                    <a:pt x="672983" y="149229"/>
                    <a:pt x="690362" y="171089"/>
                  </a:cubicBezTo>
                  <a:cubicBezTo>
                    <a:pt x="707741" y="192950"/>
                    <a:pt x="716430" y="224095"/>
                    <a:pt x="716430" y="264523"/>
                  </a:cubicBezTo>
                  <a:lnTo>
                    <a:pt x="716430" y="449196"/>
                  </a:lnTo>
                  <a:lnTo>
                    <a:pt x="689265" y="449196"/>
                  </a:lnTo>
                  <a:lnTo>
                    <a:pt x="689265" y="272481"/>
                  </a:lnTo>
                  <a:cubicBezTo>
                    <a:pt x="689265" y="199673"/>
                    <a:pt x="663013" y="163269"/>
                    <a:pt x="610511" y="163269"/>
                  </a:cubicBezTo>
                  <a:cubicBezTo>
                    <a:pt x="581242" y="163269"/>
                    <a:pt x="557186" y="173971"/>
                    <a:pt x="538344" y="195374"/>
                  </a:cubicBezTo>
                  <a:cubicBezTo>
                    <a:pt x="519501" y="216777"/>
                    <a:pt x="510080" y="243303"/>
                    <a:pt x="510080" y="274951"/>
                  </a:cubicBezTo>
                  <a:lnTo>
                    <a:pt x="510080" y="449196"/>
                  </a:lnTo>
                  <a:lnTo>
                    <a:pt x="482914" y="449196"/>
                  </a:lnTo>
                  <a:lnTo>
                    <a:pt x="482914" y="145707"/>
                  </a:lnTo>
                  <a:lnTo>
                    <a:pt x="510080" y="145707"/>
                  </a:lnTo>
                  <a:lnTo>
                    <a:pt x="510080" y="200862"/>
                  </a:lnTo>
                  <a:lnTo>
                    <a:pt x="511452" y="200862"/>
                  </a:lnTo>
                  <a:cubicBezTo>
                    <a:pt x="533587" y="159153"/>
                    <a:pt x="568162" y="138298"/>
                    <a:pt x="615176" y="138298"/>
                  </a:cubicBezTo>
                  <a:close/>
                  <a:moveTo>
                    <a:pt x="200039" y="43904"/>
                  </a:moveTo>
                  <a:cubicBezTo>
                    <a:pt x="150646" y="43904"/>
                    <a:pt x="109989" y="61786"/>
                    <a:pt x="78067" y="97550"/>
                  </a:cubicBezTo>
                  <a:cubicBezTo>
                    <a:pt x="46145" y="133313"/>
                    <a:pt x="30184" y="180099"/>
                    <a:pt x="30184" y="237906"/>
                  </a:cubicBezTo>
                  <a:cubicBezTo>
                    <a:pt x="30184" y="296445"/>
                    <a:pt x="45276" y="343048"/>
                    <a:pt x="75460" y="377714"/>
                  </a:cubicBezTo>
                  <a:cubicBezTo>
                    <a:pt x="105644" y="412380"/>
                    <a:pt x="145982" y="429713"/>
                    <a:pt x="196471" y="429713"/>
                  </a:cubicBezTo>
                  <a:cubicBezTo>
                    <a:pt x="248974" y="429713"/>
                    <a:pt x="290546" y="412563"/>
                    <a:pt x="321187" y="378263"/>
                  </a:cubicBezTo>
                  <a:cubicBezTo>
                    <a:pt x="351829" y="343963"/>
                    <a:pt x="367149" y="296171"/>
                    <a:pt x="367149" y="234888"/>
                  </a:cubicBezTo>
                  <a:cubicBezTo>
                    <a:pt x="367149" y="174885"/>
                    <a:pt x="352194" y="128054"/>
                    <a:pt x="322285" y="94394"/>
                  </a:cubicBezTo>
                  <a:cubicBezTo>
                    <a:pt x="292375" y="60734"/>
                    <a:pt x="251626" y="43904"/>
                    <a:pt x="200039" y="43904"/>
                  </a:cubicBezTo>
                  <a:close/>
                  <a:moveTo>
                    <a:pt x="1976456" y="24147"/>
                  </a:moveTo>
                  <a:lnTo>
                    <a:pt x="2250857" y="24147"/>
                  </a:lnTo>
                  <a:lnTo>
                    <a:pt x="2250857" y="51313"/>
                  </a:lnTo>
                  <a:lnTo>
                    <a:pt x="2128200" y="51313"/>
                  </a:lnTo>
                  <a:lnTo>
                    <a:pt x="2128200" y="449196"/>
                  </a:lnTo>
                  <a:lnTo>
                    <a:pt x="2099113" y="449196"/>
                  </a:lnTo>
                  <a:lnTo>
                    <a:pt x="2099113" y="51313"/>
                  </a:lnTo>
                  <a:lnTo>
                    <a:pt x="1976456" y="51313"/>
                  </a:lnTo>
                  <a:close/>
                  <a:moveTo>
                    <a:pt x="1117601" y="24147"/>
                  </a:moveTo>
                  <a:lnTo>
                    <a:pt x="1146962" y="24147"/>
                  </a:lnTo>
                  <a:lnTo>
                    <a:pt x="1146962" y="224461"/>
                  </a:lnTo>
                  <a:lnTo>
                    <a:pt x="1148060" y="224461"/>
                  </a:lnTo>
                  <a:cubicBezTo>
                    <a:pt x="1150438" y="220436"/>
                    <a:pt x="1152999" y="217052"/>
                    <a:pt x="1155743" y="214308"/>
                  </a:cubicBezTo>
                  <a:lnTo>
                    <a:pt x="1327519" y="24147"/>
                  </a:lnTo>
                  <a:lnTo>
                    <a:pt x="1365935" y="24147"/>
                  </a:lnTo>
                  <a:lnTo>
                    <a:pt x="1179342" y="230223"/>
                  </a:lnTo>
                  <a:lnTo>
                    <a:pt x="1377460" y="449196"/>
                  </a:lnTo>
                  <a:lnTo>
                    <a:pt x="1336299" y="449196"/>
                  </a:lnTo>
                  <a:lnTo>
                    <a:pt x="1155194" y="245864"/>
                  </a:lnTo>
                  <a:cubicBezTo>
                    <a:pt x="1151901" y="242205"/>
                    <a:pt x="1149523" y="238912"/>
                    <a:pt x="1148060" y="235986"/>
                  </a:cubicBezTo>
                  <a:lnTo>
                    <a:pt x="1146962" y="235986"/>
                  </a:lnTo>
                  <a:lnTo>
                    <a:pt x="1146962" y="449196"/>
                  </a:lnTo>
                  <a:lnTo>
                    <a:pt x="1117601" y="449196"/>
                  </a:lnTo>
                  <a:close/>
                  <a:moveTo>
                    <a:pt x="204978" y="17013"/>
                  </a:moveTo>
                  <a:cubicBezTo>
                    <a:pt x="262236" y="17013"/>
                    <a:pt x="308610" y="36633"/>
                    <a:pt x="344100" y="75872"/>
                  </a:cubicBezTo>
                  <a:cubicBezTo>
                    <a:pt x="379589" y="115111"/>
                    <a:pt x="397334" y="166562"/>
                    <a:pt x="397334" y="230223"/>
                  </a:cubicBezTo>
                  <a:cubicBezTo>
                    <a:pt x="397334" y="300470"/>
                    <a:pt x="379177" y="355762"/>
                    <a:pt x="342865" y="396099"/>
                  </a:cubicBezTo>
                  <a:cubicBezTo>
                    <a:pt x="306552" y="436436"/>
                    <a:pt x="257937" y="456605"/>
                    <a:pt x="197020" y="456605"/>
                  </a:cubicBezTo>
                  <a:cubicBezTo>
                    <a:pt x="137018" y="456605"/>
                    <a:pt x="89180" y="436665"/>
                    <a:pt x="53508" y="396785"/>
                  </a:cubicBezTo>
                  <a:cubicBezTo>
                    <a:pt x="17836" y="356905"/>
                    <a:pt x="0" y="305043"/>
                    <a:pt x="0" y="241199"/>
                  </a:cubicBezTo>
                  <a:cubicBezTo>
                    <a:pt x="0" y="173330"/>
                    <a:pt x="18293" y="118999"/>
                    <a:pt x="54880" y="78204"/>
                  </a:cubicBezTo>
                  <a:cubicBezTo>
                    <a:pt x="91467" y="37410"/>
                    <a:pt x="141500" y="17013"/>
                    <a:pt x="204978" y="17013"/>
                  </a:cubicBezTo>
                  <a:close/>
                  <a:moveTo>
                    <a:pt x="2902264" y="0"/>
                  </a:moveTo>
                  <a:lnTo>
                    <a:pt x="2929430" y="0"/>
                  </a:lnTo>
                  <a:lnTo>
                    <a:pt x="2929430" y="449196"/>
                  </a:lnTo>
                  <a:lnTo>
                    <a:pt x="2902264" y="44919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4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7517432" y="4079671"/>
              <a:ext cx="354211" cy="576337"/>
            </a:xfrm>
            <a:custGeom>
              <a:avLst/>
              <a:gdLst/>
              <a:ahLst/>
              <a:cxnLst/>
              <a:rect l="l" t="t" r="r" b="b"/>
              <a:pathLst>
                <a:path w="354211" h="576337">
                  <a:moveTo>
                    <a:pt x="0" y="0"/>
                  </a:moveTo>
                  <a:lnTo>
                    <a:pt x="354211" y="0"/>
                  </a:lnTo>
                  <a:lnTo>
                    <a:pt x="354211" y="13766"/>
                  </a:lnTo>
                  <a:cubicBezTo>
                    <a:pt x="327174" y="63376"/>
                    <a:pt x="301873" y="111125"/>
                    <a:pt x="278309" y="157013"/>
                  </a:cubicBezTo>
                  <a:cubicBezTo>
                    <a:pt x="254744" y="202902"/>
                    <a:pt x="233412" y="248481"/>
                    <a:pt x="214313" y="293749"/>
                  </a:cubicBezTo>
                  <a:cubicBezTo>
                    <a:pt x="195213" y="339018"/>
                    <a:pt x="178532" y="384783"/>
                    <a:pt x="164269" y="431043"/>
                  </a:cubicBezTo>
                  <a:cubicBezTo>
                    <a:pt x="150006" y="477304"/>
                    <a:pt x="138906" y="525735"/>
                    <a:pt x="130969" y="576337"/>
                  </a:cubicBezTo>
                  <a:lnTo>
                    <a:pt x="89297" y="576337"/>
                  </a:lnTo>
                  <a:cubicBezTo>
                    <a:pt x="97731" y="526727"/>
                    <a:pt x="109017" y="478916"/>
                    <a:pt x="123155" y="432904"/>
                  </a:cubicBezTo>
                  <a:cubicBezTo>
                    <a:pt x="137294" y="386891"/>
                    <a:pt x="153789" y="341684"/>
                    <a:pt x="172641" y="297284"/>
                  </a:cubicBezTo>
                  <a:cubicBezTo>
                    <a:pt x="191492" y="252884"/>
                    <a:pt x="212018" y="208917"/>
                    <a:pt x="234218" y="165385"/>
                  </a:cubicBezTo>
                  <a:cubicBezTo>
                    <a:pt x="256419" y="121853"/>
                    <a:pt x="279797" y="78010"/>
                    <a:pt x="304354" y="33858"/>
                  </a:cubicBezTo>
                  <a:lnTo>
                    <a:pt x="0" y="33858"/>
                  </a:lnTo>
                  <a:close/>
                </a:path>
              </a:pathLst>
            </a:custGeom>
            <a:solidFill>
              <a:srgbClr val="E15A3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6000" dirty="0">
                <a:solidFill>
                  <a:srgbClr val="E15A3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5337516" y="4864104"/>
              <a:ext cx="1500634" cy="289322"/>
            </a:xfrm>
            <a:custGeom>
              <a:avLst/>
              <a:gdLst/>
              <a:ahLst/>
              <a:cxnLst/>
              <a:rect l="l" t="t" r="r" b="b"/>
              <a:pathLst>
                <a:path w="1500634" h="289322">
                  <a:moveTo>
                    <a:pt x="427434" y="148828"/>
                  </a:moveTo>
                  <a:cubicBezTo>
                    <a:pt x="440631" y="179685"/>
                    <a:pt x="457795" y="203746"/>
                    <a:pt x="478929" y="221010"/>
                  </a:cubicBezTo>
                  <a:cubicBezTo>
                    <a:pt x="501749" y="204242"/>
                    <a:pt x="521543" y="180181"/>
                    <a:pt x="538311" y="148828"/>
                  </a:cubicBezTo>
                  <a:close/>
                  <a:moveTo>
                    <a:pt x="160139" y="142726"/>
                  </a:moveTo>
                  <a:cubicBezTo>
                    <a:pt x="178296" y="159891"/>
                    <a:pt x="194221" y="175716"/>
                    <a:pt x="207913" y="190202"/>
                  </a:cubicBezTo>
                  <a:lnTo>
                    <a:pt x="193625" y="202109"/>
                  </a:lnTo>
                  <a:cubicBezTo>
                    <a:pt x="182612" y="188813"/>
                    <a:pt x="167184" y="172244"/>
                    <a:pt x="147340" y="152400"/>
                  </a:cubicBezTo>
                  <a:close/>
                  <a:moveTo>
                    <a:pt x="394395" y="133648"/>
                  </a:moveTo>
                  <a:lnTo>
                    <a:pt x="555724" y="133648"/>
                  </a:lnTo>
                  <a:lnTo>
                    <a:pt x="555724" y="150614"/>
                  </a:lnTo>
                  <a:cubicBezTo>
                    <a:pt x="536773" y="185638"/>
                    <a:pt x="515739" y="212576"/>
                    <a:pt x="492621" y="231428"/>
                  </a:cubicBezTo>
                  <a:cubicBezTo>
                    <a:pt x="514449" y="245914"/>
                    <a:pt x="545108" y="258217"/>
                    <a:pt x="584597" y="268337"/>
                  </a:cubicBezTo>
                  <a:cubicBezTo>
                    <a:pt x="579239" y="276175"/>
                    <a:pt x="576015" y="281533"/>
                    <a:pt x="574923" y="284411"/>
                  </a:cubicBezTo>
                  <a:cubicBezTo>
                    <a:pt x="533152" y="271512"/>
                    <a:pt x="501154" y="257324"/>
                    <a:pt x="478929" y="241846"/>
                  </a:cubicBezTo>
                  <a:cubicBezTo>
                    <a:pt x="453132" y="259606"/>
                    <a:pt x="417959" y="275134"/>
                    <a:pt x="373410" y="288429"/>
                  </a:cubicBezTo>
                  <a:cubicBezTo>
                    <a:pt x="370235" y="282575"/>
                    <a:pt x="366911" y="277416"/>
                    <a:pt x="363438" y="272951"/>
                  </a:cubicBezTo>
                  <a:cubicBezTo>
                    <a:pt x="408087" y="259953"/>
                    <a:pt x="442020" y="245914"/>
                    <a:pt x="465237" y="230832"/>
                  </a:cubicBezTo>
                  <a:cubicBezTo>
                    <a:pt x="442714" y="211584"/>
                    <a:pt x="424309" y="184249"/>
                    <a:pt x="410022" y="148828"/>
                  </a:cubicBezTo>
                  <a:lnTo>
                    <a:pt x="394395" y="148828"/>
                  </a:lnTo>
                  <a:close/>
                  <a:moveTo>
                    <a:pt x="603200" y="102543"/>
                  </a:moveTo>
                  <a:lnTo>
                    <a:pt x="661839" y="102543"/>
                  </a:lnTo>
                  <a:lnTo>
                    <a:pt x="661839" y="250329"/>
                  </a:lnTo>
                  <a:cubicBezTo>
                    <a:pt x="682774" y="236438"/>
                    <a:pt x="701427" y="223738"/>
                    <a:pt x="717798" y="212229"/>
                  </a:cubicBezTo>
                  <a:cubicBezTo>
                    <a:pt x="719386" y="218380"/>
                    <a:pt x="721221" y="224086"/>
                    <a:pt x="723305" y="229344"/>
                  </a:cubicBezTo>
                  <a:cubicBezTo>
                    <a:pt x="704652" y="240357"/>
                    <a:pt x="684461" y="253653"/>
                    <a:pt x="662732" y="269230"/>
                  </a:cubicBezTo>
                  <a:cubicBezTo>
                    <a:pt x="657374" y="273000"/>
                    <a:pt x="652661" y="277267"/>
                    <a:pt x="648593" y="282029"/>
                  </a:cubicBezTo>
                  <a:lnTo>
                    <a:pt x="636240" y="269230"/>
                  </a:lnTo>
                  <a:cubicBezTo>
                    <a:pt x="639713" y="265559"/>
                    <a:pt x="642094" y="261888"/>
                    <a:pt x="643384" y="258217"/>
                  </a:cubicBezTo>
                  <a:cubicBezTo>
                    <a:pt x="644674" y="254546"/>
                    <a:pt x="645319" y="249882"/>
                    <a:pt x="645319" y="244227"/>
                  </a:cubicBezTo>
                  <a:lnTo>
                    <a:pt x="645319" y="118021"/>
                  </a:lnTo>
                  <a:lnTo>
                    <a:pt x="603200" y="118021"/>
                  </a:lnTo>
                  <a:close/>
                  <a:moveTo>
                    <a:pt x="298400" y="100905"/>
                  </a:moveTo>
                  <a:lnTo>
                    <a:pt x="349002" y="100905"/>
                  </a:lnTo>
                  <a:lnTo>
                    <a:pt x="349002" y="228600"/>
                  </a:lnTo>
                  <a:cubicBezTo>
                    <a:pt x="361404" y="215205"/>
                    <a:pt x="373013" y="202208"/>
                    <a:pt x="383828" y="189607"/>
                  </a:cubicBezTo>
                  <a:cubicBezTo>
                    <a:pt x="387201" y="196552"/>
                    <a:pt x="390029" y="201464"/>
                    <a:pt x="392311" y="204341"/>
                  </a:cubicBezTo>
                  <a:cubicBezTo>
                    <a:pt x="381298" y="215553"/>
                    <a:pt x="367606" y="230386"/>
                    <a:pt x="351234" y="248841"/>
                  </a:cubicBezTo>
                  <a:cubicBezTo>
                    <a:pt x="346373" y="253901"/>
                    <a:pt x="342503" y="258663"/>
                    <a:pt x="339626" y="263128"/>
                  </a:cubicBezTo>
                  <a:lnTo>
                    <a:pt x="328017" y="253008"/>
                  </a:lnTo>
                  <a:cubicBezTo>
                    <a:pt x="331589" y="247352"/>
                    <a:pt x="333325" y="241052"/>
                    <a:pt x="333226" y="234107"/>
                  </a:cubicBezTo>
                  <a:lnTo>
                    <a:pt x="333226" y="115639"/>
                  </a:lnTo>
                  <a:lnTo>
                    <a:pt x="298400" y="115639"/>
                  </a:lnTo>
                  <a:close/>
                  <a:moveTo>
                    <a:pt x="911423" y="18604"/>
                  </a:moveTo>
                  <a:lnTo>
                    <a:pt x="1191816" y="18604"/>
                  </a:lnTo>
                  <a:lnTo>
                    <a:pt x="1191816" y="34528"/>
                  </a:lnTo>
                  <a:lnTo>
                    <a:pt x="1054894" y="34528"/>
                  </a:lnTo>
                  <a:lnTo>
                    <a:pt x="1041499" y="88702"/>
                  </a:lnTo>
                  <a:lnTo>
                    <a:pt x="1174700" y="88702"/>
                  </a:lnTo>
                  <a:lnTo>
                    <a:pt x="1174700" y="250924"/>
                  </a:lnTo>
                  <a:cubicBezTo>
                    <a:pt x="1174700" y="272455"/>
                    <a:pt x="1165374" y="283518"/>
                    <a:pt x="1146721" y="284113"/>
                  </a:cubicBezTo>
                  <a:cubicBezTo>
                    <a:pt x="1137890" y="284411"/>
                    <a:pt x="1126430" y="284609"/>
                    <a:pt x="1112341" y="284708"/>
                  </a:cubicBezTo>
                  <a:cubicBezTo>
                    <a:pt x="1111548" y="278557"/>
                    <a:pt x="1110506" y="272802"/>
                    <a:pt x="1109216" y="267444"/>
                  </a:cubicBezTo>
                  <a:cubicBezTo>
                    <a:pt x="1117451" y="268039"/>
                    <a:pt x="1127026" y="268337"/>
                    <a:pt x="1137940" y="268337"/>
                  </a:cubicBezTo>
                  <a:cubicBezTo>
                    <a:pt x="1152525" y="268833"/>
                    <a:pt x="1159520" y="262632"/>
                    <a:pt x="1158925" y="249734"/>
                  </a:cubicBezTo>
                  <a:lnTo>
                    <a:pt x="1158925" y="104329"/>
                  </a:lnTo>
                  <a:lnTo>
                    <a:pt x="1096714" y="104329"/>
                  </a:lnTo>
                  <a:lnTo>
                    <a:pt x="1096714" y="270421"/>
                  </a:lnTo>
                  <a:lnTo>
                    <a:pt x="1080939" y="270421"/>
                  </a:lnTo>
                  <a:lnTo>
                    <a:pt x="1080939" y="104329"/>
                  </a:lnTo>
                  <a:lnTo>
                    <a:pt x="1020217" y="104329"/>
                  </a:lnTo>
                  <a:lnTo>
                    <a:pt x="1020217" y="270421"/>
                  </a:lnTo>
                  <a:lnTo>
                    <a:pt x="1004441" y="270421"/>
                  </a:lnTo>
                  <a:lnTo>
                    <a:pt x="1004441" y="104329"/>
                  </a:lnTo>
                  <a:lnTo>
                    <a:pt x="943719" y="104329"/>
                  </a:lnTo>
                  <a:lnTo>
                    <a:pt x="943719" y="287834"/>
                  </a:lnTo>
                  <a:lnTo>
                    <a:pt x="927497" y="287834"/>
                  </a:lnTo>
                  <a:lnTo>
                    <a:pt x="927497" y="88702"/>
                  </a:lnTo>
                  <a:lnTo>
                    <a:pt x="1023640" y="88702"/>
                  </a:lnTo>
                  <a:lnTo>
                    <a:pt x="1037332" y="34528"/>
                  </a:lnTo>
                  <a:lnTo>
                    <a:pt x="911423" y="34528"/>
                  </a:lnTo>
                  <a:close/>
                  <a:moveTo>
                    <a:pt x="422821" y="16222"/>
                  </a:moveTo>
                  <a:lnTo>
                    <a:pt x="540395" y="16222"/>
                  </a:lnTo>
                  <a:lnTo>
                    <a:pt x="540395" y="72628"/>
                  </a:lnTo>
                  <a:cubicBezTo>
                    <a:pt x="539601" y="84534"/>
                    <a:pt x="545604" y="90140"/>
                    <a:pt x="558403" y="89446"/>
                  </a:cubicBezTo>
                  <a:lnTo>
                    <a:pt x="586829" y="89446"/>
                  </a:lnTo>
                  <a:lnTo>
                    <a:pt x="584299" y="105222"/>
                  </a:lnTo>
                  <a:lnTo>
                    <a:pt x="554534" y="105222"/>
                  </a:lnTo>
                  <a:cubicBezTo>
                    <a:pt x="533995" y="105618"/>
                    <a:pt x="523925" y="96589"/>
                    <a:pt x="524322" y="78135"/>
                  </a:cubicBezTo>
                  <a:lnTo>
                    <a:pt x="524322" y="31403"/>
                  </a:lnTo>
                  <a:lnTo>
                    <a:pt x="438894" y="31403"/>
                  </a:lnTo>
                  <a:lnTo>
                    <a:pt x="438894" y="43309"/>
                  </a:lnTo>
                  <a:cubicBezTo>
                    <a:pt x="439093" y="45690"/>
                    <a:pt x="439192" y="48518"/>
                    <a:pt x="439192" y="51792"/>
                  </a:cubicBezTo>
                  <a:cubicBezTo>
                    <a:pt x="439192" y="83046"/>
                    <a:pt x="423664" y="105618"/>
                    <a:pt x="392609" y="119509"/>
                  </a:cubicBezTo>
                  <a:cubicBezTo>
                    <a:pt x="388541" y="114350"/>
                    <a:pt x="384473" y="109885"/>
                    <a:pt x="380405" y="106114"/>
                  </a:cubicBezTo>
                  <a:cubicBezTo>
                    <a:pt x="397669" y="98475"/>
                    <a:pt x="408980" y="90488"/>
                    <a:pt x="414338" y="82153"/>
                  </a:cubicBezTo>
                  <a:cubicBezTo>
                    <a:pt x="420191" y="74017"/>
                    <a:pt x="423019" y="61168"/>
                    <a:pt x="422821" y="43607"/>
                  </a:cubicBezTo>
                  <a:close/>
                  <a:moveTo>
                    <a:pt x="332929" y="9525"/>
                  </a:moveTo>
                  <a:cubicBezTo>
                    <a:pt x="344240" y="20538"/>
                    <a:pt x="359271" y="35868"/>
                    <a:pt x="378024" y="55513"/>
                  </a:cubicBezTo>
                  <a:lnTo>
                    <a:pt x="364927" y="67122"/>
                  </a:lnTo>
                  <a:cubicBezTo>
                    <a:pt x="348556" y="48766"/>
                    <a:pt x="333722" y="33040"/>
                    <a:pt x="320427" y="19943"/>
                  </a:cubicBezTo>
                  <a:close/>
                  <a:moveTo>
                    <a:pt x="40630" y="7441"/>
                  </a:moveTo>
                  <a:cubicBezTo>
                    <a:pt x="53628" y="18455"/>
                    <a:pt x="68461" y="32246"/>
                    <a:pt x="85130" y="48816"/>
                  </a:cubicBezTo>
                  <a:lnTo>
                    <a:pt x="71735" y="61020"/>
                  </a:lnTo>
                  <a:cubicBezTo>
                    <a:pt x="58341" y="46434"/>
                    <a:pt x="43904" y="31998"/>
                    <a:pt x="28426" y="17711"/>
                  </a:cubicBezTo>
                  <a:close/>
                  <a:moveTo>
                    <a:pt x="641003" y="6102"/>
                  </a:moveTo>
                  <a:cubicBezTo>
                    <a:pt x="658465" y="21977"/>
                    <a:pt x="674737" y="37654"/>
                    <a:pt x="689818" y="53132"/>
                  </a:cubicBezTo>
                  <a:lnTo>
                    <a:pt x="676126" y="65336"/>
                  </a:lnTo>
                  <a:cubicBezTo>
                    <a:pt x="657969" y="45591"/>
                    <a:pt x="642094" y="29518"/>
                    <a:pt x="628501" y="17115"/>
                  </a:cubicBezTo>
                  <a:close/>
                  <a:moveTo>
                    <a:pt x="785812" y="1637"/>
                  </a:moveTo>
                  <a:lnTo>
                    <a:pt x="802928" y="1637"/>
                  </a:lnTo>
                  <a:lnTo>
                    <a:pt x="802928" y="104031"/>
                  </a:lnTo>
                  <a:lnTo>
                    <a:pt x="890736" y="104031"/>
                  </a:lnTo>
                  <a:lnTo>
                    <a:pt x="890736" y="119807"/>
                  </a:lnTo>
                  <a:lnTo>
                    <a:pt x="802928" y="119807"/>
                  </a:lnTo>
                  <a:lnTo>
                    <a:pt x="802928" y="288131"/>
                  </a:lnTo>
                  <a:lnTo>
                    <a:pt x="785812" y="288131"/>
                  </a:lnTo>
                  <a:lnTo>
                    <a:pt x="785812" y="119807"/>
                  </a:lnTo>
                  <a:lnTo>
                    <a:pt x="698004" y="119807"/>
                  </a:lnTo>
                  <a:lnTo>
                    <a:pt x="698004" y="104031"/>
                  </a:lnTo>
                  <a:lnTo>
                    <a:pt x="785812" y="104031"/>
                  </a:lnTo>
                  <a:close/>
                  <a:moveTo>
                    <a:pt x="122932" y="447"/>
                  </a:moveTo>
                  <a:lnTo>
                    <a:pt x="140196" y="447"/>
                  </a:lnTo>
                  <a:cubicBezTo>
                    <a:pt x="139601" y="32097"/>
                    <a:pt x="138113" y="58589"/>
                    <a:pt x="135731" y="79921"/>
                  </a:cubicBezTo>
                  <a:lnTo>
                    <a:pt x="262831" y="79921"/>
                  </a:lnTo>
                  <a:cubicBezTo>
                    <a:pt x="262136" y="127149"/>
                    <a:pt x="260499" y="174179"/>
                    <a:pt x="257919" y="221010"/>
                  </a:cubicBezTo>
                  <a:cubicBezTo>
                    <a:pt x="257324" y="261590"/>
                    <a:pt x="238621" y="281434"/>
                    <a:pt x="201811" y="280541"/>
                  </a:cubicBezTo>
                  <a:cubicBezTo>
                    <a:pt x="184547" y="280938"/>
                    <a:pt x="166985" y="281136"/>
                    <a:pt x="149126" y="281136"/>
                  </a:cubicBezTo>
                  <a:cubicBezTo>
                    <a:pt x="148134" y="274092"/>
                    <a:pt x="146596" y="267494"/>
                    <a:pt x="144512" y="261342"/>
                  </a:cubicBezTo>
                  <a:cubicBezTo>
                    <a:pt x="155327" y="261838"/>
                    <a:pt x="173534" y="262136"/>
                    <a:pt x="199132" y="262235"/>
                  </a:cubicBezTo>
                  <a:cubicBezTo>
                    <a:pt x="214412" y="262434"/>
                    <a:pt x="224830" y="259606"/>
                    <a:pt x="230386" y="253752"/>
                  </a:cubicBezTo>
                  <a:cubicBezTo>
                    <a:pt x="236240" y="248394"/>
                    <a:pt x="239713" y="237579"/>
                    <a:pt x="240804" y="221307"/>
                  </a:cubicBezTo>
                  <a:cubicBezTo>
                    <a:pt x="243384" y="183803"/>
                    <a:pt x="245021" y="142081"/>
                    <a:pt x="245715" y="96143"/>
                  </a:cubicBezTo>
                  <a:lnTo>
                    <a:pt x="133499" y="96143"/>
                  </a:lnTo>
                  <a:cubicBezTo>
                    <a:pt x="127248" y="179189"/>
                    <a:pt x="87213" y="243582"/>
                    <a:pt x="13395" y="289322"/>
                  </a:cubicBezTo>
                  <a:cubicBezTo>
                    <a:pt x="9624" y="284758"/>
                    <a:pt x="5159" y="279995"/>
                    <a:pt x="0" y="275034"/>
                  </a:cubicBezTo>
                  <a:cubicBezTo>
                    <a:pt x="73620" y="230088"/>
                    <a:pt x="112663" y="170458"/>
                    <a:pt x="117128" y="96143"/>
                  </a:cubicBezTo>
                  <a:lnTo>
                    <a:pt x="5209" y="96143"/>
                  </a:lnTo>
                  <a:lnTo>
                    <a:pt x="5209" y="79921"/>
                  </a:lnTo>
                  <a:lnTo>
                    <a:pt x="118914" y="79921"/>
                  </a:lnTo>
                  <a:cubicBezTo>
                    <a:pt x="121593" y="56803"/>
                    <a:pt x="122932" y="30311"/>
                    <a:pt x="122932" y="447"/>
                  </a:cubicBezTo>
                  <a:close/>
                  <a:moveTo>
                    <a:pt x="1352996" y="0"/>
                  </a:moveTo>
                  <a:lnTo>
                    <a:pt x="1370112" y="0"/>
                  </a:lnTo>
                  <a:lnTo>
                    <a:pt x="1370112" y="64443"/>
                  </a:lnTo>
                  <a:lnTo>
                    <a:pt x="1484709" y="64443"/>
                  </a:lnTo>
                  <a:lnTo>
                    <a:pt x="1484709" y="80218"/>
                  </a:lnTo>
                  <a:lnTo>
                    <a:pt x="1370112" y="80218"/>
                  </a:lnTo>
                  <a:lnTo>
                    <a:pt x="1370112" y="155823"/>
                  </a:lnTo>
                  <a:lnTo>
                    <a:pt x="1476226" y="155823"/>
                  </a:lnTo>
                  <a:lnTo>
                    <a:pt x="1476226" y="171748"/>
                  </a:lnTo>
                  <a:lnTo>
                    <a:pt x="1370112" y="171748"/>
                  </a:lnTo>
                  <a:lnTo>
                    <a:pt x="1370112" y="254943"/>
                  </a:lnTo>
                  <a:lnTo>
                    <a:pt x="1500634" y="254943"/>
                  </a:lnTo>
                  <a:lnTo>
                    <a:pt x="1500634" y="270718"/>
                  </a:lnTo>
                  <a:lnTo>
                    <a:pt x="1213396" y="270718"/>
                  </a:lnTo>
                  <a:lnTo>
                    <a:pt x="1213396" y="254943"/>
                  </a:lnTo>
                  <a:lnTo>
                    <a:pt x="1352996" y="254943"/>
                  </a:lnTo>
                  <a:lnTo>
                    <a:pt x="1352996" y="171748"/>
                  </a:lnTo>
                  <a:lnTo>
                    <a:pt x="1246436" y="171748"/>
                  </a:lnTo>
                  <a:lnTo>
                    <a:pt x="1246436" y="155823"/>
                  </a:lnTo>
                  <a:lnTo>
                    <a:pt x="1352996" y="155823"/>
                  </a:lnTo>
                  <a:lnTo>
                    <a:pt x="1352996" y="80218"/>
                  </a:lnTo>
                  <a:lnTo>
                    <a:pt x="1266527" y="80218"/>
                  </a:lnTo>
                  <a:cubicBezTo>
                    <a:pt x="1255018" y="101352"/>
                    <a:pt x="1241475" y="121295"/>
                    <a:pt x="1225897" y="140047"/>
                  </a:cubicBezTo>
                  <a:cubicBezTo>
                    <a:pt x="1222325" y="136079"/>
                    <a:pt x="1217960" y="131911"/>
                    <a:pt x="1212800" y="127546"/>
                  </a:cubicBezTo>
                  <a:cubicBezTo>
                    <a:pt x="1240085" y="96490"/>
                    <a:pt x="1261765" y="59283"/>
                    <a:pt x="1277838" y="15925"/>
                  </a:cubicBezTo>
                  <a:lnTo>
                    <a:pt x="1294507" y="20538"/>
                  </a:lnTo>
                  <a:cubicBezTo>
                    <a:pt x="1288058" y="36314"/>
                    <a:pt x="1281460" y="50949"/>
                    <a:pt x="1274713" y="64443"/>
                  </a:cubicBezTo>
                  <a:lnTo>
                    <a:pt x="1352996" y="6444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 rot="19414073">
              <a:off x="4605851" y="2089118"/>
              <a:ext cx="2961826" cy="624432"/>
            </a:xfrm>
            <a:custGeom>
              <a:avLst/>
              <a:gdLst>
                <a:gd name="connsiteX0" fmla="*/ 214703 w 4490609"/>
                <a:gd name="connsiteY0" fmla="*/ 367709 h 946741"/>
                <a:gd name="connsiteX1" fmla="*/ 251540 w 4490609"/>
                <a:gd name="connsiteY1" fmla="*/ 456642 h 946741"/>
                <a:gd name="connsiteX2" fmla="*/ 251540 w 4490609"/>
                <a:gd name="connsiteY2" fmla="*/ 471710 h 946741"/>
                <a:gd name="connsiteX3" fmla="*/ 125769 w 4490609"/>
                <a:gd name="connsiteY3" fmla="*/ 597480 h 946741"/>
                <a:gd name="connsiteX4" fmla="*/ 125770 w 4490609"/>
                <a:gd name="connsiteY4" fmla="*/ 597479 h 946741"/>
                <a:gd name="connsiteX5" fmla="*/ 0 w 4490609"/>
                <a:gd name="connsiteY5" fmla="*/ 471709 h 946741"/>
                <a:gd name="connsiteX6" fmla="*/ 1 w 4490609"/>
                <a:gd name="connsiteY6" fmla="*/ 456642 h 946741"/>
                <a:gd name="connsiteX7" fmla="*/ 125770 w 4490609"/>
                <a:gd name="connsiteY7" fmla="*/ 330872 h 946741"/>
                <a:gd name="connsiteX8" fmla="*/ 214703 w 4490609"/>
                <a:gd name="connsiteY8" fmla="*/ 367709 h 946741"/>
                <a:gd name="connsiteX9" fmla="*/ 1567283 w 4490609"/>
                <a:gd name="connsiteY9" fmla="*/ 52075 h 946741"/>
                <a:gd name="connsiteX10" fmla="*/ 1266312 w 4490609"/>
                <a:gd name="connsiteY10" fmla="*/ 456422 h 946741"/>
                <a:gd name="connsiteX11" fmla="*/ 931064 w 4490609"/>
                <a:gd name="connsiteY11" fmla="*/ 906820 h 946741"/>
                <a:gd name="connsiteX12" fmla="*/ 915187 w 4490609"/>
                <a:gd name="connsiteY12" fmla="*/ 928426 h 946741"/>
                <a:gd name="connsiteX13" fmla="*/ 181473 w 4490609"/>
                <a:gd name="connsiteY13" fmla="*/ 946741 h 946741"/>
                <a:gd name="connsiteX14" fmla="*/ 828234 w 4490609"/>
                <a:gd name="connsiteY14" fmla="*/ 70523 h 946741"/>
                <a:gd name="connsiteX15" fmla="*/ 2407592 w 4490609"/>
                <a:gd name="connsiteY15" fmla="*/ 263100 h 946741"/>
                <a:gd name="connsiteX16" fmla="*/ 2011750 w 4490609"/>
                <a:gd name="connsiteY16" fmla="*/ 799378 h 946741"/>
                <a:gd name="connsiteX17" fmla="*/ 2797679 w 4490609"/>
                <a:gd name="connsiteY17" fmla="*/ 551036 h 946741"/>
                <a:gd name="connsiteX18" fmla="*/ 3182908 w 4490609"/>
                <a:gd name="connsiteY18" fmla="*/ 835385 h 946741"/>
                <a:gd name="connsiteX19" fmla="*/ 3057707 w 4490609"/>
                <a:gd name="connsiteY19" fmla="*/ 874946 h 946741"/>
                <a:gd name="connsiteX20" fmla="*/ 1356832 w 4490609"/>
                <a:gd name="connsiteY20" fmla="*/ 917402 h 946741"/>
                <a:gd name="connsiteX21" fmla="*/ 2003594 w 4490609"/>
                <a:gd name="connsiteY21" fmla="*/ 41184 h 946741"/>
                <a:gd name="connsiteX22" fmla="*/ 2103564 w 4490609"/>
                <a:gd name="connsiteY22" fmla="*/ 38689 h 946741"/>
                <a:gd name="connsiteX23" fmla="*/ 2403566 w 4490609"/>
                <a:gd name="connsiteY23" fmla="*/ 260129 h 946741"/>
                <a:gd name="connsiteX24" fmla="*/ 3063780 w 4490609"/>
                <a:gd name="connsiteY24" fmla="*/ 14721 h 946741"/>
                <a:gd name="connsiteX25" fmla="*/ 3893276 w 4490609"/>
                <a:gd name="connsiteY25" fmla="*/ 820267 h 946741"/>
                <a:gd name="connsiteX26" fmla="*/ 3867842 w 4490609"/>
                <a:gd name="connsiteY26" fmla="*/ 854724 h 946741"/>
                <a:gd name="connsiteX27" fmla="*/ 3324758 w 4490609"/>
                <a:gd name="connsiteY27" fmla="*/ 868281 h 946741"/>
                <a:gd name="connsiteX28" fmla="*/ 2443420 w 4490609"/>
                <a:gd name="connsiteY28" fmla="*/ 30206 h 946741"/>
                <a:gd name="connsiteX29" fmla="*/ 4454726 w 4490609"/>
                <a:gd name="connsiteY29" fmla="*/ 680109 h 946741"/>
                <a:gd name="connsiteX30" fmla="*/ 4490609 w 4490609"/>
                <a:gd name="connsiteY30" fmla="*/ 766739 h 946741"/>
                <a:gd name="connsiteX31" fmla="*/ 4368095 w 4490609"/>
                <a:gd name="connsiteY31" fmla="*/ 889253 h 946741"/>
                <a:gd name="connsiteX32" fmla="*/ 4102817 w 4490609"/>
                <a:gd name="connsiteY32" fmla="*/ 889253 h 946741"/>
                <a:gd name="connsiteX33" fmla="*/ 3980303 w 4490609"/>
                <a:gd name="connsiteY33" fmla="*/ 766739 h 946741"/>
                <a:gd name="connsiteX34" fmla="*/ 4102817 w 4490609"/>
                <a:gd name="connsiteY34" fmla="*/ 644225 h 946741"/>
                <a:gd name="connsiteX35" fmla="*/ 4368095 w 4490609"/>
                <a:gd name="connsiteY35" fmla="*/ 644225 h 946741"/>
                <a:gd name="connsiteX36" fmla="*/ 4454726 w 4490609"/>
                <a:gd name="connsiteY36" fmla="*/ 680109 h 946741"/>
                <a:gd name="connsiteX37" fmla="*/ 3786000 w 4490609"/>
                <a:gd name="connsiteY37" fmla="*/ 27800 h 946741"/>
                <a:gd name="connsiteX38" fmla="*/ 3813801 w 4490609"/>
                <a:gd name="connsiteY38" fmla="*/ 94916 h 946741"/>
                <a:gd name="connsiteX39" fmla="*/ 3813799 w 4490609"/>
                <a:gd name="connsiteY39" fmla="*/ 94916 h 946741"/>
                <a:gd name="connsiteX40" fmla="*/ 3718883 w 4490609"/>
                <a:gd name="connsiteY40" fmla="*/ 189832 h 946741"/>
                <a:gd name="connsiteX41" fmla="*/ 3447700 w 4490609"/>
                <a:gd name="connsiteY41" fmla="*/ 189831 h 946741"/>
                <a:gd name="connsiteX42" fmla="*/ 3352785 w 4490609"/>
                <a:gd name="connsiteY42" fmla="*/ 94915 h 946741"/>
                <a:gd name="connsiteX43" fmla="*/ 3352784 w 4490609"/>
                <a:gd name="connsiteY43" fmla="*/ 94916 h 946741"/>
                <a:gd name="connsiteX44" fmla="*/ 3447700 w 4490609"/>
                <a:gd name="connsiteY44" fmla="*/ 0 h 946741"/>
                <a:gd name="connsiteX45" fmla="*/ 3718884 w 4490609"/>
                <a:gd name="connsiteY45" fmla="*/ 0 h 946741"/>
                <a:gd name="connsiteX46" fmla="*/ 3786000 w 4490609"/>
                <a:gd name="connsiteY46" fmla="*/ 27800 h 94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490609" h="946741">
                  <a:moveTo>
                    <a:pt x="214703" y="367709"/>
                  </a:moveTo>
                  <a:cubicBezTo>
                    <a:pt x="237463" y="390469"/>
                    <a:pt x="251541" y="421912"/>
                    <a:pt x="251540" y="456642"/>
                  </a:cubicBezTo>
                  <a:cubicBezTo>
                    <a:pt x="251540" y="461665"/>
                    <a:pt x="251539" y="466687"/>
                    <a:pt x="251540" y="471710"/>
                  </a:cubicBezTo>
                  <a:cubicBezTo>
                    <a:pt x="251539" y="541171"/>
                    <a:pt x="195231" y="597480"/>
                    <a:pt x="125769" y="597480"/>
                  </a:cubicBezTo>
                  <a:lnTo>
                    <a:pt x="125770" y="597479"/>
                  </a:lnTo>
                  <a:cubicBezTo>
                    <a:pt x="56309" y="597479"/>
                    <a:pt x="0" y="541170"/>
                    <a:pt x="0" y="471709"/>
                  </a:cubicBezTo>
                  <a:lnTo>
                    <a:pt x="1" y="456642"/>
                  </a:lnTo>
                  <a:cubicBezTo>
                    <a:pt x="0" y="387181"/>
                    <a:pt x="56309" y="330872"/>
                    <a:pt x="125770" y="330872"/>
                  </a:cubicBezTo>
                  <a:cubicBezTo>
                    <a:pt x="160501" y="330872"/>
                    <a:pt x="191944" y="344950"/>
                    <a:pt x="214703" y="367709"/>
                  </a:cubicBezTo>
                  <a:close/>
                  <a:moveTo>
                    <a:pt x="1567283" y="52075"/>
                  </a:moveTo>
                  <a:lnTo>
                    <a:pt x="1266312" y="456422"/>
                  </a:lnTo>
                  <a:cubicBezTo>
                    <a:pt x="1154594" y="606187"/>
                    <a:pt x="1042876" y="755952"/>
                    <a:pt x="931064" y="906820"/>
                  </a:cubicBezTo>
                  <a:lnTo>
                    <a:pt x="915187" y="928426"/>
                  </a:lnTo>
                  <a:lnTo>
                    <a:pt x="181473" y="946741"/>
                  </a:lnTo>
                  <a:lnTo>
                    <a:pt x="828234" y="70523"/>
                  </a:lnTo>
                  <a:close/>
                  <a:moveTo>
                    <a:pt x="2407592" y="263100"/>
                  </a:moveTo>
                  <a:lnTo>
                    <a:pt x="2011750" y="799378"/>
                  </a:lnTo>
                  <a:lnTo>
                    <a:pt x="2797679" y="551036"/>
                  </a:lnTo>
                  <a:lnTo>
                    <a:pt x="3182908" y="835385"/>
                  </a:lnTo>
                  <a:lnTo>
                    <a:pt x="3057707" y="874946"/>
                  </a:lnTo>
                  <a:lnTo>
                    <a:pt x="1356832" y="917402"/>
                  </a:lnTo>
                  <a:lnTo>
                    <a:pt x="2003594" y="41184"/>
                  </a:lnTo>
                  <a:lnTo>
                    <a:pt x="2103564" y="38689"/>
                  </a:lnTo>
                  <a:lnTo>
                    <a:pt x="2403566" y="260129"/>
                  </a:lnTo>
                  <a:close/>
                  <a:moveTo>
                    <a:pt x="3063780" y="14721"/>
                  </a:moveTo>
                  <a:lnTo>
                    <a:pt x="3893276" y="820267"/>
                  </a:lnTo>
                  <a:lnTo>
                    <a:pt x="3867842" y="854724"/>
                  </a:lnTo>
                  <a:lnTo>
                    <a:pt x="3324758" y="868281"/>
                  </a:lnTo>
                  <a:lnTo>
                    <a:pt x="2443420" y="30206"/>
                  </a:lnTo>
                  <a:close/>
                  <a:moveTo>
                    <a:pt x="4454726" y="680109"/>
                  </a:moveTo>
                  <a:cubicBezTo>
                    <a:pt x="4476896" y="702279"/>
                    <a:pt x="4490608" y="732907"/>
                    <a:pt x="4490609" y="766739"/>
                  </a:cubicBezTo>
                  <a:cubicBezTo>
                    <a:pt x="4490609" y="834402"/>
                    <a:pt x="4435758" y="889253"/>
                    <a:pt x="4368095" y="889253"/>
                  </a:cubicBezTo>
                  <a:lnTo>
                    <a:pt x="4102817" y="889253"/>
                  </a:lnTo>
                  <a:cubicBezTo>
                    <a:pt x="4035154" y="889253"/>
                    <a:pt x="3980303" y="834402"/>
                    <a:pt x="3980303" y="766739"/>
                  </a:cubicBezTo>
                  <a:cubicBezTo>
                    <a:pt x="3980303" y="699076"/>
                    <a:pt x="4035154" y="644225"/>
                    <a:pt x="4102817" y="644225"/>
                  </a:cubicBezTo>
                  <a:lnTo>
                    <a:pt x="4368095" y="644225"/>
                  </a:lnTo>
                  <a:cubicBezTo>
                    <a:pt x="4401927" y="644226"/>
                    <a:pt x="4432555" y="657938"/>
                    <a:pt x="4454726" y="680109"/>
                  </a:cubicBezTo>
                  <a:close/>
                  <a:moveTo>
                    <a:pt x="3786000" y="27800"/>
                  </a:moveTo>
                  <a:cubicBezTo>
                    <a:pt x="3803177" y="44977"/>
                    <a:pt x="3813801" y="68706"/>
                    <a:pt x="3813801" y="94916"/>
                  </a:cubicBezTo>
                  <a:lnTo>
                    <a:pt x="3813799" y="94916"/>
                  </a:lnTo>
                  <a:cubicBezTo>
                    <a:pt x="3813799" y="147337"/>
                    <a:pt x="3771304" y="189832"/>
                    <a:pt x="3718883" y="189832"/>
                  </a:cubicBezTo>
                  <a:lnTo>
                    <a:pt x="3447700" y="189831"/>
                  </a:lnTo>
                  <a:cubicBezTo>
                    <a:pt x="3395279" y="189831"/>
                    <a:pt x="3352784" y="147336"/>
                    <a:pt x="3352785" y="94915"/>
                  </a:cubicBezTo>
                  <a:lnTo>
                    <a:pt x="3352784" y="94916"/>
                  </a:lnTo>
                  <a:cubicBezTo>
                    <a:pt x="3352784" y="42495"/>
                    <a:pt x="3395280" y="0"/>
                    <a:pt x="3447700" y="0"/>
                  </a:cubicBezTo>
                  <a:lnTo>
                    <a:pt x="3718884" y="0"/>
                  </a:lnTo>
                  <a:cubicBezTo>
                    <a:pt x="3745095" y="0"/>
                    <a:pt x="3768824" y="10624"/>
                    <a:pt x="3786000" y="278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EDC87E">
                    <a:lumMod val="84000"/>
                  </a:srgbClr>
                </a:gs>
                <a:gs pos="100000">
                  <a:srgbClr val="EDC87E">
                    <a:lumMod val="94000"/>
                  </a:srgb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 rot="3128280">
              <a:off x="7310221" y="1532631"/>
              <a:ext cx="0" cy="539775"/>
            </a:xfrm>
            <a:custGeom>
              <a:avLst/>
              <a:gdLst>
                <a:gd name="connsiteX0" fmla="*/ 0 w 0"/>
                <a:gd name="connsiteY0" fmla="*/ 0 h 818386"/>
                <a:gd name="connsiteX1" fmla="*/ 0 w 0"/>
                <a:gd name="connsiteY1" fmla="*/ 818386 h 818386"/>
                <a:gd name="connsiteX2" fmla="*/ 0 w 0"/>
                <a:gd name="connsiteY2" fmla="*/ 818386 h 818386"/>
                <a:gd name="connsiteX3" fmla="*/ 0 w 0"/>
                <a:gd name="connsiteY3" fmla="*/ 0 h 818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818386">
                  <a:moveTo>
                    <a:pt x="0" y="0"/>
                  </a:moveTo>
                  <a:lnTo>
                    <a:pt x="0" y="818386"/>
                  </a:lnTo>
                  <a:lnTo>
                    <a:pt x="0" y="818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 rot="3128280">
              <a:off x="5789463" y="2200833"/>
              <a:ext cx="31960" cy="65956"/>
            </a:xfrm>
            <a:custGeom>
              <a:avLst/>
              <a:gdLst>
                <a:gd name="connsiteX0" fmla="*/ 0 w 48456"/>
                <a:gd name="connsiteY0" fmla="*/ 62330 h 100000"/>
                <a:gd name="connsiteX1" fmla="*/ 48456 w 48456"/>
                <a:gd name="connsiteY1" fmla="*/ 0 h 100000"/>
                <a:gd name="connsiteX2" fmla="*/ 48456 w 48456"/>
                <a:gd name="connsiteY2" fmla="*/ 100000 h 100000"/>
                <a:gd name="connsiteX3" fmla="*/ 0 w 48456"/>
                <a:gd name="connsiteY3" fmla="*/ 62330 h 1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456" h="100000">
                  <a:moveTo>
                    <a:pt x="0" y="62330"/>
                  </a:moveTo>
                  <a:lnTo>
                    <a:pt x="48456" y="0"/>
                  </a:lnTo>
                  <a:lnTo>
                    <a:pt x="48456" y="100000"/>
                  </a:lnTo>
                  <a:lnTo>
                    <a:pt x="0" y="6233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75E3E">
                    <a:lumMod val="89000"/>
                  </a:srgbClr>
                </a:gs>
                <a:gs pos="100000">
                  <a:srgbClr val="D75E3E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 53"/>
            <p:cNvSpPr/>
            <p:nvPr/>
          </p:nvSpPr>
          <p:spPr>
            <a:xfrm rot="3128280">
              <a:off x="6179877" y="1758315"/>
              <a:ext cx="1" cy="409292"/>
            </a:xfrm>
            <a:custGeom>
              <a:avLst/>
              <a:gdLst>
                <a:gd name="connsiteX0" fmla="*/ 1 w 1"/>
                <a:gd name="connsiteY0" fmla="*/ 0 h 620553"/>
                <a:gd name="connsiteX1" fmla="*/ 1 w 1"/>
                <a:gd name="connsiteY1" fmla="*/ 0 h 620553"/>
                <a:gd name="connsiteX2" fmla="*/ 1 w 1"/>
                <a:gd name="connsiteY2" fmla="*/ 620552 h 620553"/>
                <a:gd name="connsiteX3" fmla="*/ 0 w 1"/>
                <a:gd name="connsiteY3" fmla="*/ 620553 h 620553"/>
                <a:gd name="connsiteX4" fmla="*/ 1 w 1"/>
                <a:gd name="connsiteY4" fmla="*/ 0 h 62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" h="620553">
                  <a:moveTo>
                    <a:pt x="1" y="0"/>
                  </a:moveTo>
                  <a:lnTo>
                    <a:pt x="1" y="0"/>
                  </a:lnTo>
                  <a:lnTo>
                    <a:pt x="1" y="620552"/>
                  </a:lnTo>
                  <a:lnTo>
                    <a:pt x="0" y="6205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 54"/>
            <p:cNvSpPr/>
            <p:nvPr/>
          </p:nvSpPr>
          <p:spPr>
            <a:xfrm rot="3128280">
              <a:off x="6955707" y="1898968"/>
              <a:ext cx="1" cy="358309"/>
            </a:xfrm>
            <a:custGeom>
              <a:avLst/>
              <a:gdLst>
                <a:gd name="connsiteX0" fmla="*/ 0 w 1"/>
                <a:gd name="connsiteY0" fmla="*/ 0 h 543254"/>
                <a:gd name="connsiteX1" fmla="*/ 0 w 1"/>
                <a:gd name="connsiteY1" fmla="*/ 0 h 543254"/>
                <a:gd name="connsiteX2" fmla="*/ 1 w 1"/>
                <a:gd name="connsiteY2" fmla="*/ 543254 h 543254"/>
                <a:gd name="connsiteX3" fmla="*/ 0 w 1"/>
                <a:gd name="connsiteY3" fmla="*/ 543254 h 543254"/>
                <a:gd name="connsiteX4" fmla="*/ 0 w 1"/>
                <a:gd name="connsiteY4" fmla="*/ 0 h 543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" h="543254">
                  <a:moveTo>
                    <a:pt x="0" y="0"/>
                  </a:moveTo>
                  <a:lnTo>
                    <a:pt x="0" y="0"/>
                  </a:lnTo>
                  <a:lnTo>
                    <a:pt x="1" y="543254"/>
                  </a:lnTo>
                  <a:lnTo>
                    <a:pt x="0" y="543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 55"/>
            <p:cNvSpPr/>
            <p:nvPr/>
          </p:nvSpPr>
          <p:spPr>
            <a:xfrm rot="3128280">
              <a:off x="6232189" y="2079507"/>
              <a:ext cx="0" cy="1122179"/>
            </a:xfrm>
            <a:custGeom>
              <a:avLst/>
              <a:gdLst>
                <a:gd name="connsiteX0" fmla="*/ 0 w 0"/>
                <a:gd name="connsiteY0" fmla="*/ 0 h 1701405"/>
                <a:gd name="connsiteX1" fmla="*/ 0 w 0"/>
                <a:gd name="connsiteY1" fmla="*/ 1 h 1701405"/>
                <a:gd name="connsiteX2" fmla="*/ 0 w 0"/>
                <a:gd name="connsiteY2" fmla="*/ 1701405 h 1701405"/>
                <a:gd name="connsiteX3" fmla="*/ 0 w 0"/>
                <a:gd name="connsiteY3" fmla="*/ 1701405 h 1701405"/>
                <a:gd name="connsiteX4" fmla="*/ 0 w 0"/>
                <a:gd name="connsiteY4" fmla="*/ 0 h 170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h="1701405">
                  <a:moveTo>
                    <a:pt x="0" y="0"/>
                  </a:moveTo>
                  <a:lnTo>
                    <a:pt x="0" y="1"/>
                  </a:lnTo>
                  <a:lnTo>
                    <a:pt x="0" y="1701405"/>
                  </a:lnTo>
                  <a:lnTo>
                    <a:pt x="0" y="17014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 56"/>
            <p:cNvSpPr/>
            <p:nvPr/>
          </p:nvSpPr>
          <p:spPr>
            <a:xfrm rot="3128280">
              <a:off x="6543040" y="3230376"/>
              <a:ext cx="1" cy="256848"/>
            </a:xfrm>
            <a:custGeom>
              <a:avLst/>
              <a:gdLst>
                <a:gd name="connsiteX0" fmla="*/ 0 w 1"/>
                <a:gd name="connsiteY0" fmla="*/ 0 h 389424"/>
                <a:gd name="connsiteX1" fmla="*/ 1 w 1"/>
                <a:gd name="connsiteY1" fmla="*/ 0 h 389424"/>
                <a:gd name="connsiteX2" fmla="*/ 1 w 1"/>
                <a:gd name="connsiteY2" fmla="*/ 389424 h 389424"/>
                <a:gd name="connsiteX3" fmla="*/ 0 w 1"/>
                <a:gd name="connsiteY3" fmla="*/ 389423 h 389424"/>
                <a:gd name="connsiteX4" fmla="*/ 0 w 1"/>
                <a:gd name="connsiteY4" fmla="*/ 0 h 38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" h="389424">
                  <a:moveTo>
                    <a:pt x="0" y="0"/>
                  </a:moveTo>
                  <a:lnTo>
                    <a:pt x="1" y="0"/>
                  </a:lnTo>
                  <a:lnTo>
                    <a:pt x="1" y="389424"/>
                  </a:lnTo>
                  <a:lnTo>
                    <a:pt x="0" y="3894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 rot="19414073">
              <a:off x="4728756" y="2731355"/>
              <a:ext cx="2885054" cy="822995"/>
            </a:xfrm>
            <a:custGeom>
              <a:avLst/>
              <a:gdLst>
                <a:gd name="connsiteX0" fmla="*/ 483499 w 4374210"/>
                <a:gd name="connsiteY0" fmla="*/ 26807 h 1247794"/>
                <a:gd name="connsiteX1" fmla="*/ 510306 w 4374210"/>
                <a:gd name="connsiteY1" fmla="*/ 91527 h 1247794"/>
                <a:gd name="connsiteX2" fmla="*/ 418779 w 4374210"/>
                <a:gd name="connsiteY2" fmla="*/ 183054 h 1247794"/>
                <a:gd name="connsiteX3" fmla="*/ 91527 w 4374210"/>
                <a:gd name="connsiteY3" fmla="*/ 183054 h 1247794"/>
                <a:gd name="connsiteX4" fmla="*/ 0 w 4374210"/>
                <a:gd name="connsiteY4" fmla="*/ 91527 h 1247794"/>
                <a:gd name="connsiteX5" fmla="*/ 91528 w 4374210"/>
                <a:gd name="connsiteY5" fmla="*/ 0 h 1247794"/>
                <a:gd name="connsiteX6" fmla="*/ 418779 w 4374210"/>
                <a:gd name="connsiteY6" fmla="*/ 0 h 1247794"/>
                <a:gd name="connsiteX7" fmla="*/ 483499 w 4374210"/>
                <a:gd name="connsiteY7" fmla="*/ 26807 h 1247794"/>
                <a:gd name="connsiteX8" fmla="*/ 2214326 w 4374210"/>
                <a:gd name="connsiteY8" fmla="*/ 1227838 h 1247794"/>
                <a:gd name="connsiteX9" fmla="*/ 1414859 w 4374210"/>
                <a:gd name="connsiteY9" fmla="*/ 1247794 h 1247794"/>
                <a:gd name="connsiteX10" fmla="*/ 1318395 w 4374210"/>
                <a:gd name="connsiteY10" fmla="*/ 1202381 h 1247794"/>
                <a:gd name="connsiteX11" fmla="*/ 555179 w 4374210"/>
                <a:gd name="connsiteY11" fmla="*/ 822575 h 1247794"/>
                <a:gd name="connsiteX12" fmla="*/ 1421552 w 4374210"/>
                <a:gd name="connsiteY12" fmla="*/ 98312 h 1247794"/>
                <a:gd name="connsiteX13" fmla="*/ 1101608 w 4374210"/>
                <a:gd name="connsiteY13" fmla="*/ 533723 h 1247794"/>
                <a:gd name="connsiteX14" fmla="*/ 303748 w 4374210"/>
                <a:gd name="connsiteY14" fmla="*/ 636983 h 1247794"/>
                <a:gd name="connsiteX15" fmla="*/ 687838 w 4374210"/>
                <a:gd name="connsiteY15" fmla="*/ 116628 h 1247794"/>
                <a:gd name="connsiteX16" fmla="*/ 4326141 w 4374210"/>
                <a:gd name="connsiteY16" fmla="*/ 669899 h 1247794"/>
                <a:gd name="connsiteX17" fmla="*/ 4353917 w 4374210"/>
                <a:gd name="connsiteY17" fmla="*/ 736957 h 1247794"/>
                <a:gd name="connsiteX18" fmla="*/ 4259082 w 4374210"/>
                <a:gd name="connsiteY18" fmla="*/ 831792 h 1247794"/>
                <a:gd name="connsiteX19" fmla="*/ 4104850 w 4374210"/>
                <a:gd name="connsiteY19" fmla="*/ 831792 h 1247794"/>
                <a:gd name="connsiteX20" fmla="*/ 4010015 w 4374210"/>
                <a:gd name="connsiteY20" fmla="*/ 736957 h 1247794"/>
                <a:gd name="connsiteX21" fmla="*/ 4104850 w 4374210"/>
                <a:gd name="connsiteY21" fmla="*/ 642122 h 1247794"/>
                <a:gd name="connsiteX22" fmla="*/ 4259082 w 4374210"/>
                <a:gd name="connsiteY22" fmla="*/ 642122 h 1247794"/>
                <a:gd name="connsiteX23" fmla="*/ 4326141 w 4374210"/>
                <a:gd name="connsiteY23" fmla="*/ 669899 h 1247794"/>
                <a:gd name="connsiteX24" fmla="*/ 3564072 w 4374210"/>
                <a:gd name="connsiteY24" fmla="*/ 44831 h 1247794"/>
                <a:gd name="connsiteX25" fmla="*/ 2695081 w 4374210"/>
                <a:gd name="connsiteY25" fmla="*/ 319420 h 1247794"/>
                <a:gd name="connsiteX26" fmla="*/ 2640802 w 4374210"/>
                <a:gd name="connsiteY26" fmla="*/ 1217192 h 1247794"/>
                <a:gd name="connsiteX27" fmla="*/ 2251500 w 4374210"/>
                <a:gd name="connsiteY27" fmla="*/ 1226910 h 1247794"/>
                <a:gd name="connsiteX28" fmla="*/ 2298508 w 4374210"/>
                <a:gd name="connsiteY28" fmla="*/ 266783 h 1247794"/>
                <a:gd name="connsiteX29" fmla="*/ 1798627 w 4374210"/>
                <a:gd name="connsiteY29" fmla="*/ 944010 h 1247794"/>
                <a:gd name="connsiteX30" fmla="*/ 1794601 w 4374210"/>
                <a:gd name="connsiteY30" fmla="*/ 941038 h 1247794"/>
                <a:gd name="connsiteX31" fmla="*/ 1772606 w 4374210"/>
                <a:gd name="connsiteY31" fmla="*/ 970835 h 1247794"/>
                <a:gd name="connsiteX32" fmla="*/ 1409084 w 4374210"/>
                <a:gd name="connsiteY32" fmla="*/ 702510 h 1247794"/>
                <a:gd name="connsiteX33" fmla="*/ 1431079 w 4374210"/>
                <a:gd name="connsiteY33" fmla="*/ 672712 h 1247794"/>
                <a:gd name="connsiteX34" fmla="*/ 1863198 w 4374210"/>
                <a:gd name="connsiteY34" fmla="*/ 87288 h 1247794"/>
                <a:gd name="connsiteX35" fmla="*/ 4374210 w 4374210"/>
                <a:gd name="connsiteY35" fmla="*/ 24609 h 1247794"/>
                <a:gd name="connsiteX36" fmla="*/ 3509943 w 4374210"/>
                <a:gd name="connsiteY36" fmla="*/ 1195497 h 1247794"/>
                <a:gd name="connsiteX37" fmla="*/ 2967007 w 4374210"/>
                <a:gd name="connsiteY37" fmla="*/ 1209050 h 1247794"/>
                <a:gd name="connsiteX38" fmla="*/ 3831211 w 4374210"/>
                <a:gd name="connsiteY38" fmla="*/ 38247 h 1247794"/>
                <a:gd name="connsiteX39" fmla="*/ 3831125 w 4374210"/>
                <a:gd name="connsiteY39" fmla="*/ 38166 h 124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374210" h="1247794">
                  <a:moveTo>
                    <a:pt x="483499" y="26807"/>
                  </a:moveTo>
                  <a:cubicBezTo>
                    <a:pt x="500062" y="43370"/>
                    <a:pt x="510307" y="66252"/>
                    <a:pt x="510306" y="91527"/>
                  </a:cubicBezTo>
                  <a:cubicBezTo>
                    <a:pt x="510306" y="142076"/>
                    <a:pt x="469328" y="183054"/>
                    <a:pt x="418779" y="183054"/>
                  </a:cubicBezTo>
                  <a:lnTo>
                    <a:pt x="91527" y="183054"/>
                  </a:lnTo>
                  <a:cubicBezTo>
                    <a:pt x="40978" y="183054"/>
                    <a:pt x="0" y="142076"/>
                    <a:pt x="0" y="91527"/>
                  </a:cubicBezTo>
                  <a:cubicBezTo>
                    <a:pt x="0" y="40978"/>
                    <a:pt x="40978" y="0"/>
                    <a:pt x="91528" y="0"/>
                  </a:cubicBezTo>
                  <a:lnTo>
                    <a:pt x="418779" y="0"/>
                  </a:lnTo>
                  <a:cubicBezTo>
                    <a:pt x="444054" y="0"/>
                    <a:pt x="466936" y="10244"/>
                    <a:pt x="483499" y="26807"/>
                  </a:cubicBezTo>
                  <a:close/>
                  <a:moveTo>
                    <a:pt x="2214326" y="1227838"/>
                  </a:moveTo>
                  <a:lnTo>
                    <a:pt x="1414859" y="1247794"/>
                  </a:lnTo>
                  <a:lnTo>
                    <a:pt x="1318395" y="1202381"/>
                  </a:lnTo>
                  <a:cubicBezTo>
                    <a:pt x="911148" y="1010212"/>
                    <a:pt x="580322" y="850827"/>
                    <a:pt x="555179" y="822575"/>
                  </a:cubicBezTo>
                  <a:close/>
                  <a:moveTo>
                    <a:pt x="1421552" y="98312"/>
                  </a:moveTo>
                  <a:lnTo>
                    <a:pt x="1101608" y="533723"/>
                  </a:lnTo>
                  <a:lnTo>
                    <a:pt x="303748" y="636983"/>
                  </a:lnTo>
                  <a:lnTo>
                    <a:pt x="687838" y="116628"/>
                  </a:lnTo>
                  <a:close/>
                  <a:moveTo>
                    <a:pt x="4326141" y="669899"/>
                  </a:moveTo>
                  <a:cubicBezTo>
                    <a:pt x="4343303" y="687060"/>
                    <a:pt x="4353917" y="710769"/>
                    <a:pt x="4353917" y="736957"/>
                  </a:cubicBezTo>
                  <a:cubicBezTo>
                    <a:pt x="4353917" y="789333"/>
                    <a:pt x="4311458" y="831792"/>
                    <a:pt x="4259082" y="831792"/>
                  </a:cubicBezTo>
                  <a:lnTo>
                    <a:pt x="4104850" y="831792"/>
                  </a:lnTo>
                  <a:cubicBezTo>
                    <a:pt x="4052474" y="831792"/>
                    <a:pt x="4010015" y="789333"/>
                    <a:pt x="4010015" y="736957"/>
                  </a:cubicBezTo>
                  <a:cubicBezTo>
                    <a:pt x="4010015" y="684581"/>
                    <a:pt x="4052474" y="642122"/>
                    <a:pt x="4104850" y="642122"/>
                  </a:cubicBezTo>
                  <a:lnTo>
                    <a:pt x="4259082" y="642122"/>
                  </a:lnTo>
                  <a:cubicBezTo>
                    <a:pt x="4285270" y="642122"/>
                    <a:pt x="4308979" y="652737"/>
                    <a:pt x="4326141" y="669899"/>
                  </a:cubicBezTo>
                  <a:close/>
                  <a:moveTo>
                    <a:pt x="3564072" y="44831"/>
                  </a:moveTo>
                  <a:lnTo>
                    <a:pt x="2695081" y="319420"/>
                  </a:lnTo>
                  <a:lnTo>
                    <a:pt x="2640802" y="1217192"/>
                  </a:lnTo>
                  <a:lnTo>
                    <a:pt x="2251500" y="1226910"/>
                  </a:lnTo>
                  <a:lnTo>
                    <a:pt x="2298508" y="266783"/>
                  </a:lnTo>
                  <a:lnTo>
                    <a:pt x="1798627" y="944010"/>
                  </a:lnTo>
                  <a:lnTo>
                    <a:pt x="1794601" y="941038"/>
                  </a:lnTo>
                  <a:lnTo>
                    <a:pt x="1772606" y="970835"/>
                  </a:lnTo>
                  <a:lnTo>
                    <a:pt x="1409084" y="702510"/>
                  </a:lnTo>
                  <a:lnTo>
                    <a:pt x="1431079" y="672712"/>
                  </a:lnTo>
                  <a:lnTo>
                    <a:pt x="1863198" y="87288"/>
                  </a:lnTo>
                  <a:close/>
                  <a:moveTo>
                    <a:pt x="4374210" y="24609"/>
                  </a:moveTo>
                  <a:lnTo>
                    <a:pt x="3509943" y="1195497"/>
                  </a:lnTo>
                  <a:lnTo>
                    <a:pt x="2967007" y="1209050"/>
                  </a:lnTo>
                  <a:lnTo>
                    <a:pt x="3831211" y="38247"/>
                  </a:lnTo>
                  <a:lnTo>
                    <a:pt x="3831125" y="3816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8A490">
                    <a:lumMod val="86000"/>
                  </a:srgbClr>
                </a:gs>
                <a:gs pos="100000">
                  <a:srgbClr val="68A490">
                    <a:lumMod val="94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 rot="19414073">
              <a:off x="5974244" y="3196675"/>
              <a:ext cx="1688421" cy="518146"/>
            </a:xfrm>
            <a:custGeom>
              <a:avLst/>
              <a:gdLst>
                <a:gd name="connsiteX0" fmla="*/ 2095080 w 2559921"/>
                <a:gd name="connsiteY0" fmla="*/ 0 h 785593"/>
                <a:gd name="connsiteX1" fmla="*/ 1515210 w 2559921"/>
                <a:gd name="connsiteY1" fmla="*/ 785593 h 785593"/>
                <a:gd name="connsiteX2" fmla="*/ 112465 w 2559921"/>
                <a:gd name="connsiteY2" fmla="*/ 105243 h 785593"/>
                <a:gd name="connsiteX3" fmla="*/ 0 w 2559921"/>
                <a:gd name="connsiteY3" fmla="*/ 52296 h 785593"/>
                <a:gd name="connsiteX4" fmla="*/ 799468 w 2559921"/>
                <a:gd name="connsiteY4" fmla="*/ 32340 h 785593"/>
                <a:gd name="connsiteX5" fmla="*/ 836153 w 2559921"/>
                <a:gd name="connsiteY5" fmla="*/ 41300 h 785593"/>
                <a:gd name="connsiteX6" fmla="*/ 836637 w 2559921"/>
                <a:gd name="connsiteY6" fmla="*/ 31412 h 785593"/>
                <a:gd name="connsiteX7" fmla="*/ 1225940 w 2559921"/>
                <a:gd name="connsiteY7" fmla="*/ 21694 h 785593"/>
                <a:gd name="connsiteX8" fmla="*/ 1219099 w 2559921"/>
                <a:gd name="connsiteY8" fmla="*/ 134838 h 785593"/>
                <a:gd name="connsiteX9" fmla="*/ 1425419 w 2559921"/>
                <a:gd name="connsiteY9" fmla="*/ 185235 h 785593"/>
                <a:gd name="connsiteX10" fmla="*/ 1552144 w 2559921"/>
                <a:gd name="connsiteY10" fmla="*/ 13551 h 785593"/>
                <a:gd name="connsiteX11" fmla="*/ 2528369 w 2559921"/>
                <a:gd name="connsiteY11" fmla="*/ 266512 h 785593"/>
                <a:gd name="connsiteX12" fmla="*/ 2559921 w 2559921"/>
                <a:gd name="connsiteY12" fmla="*/ 342686 h 785593"/>
                <a:gd name="connsiteX13" fmla="*/ 2452194 w 2559921"/>
                <a:gd name="connsiteY13" fmla="*/ 450413 h 785593"/>
                <a:gd name="connsiteX14" fmla="*/ 2181476 w 2559921"/>
                <a:gd name="connsiteY14" fmla="*/ 450413 h 785593"/>
                <a:gd name="connsiteX15" fmla="*/ 2073749 w 2559921"/>
                <a:gd name="connsiteY15" fmla="*/ 342686 h 785593"/>
                <a:gd name="connsiteX16" fmla="*/ 2181476 w 2559921"/>
                <a:gd name="connsiteY16" fmla="*/ 234959 h 785593"/>
                <a:gd name="connsiteX17" fmla="*/ 2452194 w 2559921"/>
                <a:gd name="connsiteY17" fmla="*/ 234959 h 785593"/>
                <a:gd name="connsiteX18" fmla="*/ 2528369 w 2559921"/>
                <a:gd name="connsiteY18" fmla="*/ 266512 h 785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59921" h="785593">
                  <a:moveTo>
                    <a:pt x="2095080" y="0"/>
                  </a:moveTo>
                  <a:lnTo>
                    <a:pt x="1515210" y="785593"/>
                  </a:lnTo>
                  <a:cubicBezTo>
                    <a:pt x="1477495" y="743216"/>
                    <a:pt x="751993" y="405789"/>
                    <a:pt x="112465" y="105243"/>
                  </a:cubicBezTo>
                  <a:lnTo>
                    <a:pt x="0" y="52296"/>
                  </a:lnTo>
                  <a:lnTo>
                    <a:pt x="799468" y="32340"/>
                  </a:lnTo>
                  <a:lnTo>
                    <a:pt x="836153" y="41300"/>
                  </a:lnTo>
                  <a:lnTo>
                    <a:pt x="836637" y="31412"/>
                  </a:lnTo>
                  <a:lnTo>
                    <a:pt x="1225940" y="21694"/>
                  </a:lnTo>
                  <a:lnTo>
                    <a:pt x="1219099" y="134838"/>
                  </a:lnTo>
                  <a:lnTo>
                    <a:pt x="1425419" y="185235"/>
                  </a:lnTo>
                  <a:lnTo>
                    <a:pt x="1552144" y="13551"/>
                  </a:lnTo>
                  <a:close/>
                  <a:moveTo>
                    <a:pt x="2528369" y="266512"/>
                  </a:moveTo>
                  <a:cubicBezTo>
                    <a:pt x="2547863" y="286006"/>
                    <a:pt x="2559921" y="312938"/>
                    <a:pt x="2559921" y="342686"/>
                  </a:cubicBezTo>
                  <a:cubicBezTo>
                    <a:pt x="2559921" y="402182"/>
                    <a:pt x="2511690" y="450413"/>
                    <a:pt x="2452194" y="450413"/>
                  </a:cubicBezTo>
                  <a:lnTo>
                    <a:pt x="2181476" y="450413"/>
                  </a:lnTo>
                  <a:cubicBezTo>
                    <a:pt x="2121980" y="450413"/>
                    <a:pt x="2073749" y="402182"/>
                    <a:pt x="2073749" y="342686"/>
                  </a:cubicBezTo>
                  <a:cubicBezTo>
                    <a:pt x="2073749" y="283190"/>
                    <a:pt x="2121980" y="234959"/>
                    <a:pt x="2181476" y="234959"/>
                  </a:cubicBezTo>
                  <a:lnTo>
                    <a:pt x="2452194" y="234959"/>
                  </a:lnTo>
                  <a:cubicBezTo>
                    <a:pt x="2481942" y="234959"/>
                    <a:pt x="2508874" y="247017"/>
                    <a:pt x="2528369" y="26651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D82B8">
                    <a:lumMod val="86000"/>
                  </a:srgbClr>
                </a:gs>
                <a:gs pos="60000">
                  <a:srgbClr val="4D82B8"/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 rot="19414073">
              <a:off x="4309879" y="1622303"/>
              <a:ext cx="2183390" cy="895371"/>
            </a:xfrm>
            <a:custGeom>
              <a:avLst/>
              <a:gdLst>
                <a:gd name="connsiteX0" fmla="*/ 617404 w 3310374"/>
                <a:gd name="connsiteY0" fmla="*/ 1210072 h 1357528"/>
                <a:gd name="connsiteX1" fmla="*/ 642703 w 3310374"/>
                <a:gd name="connsiteY1" fmla="*/ 1271150 h 1357528"/>
                <a:gd name="connsiteX2" fmla="*/ 642703 w 3310374"/>
                <a:gd name="connsiteY2" fmla="*/ 1271150 h 1357528"/>
                <a:gd name="connsiteX3" fmla="*/ 556324 w 3310374"/>
                <a:gd name="connsiteY3" fmla="*/ 1357528 h 1357528"/>
                <a:gd name="connsiteX4" fmla="*/ 86378 w 3310374"/>
                <a:gd name="connsiteY4" fmla="*/ 1357527 h 1357528"/>
                <a:gd name="connsiteX5" fmla="*/ 0 w 3310374"/>
                <a:gd name="connsiteY5" fmla="*/ 1271149 h 1357528"/>
                <a:gd name="connsiteX6" fmla="*/ 1 w 3310374"/>
                <a:gd name="connsiteY6" fmla="*/ 1271150 h 1357528"/>
                <a:gd name="connsiteX7" fmla="*/ 86378 w 3310374"/>
                <a:gd name="connsiteY7" fmla="*/ 1184772 h 1357528"/>
                <a:gd name="connsiteX8" fmla="*/ 556325 w 3310374"/>
                <a:gd name="connsiteY8" fmla="*/ 1184772 h 1357528"/>
                <a:gd name="connsiteX9" fmla="*/ 617404 w 3310374"/>
                <a:gd name="connsiteY9" fmla="*/ 1210072 h 1357528"/>
                <a:gd name="connsiteX10" fmla="*/ 1732989 w 3310374"/>
                <a:gd name="connsiteY10" fmla="*/ 0 h 1357528"/>
                <a:gd name="connsiteX11" fmla="*/ 3011143 w 3310374"/>
                <a:gd name="connsiteY11" fmla="*/ 1241249 h 1357528"/>
                <a:gd name="connsiteX12" fmla="*/ 2390783 w 3310374"/>
                <a:gd name="connsiteY12" fmla="*/ 1256733 h 1357528"/>
                <a:gd name="connsiteX13" fmla="*/ 1884746 w 3310374"/>
                <a:gd name="connsiteY13" fmla="*/ 775535 h 1357528"/>
                <a:gd name="connsiteX14" fmla="*/ 1548924 w 3310374"/>
                <a:gd name="connsiteY14" fmla="*/ 1232553 h 1357528"/>
                <a:gd name="connsiteX15" fmla="*/ 1514647 w 3310374"/>
                <a:gd name="connsiteY15" fmla="*/ 1278604 h 1357528"/>
                <a:gd name="connsiteX16" fmla="*/ 775598 w 3310374"/>
                <a:gd name="connsiteY16" fmla="*/ 1297052 h 1357528"/>
                <a:gd name="connsiteX17" fmla="*/ 3284767 w 3310374"/>
                <a:gd name="connsiteY17" fmla="*/ 977788 h 1357528"/>
                <a:gd name="connsiteX18" fmla="*/ 3310374 w 3310374"/>
                <a:gd name="connsiteY18" fmla="*/ 1039608 h 1357528"/>
                <a:gd name="connsiteX19" fmla="*/ 3222947 w 3310374"/>
                <a:gd name="connsiteY19" fmla="*/ 1127035 h 1357528"/>
                <a:gd name="connsiteX20" fmla="*/ 3106022 w 3310374"/>
                <a:gd name="connsiteY20" fmla="*/ 1127035 h 1357528"/>
                <a:gd name="connsiteX21" fmla="*/ 3018595 w 3310374"/>
                <a:gd name="connsiteY21" fmla="*/ 1039608 h 1357528"/>
                <a:gd name="connsiteX22" fmla="*/ 3106022 w 3310374"/>
                <a:gd name="connsiteY22" fmla="*/ 952181 h 1357528"/>
                <a:gd name="connsiteX23" fmla="*/ 3222947 w 3310374"/>
                <a:gd name="connsiteY23" fmla="*/ 952181 h 1357528"/>
                <a:gd name="connsiteX24" fmla="*/ 3284767 w 3310374"/>
                <a:gd name="connsiteY24" fmla="*/ 977788 h 135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310374" h="1357528">
                  <a:moveTo>
                    <a:pt x="617404" y="1210072"/>
                  </a:moveTo>
                  <a:cubicBezTo>
                    <a:pt x="633035" y="1225703"/>
                    <a:pt x="642704" y="1247298"/>
                    <a:pt x="642703" y="1271150"/>
                  </a:cubicBezTo>
                  <a:lnTo>
                    <a:pt x="642703" y="1271150"/>
                  </a:lnTo>
                  <a:cubicBezTo>
                    <a:pt x="642703" y="1318855"/>
                    <a:pt x="604030" y="1357528"/>
                    <a:pt x="556324" y="1357528"/>
                  </a:cubicBezTo>
                  <a:lnTo>
                    <a:pt x="86378" y="1357527"/>
                  </a:lnTo>
                  <a:cubicBezTo>
                    <a:pt x="38674" y="1357527"/>
                    <a:pt x="1" y="1318854"/>
                    <a:pt x="0" y="1271149"/>
                  </a:cubicBezTo>
                  <a:lnTo>
                    <a:pt x="1" y="1271150"/>
                  </a:lnTo>
                  <a:cubicBezTo>
                    <a:pt x="0" y="1223445"/>
                    <a:pt x="38674" y="1184772"/>
                    <a:pt x="86378" y="1184772"/>
                  </a:cubicBezTo>
                  <a:lnTo>
                    <a:pt x="556325" y="1184772"/>
                  </a:lnTo>
                  <a:cubicBezTo>
                    <a:pt x="580178" y="1184772"/>
                    <a:pt x="601772" y="1194440"/>
                    <a:pt x="617404" y="1210072"/>
                  </a:cubicBezTo>
                  <a:close/>
                  <a:moveTo>
                    <a:pt x="1732989" y="0"/>
                  </a:moveTo>
                  <a:lnTo>
                    <a:pt x="3011143" y="1241249"/>
                  </a:lnTo>
                  <a:lnTo>
                    <a:pt x="2390783" y="1256733"/>
                  </a:lnTo>
                  <a:lnTo>
                    <a:pt x="1884746" y="775535"/>
                  </a:lnTo>
                  <a:cubicBezTo>
                    <a:pt x="1772646" y="929713"/>
                    <a:pt x="1660736" y="1081685"/>
                    <a:pt x="1548924" y="1232553"/>
                  </a:cubicBezTo>
                  <a:lnTo>
                    <a:pt x="1514647" y="1278604"/>
                  </a:lnTo>
                  <a:lnTo>
                    <a:pt x="775598" y="1297052"/>
                  </a:lnTo>
                  <a:close/>
                  <a:moveTo>
                    <a:pt x="3284767" y="977788"/>
                  </a:moveTo>
                  <a:cubicBezTo>
                    <a:pt x="3300589" y="993609"/>
                    <a:pt x="3310374" y="1015466"/>
                    <a:pt x="3310374" y="1039608"/>
                  </a:cubicBezTo>
                  <a:cubicBezTo>
                    <a:pt x="3310374" y="1087893"/>
                    <a:pt x="3271232" y="1127035"/>
                    <a:pt x="3222947" y="1127035"/>
                  </a:cubicBezTo>
                  <a:lnTo>
                    <a:pt x="3106022" y="1127035"/>
                  </a:lnTo>
                  <a:cubicBezTo>
                    <a:pt x="3057737" y="1127035"/>
                    <a:pt x="3018595" y="1087893"/>
                    <a:pt x="3018595" y="1039608"/>
                  </a:cubicBezTo>
                  <a:cubicBezTo>
                    <a:pt x="3018595" y="991323"/>
                    <a:pt x="3057737" y="952181"/>
                    <a:pt x="3106022" y="952181"/>
                  </a:cubicBezTo>
                  <a:lnTo>
                    <a:pt x="3222947" y="952181"/>
                  </a:lnTo>
                  <a:cubicBezTo>
                    <a:pt x="3247089" y="952181"/>
                    <a:pt x="3268946" y="961966"/>
                    <a:pt x="3284767" y="97778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75E3E">
                    <a:lumMod val="89000"/>
                  </a:srgbClr>
                </a:gs>
                <a:gs pos="100000">
                  <a:srgbClr val="D75E3E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5789215" y="2226186"/>
              <a:ext cx="951134" cy="1263129"/>
            </a:xfrm>
            <a:custGeom>
              <a:avLst/>
              <a:gdLst>
                <a:gd name="connsiteX0" fmla="*/ 0 w 1442074"/>
                <a:gd name="connsiteY0" fmla="*/ 0 h 1915108"/>
                <a:gd name="connsiteX1" fmla="*/ 451827 w 1442074"/>
                <a:gd name="connsiteY1" fmla="*/ 0 h 1915108"/>
                <a:gd name="connsiteX2" fmla="*/ 456830 w 1442074"/>
                <a:gd name="connsiteY2" fmla="*/ 0 h 1915108"/>
                <a:gd name="connsiteX3" fmla="*/ 456830 w 1442074"/>
                <a:gd name="connsiteY3" fmla="*/ 666546 h 1915108"/>
                <a:gd name="connsiteX4" fmla="*/ 941676 w 1442074"/>
                <a:gd name="connsiteY4" fmla="*/ 0 h 1915108"/>
                <a:gd name="connsiteX5" fmla="*/ 1420482 w 1442074"/>
                <a:gd name="connsiteY5" fmla="*/ 0 h 1915108"/>
                <a:gd name="connsiteX6" fmla="*/ 807156 w 1442074"/>
                <a:gd name="connsiteY6" fmla="*/ 843174 h 1915108"/>
                <a:gd name="connsiteX7" fmla="*/ 1358337 w 1442074"/>
                <a:gd name="connsiteY7" fmla="*/ 1692816 h 1915108"/>
                <a:gd name="connsiteX8" fmla="*/ 1442074 w 1442074"/>
                <a:gd name="connsiteY8" fmla="*/ 1657778 h 1915108"/>
                <a:gd name="connsiteX9" fmla="*/ 1442026 w 1442074"/>
                <a:gd name="connsiteY9" fmla="*/ 1659805 h 1915108"/>
                <a:gd name="connsiteX10" fmla="*/ 840008 w 1442074"/>
                <a:gd name="connsiteY10" fmla="*/ 1909700 h 1915108"/>
                <a:gd name="connsiteX11" fmla="*/ 994683 w 1442074"/>
                <a:gd name="connsiteY11" fmla="*/ 1844979 h 1915108"/>
                <a:gd name="connsiteX12" fmla="*/ 456830 w 1442074"/>
                <a:gd name="connsiteY12" fmla="*/ 1036337 h 1915108"/>
                <a:gd name="connsiteX13" fmla="*/ 456830 w 1442074"/>
                <a:gd name="connsiteY13" fmla="*/ 1878072 h 1915108"/>
                <a:gd name="connsiteX14" fmla="*/ 451827 w 1442074"/>
                <a:gd name="connsiteY14" fmla="*/ 1878072 h 1915108"/>
                <a:gd name="connsiteX15" fmla="*/ 451827 w 1442074"/>
                <a:gd name="connsiteY15" fmla="*/ 1915108 h 1915108"/>
                <a:gd name="connsiteX16" fmla="*/ 0 w 1442074"/>
                <a:gd name="connsiteY16" fmla="*/ 1915108 h 1915108"/>
                <a:gd name="connsiteX17" fmla="*/ 0 w 1442074"/>
                <a:gd name="connsiteY17" fmla="*/ 1878072 h 1915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42074" h="1915108">
                  <a:moveTo>
                    <a:pt x="0" y="0"/>
                  </a:moveTo>
                  <a:lnTo>
                    <a:pt x="451827" y="0"/>
                  </a:lnTo>
                  <a:lnTo>
                    <a:pt x="456830" y="0"/>
                  </a:lnTo>
                  <a:lnTo>
                    <a:pt x="456830" y="666546"/>
                  </a:lnTo>
                  <a:lnTo>
                    <a:pt x="941676" y="0"/>
                  </a:lnTo>
                  <a:lnTo>
                    <a:pt x="1420482" y="0"/>
                  </a:lnTo>
                  <a:lnTo>
                    <a:pt x="807156" y="843174"/>
                  </a:lnTo>
                  <a:lnTo>
                    <a:pt x="1358337" y="1692816"/>
                  </a:lnTo>
                  <a:lnTo>
                    <a:pt x="1442074" y="1657778"/>
                  </a:lnTo>
                  <a:lnTo>
                    <a:pt x="1442026" y="1659805"/>
                  </a:lnTo>
                  <a:lnTo>
                    <a:pt x="840008" y="1909700"/>
                  </a:lnTo>
                  <a:lnTo>
                    <a:pt x="994683" y="1844979"/>
                  </a:lnTo>
                  <a:lnTo>
                    <a:pt x="456830" y="1036337"/>
                  </a:lnTo>
                  <a:lnTo>
                    <a:pt x="456830" y="1878072"/>
                  </a:lnTo>
                  <a:lnTo>
                    <a:pt x="451827" y="1878072"/>
                  </a:lnTo>
                  <a:lnTo>
                    <a:pt x="451827" y="1915108"/>
                  </a:lnTo>
                  <a:lnTo>
                    <a:pt x="0" y="1915108"/>
                  </a:lnTo>
                  <a:lnTo>
                    <a:pt x="0" y="1878072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2572125" y="3641288"/>
            <a:ext cx="1960128" cy="1881892"/>
            <a:chOff x="4638345" y="3402617"/>
            <a:chExt cx="3841876" cy="3842835"/>
          </a:xfrm>
        </p:grpSpPr>
        <p:grpSp>
          <p:nvGrpSpPr>
            <p:cNvPr id="114" name="组合 113"/>
            <p:cNvGrpSpPr/>
            <p:nvPr/>
          </p:nvGrpSpPr>
          <p:grpSpPr>
            <a:xfrm>
              <a:off x="5596158" y="3402617"/>
              <a:ext cx="2169835" cy="2495759"/>
              <a:chOff x="5497304" y="3427330"/>
              <a:chExt cx="2169835" cy="2495759"/>
            </a:xfrm>
          </p:grpSpPr>
          <p:sp>
            <p:nvSpPr>
              <p:cNvPr id="109" name="任意多边形 108"/>
              <p:cNvSpPr/>
              <p:nvPr/>
            </p:nvSpPr>
            <p:spPr>
              <a:xfrm>
                <a:off x="5730226" y="5428775"/>
                <a:ext cx="1180276" cy="494314"/>
              </a:xfrm>
              <a:custGeom>
                <a:avLst/>
                <a:gdLst>
                  <a:gd name="connsiteX0" fmla="*/ 1180276 w 1180276"/>
                  <a:gd name="connsiteY0" fmla="*/ 0 h 494314"/>
                  <a:gd name="connsiteX1" fmla="*/ 1174070 w 1180276"/>
                  <a:gd name="connsiteY1" fmla="*/ 61567 h 494314"/>
                  <a:gd name="connsiteX2" fmla="*/ 1121968 w 1180276"/>
                  <a:gd name="connsiteY2" fmla="*/ 229408 h 494314"/>
                  <a:gd name="connsiteX3" fmla="*/ 1088090 w 1180276"/>
                  <a:gd name="connsiteY3" fmla="*/ 291826 h 494314"/>
                  <a:gd name="connsiteX4" fmla="*/ 968458 w 1180276"/>
                  <a:gd name="connsiteY4" fmla="*/ 315625 h 494314"/>
                  <a:gd name="connsiteX5" fmla="*/ 323329 w 1180276"/>
                  <a:gd name="connsiteY5" fmla="*/ 442522 h 494314"/>
                  <a:gd name="connsiteX6" fmla="*/ 298899 w 1180276"/>
                  <a:gd name="connsiteY6" fmla="*/ 447044 h 494314"/>
                  <a:gd name="connsiteX7" fmla="*/ 298899 w 1180276"/>
                  <a:gd name="connsiteY7" fmla="*/ 447044 h 494314"/>
                  <a:gd name="connsiteX8" fmla="*/ 199759 w 1180276"/>
                  <a:gd name="connsiteY8" fmla="*/ 465391 h 494314"/>
                  <a:gd name="connsiteX9" fmla="*/ 0 w 1180276"/>
                  <a:gd name="connsiteY9" fmla="*/ 493862 h 494314"/>
                  <a:gd name="connsiteX10" fmla="*/ 350807 w 1180276"/>
                  <a:gd name="connsiteY10" fmla="*/ 347075 h 494314"/>
                  <a:gd name="connsiteX11" fmla="*/ 350807 w 1180276"/>
                  <a:gd name="connsiteY11" fmla="*/ 347074 h 494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80276" h="494314">
                    <a:moveTo>
                      <a:pt x="1180276" y="0"/>
                    </a:moveTo>
                    <a:lnTo>
                      <a:pt x="1174070" y="61567"/>
                    </a:lnTo>
                    <a:cubicBezTo>
                      <a:pt x="1162159" y="119775"/>
                      <a:pt x="1144593" y="175921"/>
                      <a:pt x="1121968" y="229408"/>
                    </a:cubicBezTo>
                    <a:lnTo>
                      <a:pt x="1088090" y="291826"/>
                    </a:lnTo>
                    <a:lnTo>
                      <a:pt x="968458" y="315625"/>
                    </a:lnTo>
                    <a:cubicBezTo>
                      <a:pt x="735537" y="362121"/>
                      <a:pt x="502617" y="408618"/>
                      <a:pt x="323329" y="442522"/>
                    </a:cubicBezTo>
                    <a:lnTo>
                      <a:pt x="298899" y="447044"/>
                    </a:lnTo>
                    <a:lnTo>
                      <a:pt x="298899" y="447044"/>
                    </a:lnTo>
                    <a:lnTo>
                      <a:pt x="199759" y="465391"/>
                    </a:lnTo>
                    <a:cubicBezTo>
                      <a:pt x="87920" y="485507"/>
                      <a:pt x="13791" y="496768"/>
                      <a:pt x="0" y="493862"/>
                    </a:cubicBezTo>
                    <a:lnTo>
                      <a:pt x="350807" y="347075"/>
                    </a:lnTo>
                    <a:lnTo>
                      <a:pt x="350807" y="34707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4AB98"/>
                  </a:gs>
                  <a:gs pos="100000">
                    <a:srgbClr val="68A490"/>
                  </a:gs>
                </a:gsLst>
                <a:lin ang="18900000" scaled="1"/>
                <a:tileRect/>
              </a:gradFill>
              <a:ln w="6350" cap="flat" cmpd="sng" algn="ctr">
                <a:solidFill>
                  <a:srgbClr val="74AB98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innerShdw blurRad="1143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任意多边形 111"/>
              <p:cNvSpPr/>
              <p:nvPr/>
            </p:nvSpPr>
            <p:spPr>
              <a:xfrm>
                <a:off x="6189134" y="4045301"/>
                <a:ext cx="1111617" cy="1427377"/>
              </a:xfrm>
              <a:custGeom>
                <a:avLst/>
                <a:gdLst>
                  <a:gd name="connsiteX0" fmla="*/ 0 w 1111617"/>
                  <a:gd name="connsiteY0" fmla="*/ 0 h 1427377"/>
                  <a:gd name="connsiteX1" fmla="*/ 336757 w 1111617"/>
                  <a:gd name="connsiteY1" fmla="*/ 0 h 1427377"/>
                  <a:gd name="connsiteX2" fmla="*/ 340486 w 1111617"/>
                  <a:gd name="connsiteY2" fmla="*/ 0 h 1427377"/>
                  <a:gd name="connsiteX3" fmla="*/ 340486 w 1111617"/>
                  <a:gd name="connsiteY3" fmla="*/ 496793 h 1427377"/>
                  <a:gd name="connsiteX4" fmla="*/ 428084 w 1111617"/>
                  <a:gd name="connsiteY4" fmla="*/ 376367 h 1427377"/>
                  <a:gd name="connsiteX5" fmla="*/ 428084 w 1111617"/>
                  <a:gd name="connsiteY5" fmla="*/ 376367 h 1427377"/>
                  <a:gd name="connsiteX6" fmla="*/ 701852 w 1111617"/>
                  <a:gd name="connsiteY6" fmla="*/ 0 h 1427377"/>
                  <a:gd name="connsiteX7" fmla="*/ 701854 w 1111617"/>
                  <a:gd name="connsiteY7" fmla="*/ 0 h 1427377"/>
                  <a:gd name="connsiteX8" fmla="*/ 926823 w 1111617"/>
                  <a:gd name="connsiteY8" fmla="*/ 0 h 1427377"/>
                  <a:gd name="connsiteX9" fmla="*/ 1058720 w 1111617"/>
                  <a:gd name="connsiteY9" fmla="*/ 0 h 1427377"/>
                  <a:gd name="connsiteX10" fmla="*/ 601594 w 1111617"/>
                  <a:gd name="connsiteY10" fmla="*/ 628438 h 1427377"/>
                  <a:gd name="connsiteX11" fmla="*/ 1111617 w 1111617"/>
                  <a:gd name="connsiteY11" fmla="*/ 1414639 h 1427377"/>
                  <a:gd name="connsiteX12" fmla="*/ 767655 w 1111617"/>
                  <a:gd name="connsiteY12" fmla="*/ 1414639 h 1427377"/>
                  <a:gd name="connsiteX13" fmla="*/ 340486 w 1111617"/>
                  <a:gd name="connsiteY13" fmla="*/ 772408 h 1427377"/>
                  <a:gd name="connsiteX14" fmla="*/ 340486 w 1111617"/>
                  <a:gd name="connsiteY14" fmla="*/ 1399773 h 1427377"/>
                  <a:gd name="connsiteX15" fmla="*/ 336757 w 1111617"/>
                  <a:gd name="connsiteY15" fmla="*/ 1399773 h 1427377"/>
                  <a:gd name="connsiteX16" fmla="*/ 336757 w 1111617"/>
                  <a:gd name="connsiteY16" fmla="*/ 1427377 h 1427377"/>
                  <a:gd name="connsiteX17" fmla="*/ 0 w 1111617"/>
                  <a:gd name="connsiteY17" fmla="*/ 1427377 h 1427377"/>
                  <a:gd name="connsiteX18" fmla="*/ 0 w 1111617"/>
                  <a:gd name="connsiteY18" fmla="*/ 1399773 h 1427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11617" h="1427377">
                    <a:moveTo>
                      <a:pt x="0" y="0"/>
                    </a:moveTo>
                    <a:lnTo>
                      <a:pt x="336757" y="0"/>
                    </a:lnTo>
                    <a:lnTo>
                      <a:pt x="340486" y="0"/>
                    </a:lnTo>
                    <a:lnTo>
                      <a:pt x="340486" y="496793"/>
                    </a:lnTo>
                    <a:lnTo>
                      <a:pt x="428084" y="376367"/>
                    </a:lnTo>
                    <a:lnTo>
                      <a:pt x="428084" y="376367"/>
                    </a:lnTo>
                    <a:lnTo>
                      <a:pt x="701852" y="0"/>
                    </a:lnTo>
                    <a:lnTo>
                      <a:pt x="701854" y="0"/>
                    </a:lnTo>
                    <a:lnTo>
                      <a:pt x="926823" y="0"/>
                    </a:lnTo>
                    <a:lnTo>
                      <a:pt x="1058720" y="0"/>
                    </a:lnTo>
                    <a:lnTo>
                      <a:pt x="601594" y="628438"/>
                    </a:lnTo>
                    <a:lnTo>
                      <a:pt x="1111617" y="1414639"/>
                    </a:lnTo>
                    <a:lnTo>
                      <a:pt x="767655" y="1414639"/>
                    </a:lnTo>
                    <a:lnTo>
                      <a:pt x="340486" y="772408"/>
                    </a:lnTo>
                    <a:lnTo>
                      <a:pt x="340486" y="1399773"/>
                    </a:lnTo>
                    <a:lnTo>
                      <a:pt x="336757" y="1399773"/>
                    </a:lnTo>
                    <a:lnTo>
                      <a:pt x="336757" y="1427377"/>
                    </a:lnTo>
                    <a:lnTo>
                      <a:pt x="0" y="1427377"/>
                    </a:lnTo>
                    <a:lnTo>
                      <a:pt x="0" y="1399773"/>
                    </a:lnTo>
                    <a:close/>
                  </a:path>
                </a:pathLst>
              </a:custGeom>
              <a:gradFill flip="none" rotWithShape="1">
                <a:gsLst>
                  <a:gs pos="7000">
                    <a:srgbClr val="DA684D"/>
                  </a:gs>
                  <a:gs pos="65000">
                    <a:srgbClr val="D75E3E"/>
                  </a:gs>
                </a:gsLst>
                <a:lin ang="16200000" scaled="1"/>
                <a:tileRect/>
              </a:gradFill>
              <a:ln w="6350" cap="flat" cmpd="sng" algn="ctr">
                <a:solidFill>
                  <a:srgbClr val="DA684D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innerShdw blurRad="1143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任意多边形 70"/>
              <p:cNvSpPr/>
              <p:nvPr/>
            </p:nvSpPr>
            <p:spPr>
              <a:xfrm>
                <a:off x="5497305" y="3427330"/>
                <a:ext cx="1569754" cy="956620"/>
              </a:xfrm>
              <a:custGeom>
                <a:avLst/>
                <a:gdLst>
                  <a:gd name="connsiteX0" fmla="*/ 0 w 1158367"/>
                  <a:gd name="connsiteY0" fmla="*/ 0 h 705918"/>
                  <a:gd name="connsiteX1" fmla="*/ 1158367 w 1158367"/>
                  <a:gd name="connsiteY1" fmla="*/ 157207 h 705918"/>
                  <a:gd name="connsiteX2" fmla="*/ 1135053 w 1158367"/>
                  <a:gd name="connsiteY2" fmla="*/ 232310 h 705918"/>
                  <a:gd name="connsiteX3" fmla="*/ 1062682 w 1158367"/>
                  <a:gd name="connsiteY3" fmla="*/ 365644 h 705918"/>
                  <a:gd name="connsiteX4" fmla="*/ 1047151 w 1158367"/>
                  <a:gd name="connsiteY4" fmla="*/ 384467 h 705918"/>
                  <a:gd name="connsiteX5" fmla="*/ 320463 w 1158367"/>
                  <a:gd name="connsiteY5" fmla="*/ 293611 h 705918"/>
                  <a:gd name="connsiteX6" fmla="*/ 320087 w 1158367"/>
                  <a:gd name="connsiteY6" fmla="*/ 705918 h 705918"/>
                  <a:gd name="connsiteX7" fmla="*/ 253600 w 1158367"/>
                  <a:gd name="connsiteY7" fmla="*/ 695771 h 705918"/>
                  <a:gd name="connsiteX8" fmla="*/ 106258 w 1158367"/>
                  <a:gd name="connsiteY8" fmla="*/ 650033 h 705918"/>
                  <a:gd name="connsiteX9" fmla="*/ 0 w 1158367"/>
                  <a:gd name="connsiteY9" fmla="*/ 592358 h 705918"/>
                  <a:gd name="connsiteX10" fmla="*/ 0 w 1158367"/>
                  <a:gd name="connsiteY10" fmla="*/ 0 h 705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58367" h="705918">
                    <a:moveTo>
                      <a:pt x="0" y="0"/>
                    </a:moveTo>
                    <a:lnTo>
                      <a:pt x="1158367" y="157207"/>
                    </a:lnTo>
                    <a:lnTo>
                      <a:pt x="1135053" y="232310"/>
                    </a:lnTo>
                    <a:cubicBezTo>
                      <a:pt x="1115193" y="279265"/>
                      <a:pt x="1090894" y="323885"/>
                      <a:pt x="1062682" y="365644"/>
                    </a:cubicBezTo>
                    <a:lnTo>
                      <a:pt x="1047151" y="384467"/>
                    </a:lnTo>
                    <a:lnTo>
                      <a:pt x="320463" y="293611"/>
                    </a:lnTo>
                    <a:lnTo>
                      <a:pt x="320087" y="705918"/>
                    </a:lnTo>
                    <a:lnTo>
                      <a:pt x="253600" y="695771"/>
                    </a:lnTo>
                    <a:cubicBezTo>
                      <a:pt x="202503" y="685315"/>
                      <a:pt x="153213" y="669894"/>
                      <a:pt x="106258" y="650033"/>
                    </a:cubicBezTo>
                    <a:lnTo>
                      <a:pt x="0" y="592358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FCE8E"/>
                  </a:gs>
                  <a:gs pos="82000">
                    <a:srgbClr val="EDC87E"/>
                  </a:gs>
                </a:gsLst>
                <a:lin ang="2700000" scaled="1"/>
                <a:tileRect/>
              </a:gradFill>
              <a:ln w="6350" cap="flat" cmpd="sng" algn="ctr">
                <a:solidFill>
                  <a:srgbClr val="EFCE8E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innerShdw blurRad="1143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任意多边形 75"/>
              <p:cNvSpPr/>
              <p:nvPr/>
            </p:nvSpPr>
            <p:spPr>
              <a:xfrm>
                <a:off x="6347200" y="4418432"/>
                <a:ext cx="665487" cy="597460"/>
              </a:xfrm>
              <a:custGeom>
                <a:avLst/>
                <a:gdLst>
                  <a:gd name="connsiteX0" fmla="*/ 246532 w 491082"/>
                  <a:gd name="connsiteY0" fmla="*/ 0 h 440883"/>
                  <a:gd name="connsiteX1" fmla="*/ 404726 w 491082"/>
                  <a:gd name="connsiteY1" fmla="*/ 15947 h 440883"/>
                  <a:gd name="connsiteX2" fmla="*/ 443889 w 491082"/>
                  <a:gd name="connsiteY2" fmla="*/ 28104 h 440883"/>
                  <a:gd name="connsiteX3" fmla="*/ 327290 w 491082"/>
                  <a:gd name="connsiteY3" fmla="*/ 188399 h 440883"/>
                  <a:gd name="connsiteX4" fmla="*/ 491082 w 491082"/>
                  <a:gd name="connsiteY4" fmla="*/ 440883 h 440883"/>
                  <a:gd name="connsiteX5" fmla="*/ 387584 w 491082"/>
                  <a:gd name="connsiteY5" fmla="*/ 440883 h 440883"/>
                  <a:gd name="connsiteX6" fmla="*/ 359436 w 491082"/>
                  <a:gd name="connsiteY6" fmla="*/ 371956 h 440883"/>
                  <a:gd name="connsiteX7" fmla="*/ 21512 w 491082"/>
                  <a:gd name="connsiteY7" fmla="*/ 50047 h 440883"/>
                  <a:gd name="connsiteX8" fmla="*/ 0 w 491082"/>
                  <a:gd name="connsiteY8" fmla="*/ 43369 h 440883"/>
                  <a:gd name="connsiteX9" fmla="*/ 88338 w 491082"/>
                  <a:gd name="connsiteY9" fmla="*/ 15947 h 440883"/>
                  <a:gd name="connsiteX10" fmla="*/ 134612 w 491082"/>
                  <a:gd name="connsiteY10" fmla="*/ 8885 h 440883"/>
                  <a:gd name="connsiteX11" fmla="*/ 134612 w 491082"/>
                  <a:gd name="connsiteY11" fmla="*/ 91254 h 440883"/>
                  <a:gd name="connsiteX12" fmla="*/ 199254 w 491082"/>
                  <a:gd name="connsiteY12" fmla="*/ 2388 h 440883"/>
                  <a:gd name="connsiteX13" fmla="*/ 246532 w 491082"/>
                  <a:gd name="connsiteY13" fmla="*/ 0 h 440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1082" h="440883">
                    <a:moveTo>
                      <a:pt x="246532" y="0"/>
                    </a:moveTo>
                    <a:cubicBezTo>
                      <a:pt x="300721" y="0"/>
                      <a:pt x="353628" y="5491"/>
                      <a:pt x="404726" y="15947"/>
                    </a:cubicBezTo>
                    <a:lnTo>
                      <a:pt x="443889" y="28104"/>
                    </a:lnTo>
                    <a:lnTo>
                      <a:pt x="327290" y="188399"/>
                    </a:lnTo>
                    <a:lnTo>
                      <a:pt x="491082" y="440883"/>
                    </a:lnTo>
                    <a:lnTo>
                      <a:pt x="387584" y="440883"/>
                    </a:lnTo>
                    <a:lnTo>
                      <a:pt x="359436" y="371956"/>
                    </a:lnTo>
                    <a:cubicBezTo>
                      <a:pt x="289939" y="227727"/>
                      <a:pt x="169525" y="112651"/>
                      <a:pt x="21512" y="50047"/>
                    </a:cubicBezTo>
                    <a:lnTo>
                      <a:pt x="0" y="43369"/>
                    </a:lnTo>
                    <a:lnTo>
                      <a:pt x="88338" y="15947"/>
                    </a:lnTo>
                    <a:lnTo>
                      <a:pt x="134612" y="8885"/>
                    </a:lnTo>
                    <a:lnTo>
                      <a:pt x="134612" y="91254"/>
                    </a:lnTo>
                    <a:lnTo>
                      <a:pt x="199254" y="2388"/>
                    </a:lnTo>
                    <a:lnTo>
                      <a:pt x="24653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654528"/>
                  </a:gs>
                  <a:gs pos="100000">
                    <a:srgbClr val="573C23"/>
                  </a:gs>
                </a:gsLst>
                <a:lin ang="2700000" scaled="1"/>
                <a:tileRect/>
              </a:gradFill>
              <a:ln w="6350" cap="flat" cmpd="sng" algn="ctr">
                <a:solidFill>
                  <a:srgbClr val="654528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innerShdw blurRad="1143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3" name="任意多边形 112"/>
              <p:cNvSpPr/>
              <p:nvPr/>
            </p:nvSpPr>
            <p:spPr>
              <a:xfrm>
                <a:off x="6866589" y="5015891"/>
                <a:ext cx="334317" cy="413010"/>
              </a:xfrm>
              <a:custGeom>
                <a:avLst/>
                <a:gdLst>
                  <a:gd name="connsiteX0" fmla="*/ 0 w 334317"/>
                  <a:gd name="connsiteY0" fmla="*/ 0 h 413010"/>
                  <a:gd name="connsiteX1" fmla="*/ 5843 w 334317"/>
                  <a:gd name="connsiteY1" fmla="*/ 0 h 413010"/>
                  <a:gd name="connsiteX2" fmla="*/ 5844 w 334317"/>
                  <a:gd name="connsiteY2" fmla="*/ 0 h 413010"/>
                  <a:gd name="connsiteX3" fmla="*/ 146099 w 334317"/>
                  <a:gd name="connsiteY3" fmla="*/ 0 h 413010"/>
                  <a:gd name="connsiteX4" fmla="*/ 170158 w 334317"/>
                  <a:gd name="connsiteY4" fmla="*/ 37087 h 413010"/>
                  <a:gd name="connsiteX5" fmla="*/ 132830 w 334317"/>
                  <a:gd name="connsiteY5" fmla="*/ 78156 h 413010"/>
                  <a:gd name="connsiteX6" fmla="*/ 42377 w 334317"/>
                  <a:gd name="connsiteY6" fmla="*/ 160366 h 413010"/>
                  <a:gd name="connsiteX7" fmla="*/ 42377 w 334317"/>
                  <a:gd name="connsiteY7" fmla="*/ 160368 h 413010"/>
                  <a:gd name="connsiteX8" fmla="*/ 132832 w 334317"/>
                  <a:gd name="connsiteY8" fmla="*/ 78156 h 413010"/>
                  <a:gd name="connsiteX9" fmla="*/ 170159 w 334317"/>
                  <a:gd name="connsiteY9" fmla="*/ 37087 h 413010"/>
                  <a:gd name="connsiteX10" fmla="*/ 332977 w 334317"/>
                  <a:gd name="connsiteY10" fmla="*/ 288071 h 413010"/>
                  <a:gd name="connsiteX11" fmla="*/ 241982 w 334317"/>
                  <a:gd name="connsiteY11" fmla="*/ 147803 h 413010"/>
                  <a:gd name="connsiteX12" fmla="*/ 241981 w 334317"/>
                  <a:gd name="connsiteY12" fmla="*/ 147804 h 413010"/>
                  <a:gd name="connsiteX13" fmla="*/ 332976 w 334317"/>
                  <a:gd name="connsiteY13" fmla="*/ 288071 h 413010"/>
                  <a:gd name="connsiteX14" fmla="*/ 332976 w 334317"/>
                  <a:gd name="connsiteY14" fmla="*/ 288073 h 413010"/>
                  <a:gd name="connsiteX15" fmla="*/ 334317 w 334317"/>
                  <a:gd name="connsiteY15" fmla="*/ 290140 h 413010"/>
                  <a:gd name="connsiteX16" fmla="*/ 332976 w 334317"/>
                  <a:gd name="connsiteY16" fmla="*/ 290708 h 413010"/>
                  <a:gd name="connsiteX17" fmla="*/ 332976 w 334317"/>
                  <a:gd name="connsiteY17" fmla="*/ 294026 h 413010"/>
                  <a:gd name="connsiteX18" fmla="*/ 332975 w 334317"/>
                  <a:gd name="connsiteY18" fmla="*/ 294026 h 413010"/>
                  <a:gd name="connsiteX19" fmla="*/ 332975 w 334317"/>
                  <a:gd name="connsiteY19" fmla="*/ 294027 h 413010"/>
                  <a:gd name="connsiteX20" fmla="*/ 325130 w 334317"/>
                  <a:gd name="connsiteY20" fmla="*/ 294027 h 413010"/>
                  <a:gd name="connsiteX21" fmla="*/ 43901 w 334317"/>
                  <a:gd name="connsiteY21" fmla="*/ 413010 h 413010"/>
                  <a:gd name="connsiteX22" fmla="*/ 43913 w 334317"/>
                  <a:gd name="connsiteY22" fmla="*/ 412884 h 413010"/>
                  <a:gd name="connsiteX23" fmla="*/ 63906 w 334317"/>
                  <a:gd name="connsiteY23" fmla="*/ 404519 h 413010"/>
                  <a:gd name="connsiteX24" fmla="*/ 47277 w 334317"/>
                  <a:gd name="connsiteY24" fmla="*/ 379518 h 413010"/>
                  <a:gd name="connsiteX25" fmla="*/ 55873 w 334317"/>
                  <a:gd name="connsiteY25" fmla="*/ 294248 h 413010"/>
                  <a:gd name="connsiteX26" fmla="*/ 55851 w 334317"/>
                  <a:gd name="connsiteY26" fmla="*/ 294029 h 413010"/>
                  <a:gd name="connsiteX27" fmla="*/ 55852 w 334317"/>
                  <a:gd name="connsiteY27" fmla="*/ 294027 h 413010"/>
                  <a:gd name="connsiteX28" fmla="*/ 325129 w 334317"/>
                  <a:gd name="connsiteY28" fmla="*/ 294027 h 413010"/>
                  <a:gd name="connsiteX29" fmla="*/ 325132 w 334317"/>
                  <a:gd name="connsiteY29" fmla="*/ 294026 h 413010"/>
                  <a:gd name="connsiteX30" fmla="*/ 55853 w 334317"/>
                  <a:gd name="connsiteY30" fmla="*/ 294026 h 413010"/>
                  <a:gd name="connsiteX31" fmla="*/ 42378 w 334317"/>
                  <a:gd name="connsiteY31" fmla="*/ 160368 h 413010"/>
                  <a:gd name="connsiteX32" fmla="*/ 8799 w 334317"/>
                  <a:gd name="connsiteY32" fmla="*/ 190886 h 413010"/>
                  <a:gd name="connsiteX33" fmla="*/ 0 w 334317"/>
                  <a:gd name="connsiteY33" fmla="*/ 197466 h 41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34317" h="413010">
                    <a:moveTo>
                      <a:pt x="0" y="0"/>
                    </a:moveTo>
                    <a:lnTo>
                      <a:pt x="5843" y="0"/>
                    </a:lnTo>
                    <a:lnTo>
                      <a:pt x="5844" y="0"/>
                    </a:lnTo>
                    <a:lnTo>
                      <a:pt x="146099" y="0"/>
                    </a:lnTo>
                    <a:lnTo>
                      <a:pt x="170158" y="37087"/>
                    </a:lnTo>
                    <a:lnTo>
                      <a:pt x="132830" y="78156"/>
                    </a:lnTo>
                    <a:lnTo>
                      <a:pt x="42377" y="160366"/>
                    </a:lnTo>
                    <a:lnTo>
                      <a:pt x="42377" y="160368"/>
                    </a:lnTo>
                    <a:lnTo>
                      <a:pt x="132832" y="78156"/>
                    </a:lnTo>
                    <a:lnTo>
                      <a:pt x="170159" y="37087"/>
                    </a:lnTo>
                    <a:lnTo>
                      <a:pt x="332977" y="288071"/>
                    </a:lnTo>
                    <a:lnTo>
                      <a:pt x="241982" y="147803"/>
                    </a:lnTo>
                    <a:lnTo>
                      <a:pt x="241981" y="147804"/>
                    </a:lnTo>
                    <a:lnTo>
                      <a:pt x="332976" y="288071"/>
                    </a:lnTo>
                    <a:lnTo>
                      <a:pt x="332976" y="288073"/>
                    </a:lnTo>
                    <a:lnTo>
                      <a:pt x="334317" y="290140"/>
                    </a:lnTo>
                    <a:lnTo>
                      <a:pt x="332976" y="290708"/>
                    </a:lnTo>
                    <a:lnTo>
                      <a:pt x="332976" y="294026"/>
                    </a:lnTo>
                    <a:lnTo>
                      <a:pt x="332975" y="294026"/>
                    </a:lnTo>
                    <a:lnTo>
                      <a:pt x="332975" y="294027"/>
                    </a:lnTo>
                    <a:lnTo>
                      <a:pt x="325130" y="294027"/>
                    </a:lnTo>
                    <a:lnTo>
                      <a:pt x="43901" y="413010"/>
                    </a:lnTo>
                    <a:lnTo>
                      <a:pt x="43913" y="412884"/>
                    </a:lnTo>
                    <a:lnTo>
                      <a:pt x="63906" y="404519"/>
                    </a:lnTo>
                    <a:lnTo>
                      <a:pt x="47277" y="379518"/>
                    </a:lnTo>
                    <a:lnTo>
                      <a:pt x="55873" y="294248"/>
                    </a:lnTo>
                    <a:lnTo>
                      <a:pt x="55851" y="294029"/>
                    </a:lnTo>
                    <a:lnTo>
                      <a:pt x="55852" y="294027"/>
                    </a:lnTo>
                    <a:lnTo>
                      <a:pt x="325129" y="294027"/>
                    </a:lnTo>
                    <a:lnTo>
                      <a:pt x="325132" y="294026"/>
                    </a:lnTo>
                    <a:lnTo>
                      <a:pt x="55853" y="294026"/>
                    </a:lnTo>
                    <a:lnTo>
                      <a:pt x="42378" y="160368"/>
                    </a:lnTo>
                    <a:lnTo>
                      <a:pt x="8799" y="190886"/>
                    </a:lnTo>
                    <a:lnTo>
                      <a:pt x="0" y="197466"/>
                    </a:lnTo>
                    <a:close/>
                  </a:path>
                </a:pathLst>
              </a:custGeom>
              <a:gradFill flip="none" rotWithShape="1">
                <a:gsLst>
                  <a:gs pos="39000">
                    <a:srgbClr val="4A4A4A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8900000" scaled="1"/>
                <a:tileRect/>
              </a:gradFill>
              <a:ln w="6350" cap="flat" cmpd="sng" algn="ctr">
                <a:solidFill>
                  <a:srgbClr val="4A4A4A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innerShdw blurRad="1143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任意多边形 109"/>
              <p:cNvSpPr/>
              <p:nvPr/>
            </p:nvSpPr>
            <p:spPr>
              <a:xfrm>
                <a:off x="6818315" y="4659126"/>
                <a:ext cx="848824" cy="1061475"/>
              </a:xfrm>
              <a:custGeom>
                <a:avLst/>
                <a:gdLst>
                  <a:gd name="connsiteX0" fmla="*/ 529246 w 848824"/>
                  <a:gd name="connsiteY0" fmla="*/ 0 h 1061475"/>
                  <a:gd name="connsiteX1" fmla="*/ 615130 w 848824"/>
                  <a:gd name="connsiteY1" fmla="*/ 70861 h 1061475"/>
                  <a:gd name="connsiteX2" fmla="*/ 631928 w 848824"/>
                  <a:gd name="connsiteY2" fmla="*/ 91219 h 1061475"/>
                  <a:gd name="connsiteX3" fmla="*/ 745019 w 848824"/>
                  <a:gd name="connsiteY3" fmla="*/ 228287 h 1061475"/>
                  <a:gd name="connsiteX4" fmla="*/ 843092 w 848824"/>
                  <a:gd name="connsiteY4" fmla="*/ 408973 h 1061475"/>
                  <a:gd name="connsiteX5" fmla="*/ 848824 w 848824"/>
                  <a:gd name="connsiteY5" fmla="*/ 427440 h 1061475"/>
                  <a:gd name="connsiteX6" fmla="*/ 848824 w 848824"/>
                  <a:gd name="connsiteY6" fmla="*/ 685710 h 1061475"/>
                  <a:gd name="connsiteX7" fmla="*/ 848824 w 848824"/>
                  <a:gd name="connsiteY7" fmla="*/ 685710 h 1061475"/>
                  <a:gd name="connsiteX8" fmla="*/ 848824 w 848824"/>
                  <a:gd name="connsiteY8" fmla="*/ 907038 h 1061475"/>
                  <a:gd name="connsiteX9" fmla="*/ 223043 w 848824"/>
                  <a:gd name="connsiteY9" fmla="*/ 1017104 h 1061475"/>
                  <a:gd name="connsiteX10" fmla="*/ 0 w 848824"/>
                  <a:gd name="connsiteY10" fmla="*/ 1061475 h 1061475"/>
                  <a:gd name="connsiteX11" fmla="*/ 33878 w 848824"/>
                  <a:gd name="connsiteY11" fmla="*/ 999057 h 1061475"/>
                  <a:gd name="connsiteX12" fmla="*/ 85980 w 848824"/>
                  <a:gd name="connsiteY12" fmla="*/ 831216 h 1061475"/>
                  <a:gd name="connsiteX13" fmla="*/ 92174 w 848824"/>
                  <a:gd name="connsiteY13" fmla="*/ 769775 h 1061475"/>
                  <a:gd name="connsiteX14" fmla="*/ 373403 w 848824"/>
                  <a:gd name="connsiteY14" fmla="*/ 650792 h 1061475"/>
                  <a:gd name="connsiteX15" fmla="*/ 381249 w 848824"/>
                  <a:gd name="connsiteY15" fmla="*/ 650792 h 1061475"/>
                  <a:gd name="connsiteX16" fmla="*/ 381249 w 848824"/>
                  <a:gd name="connsiteY16" fmla="*/ 647473 h 1061475"/>
                  <a:gd name="connsiteX17" fmla="*/ 382591 w 848824"/>
                  <a:gd name="connsiteY17" fmla="*/ 646905 h 1061475"/>
                  <a:gd name="connsiteX18" fmla="*/ 383218 w 848824"/>
                  <a:gd name="connsiteY18" fmla="*/ 647873 h 1061475"/>
                  <a:gd name="connsiteX19" fmla="*/ 529246 w 848824"/>
                  <a:gd name="connsiteY19" fmla="*/ 586771 h 1061475"/>
                  <a:gd name="connsiteX20" fmla="*/ 529246 w 848824"/>
                  <a:gd name="connsiteY20" fmla="*/ 454859 h 1061475"/>
                  <a:gd name="connsiteX21" fmla="*/ 529246 w 848824"/>
                  <a:gd name="connsiteY21" fmla="*/ 454858 h 1061475"/>
                  <a:gd name="connsiteX22" fmla="*/ 529246 w 848824"/>
                  <a:gd name="connsiteY22" fmla="*/ 244517 h 106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48824" h="1061475">
                    <a:moveTo>
                      <a:pt x="529246" y="0"/>
                    </a:moveTo>
                    <a:lnTo>
                      <a:pt x="615130" y="70861"/>
                    </a:lnTo>
                    <a:lnTo>
                      <a:pt x="631928" y="91219"/>
                    </a:lnTo>
                    <a:lnTo>
                      <a:pt x="745019" y="228287"/>
                    </a:lnTo>
                    <a:cubicBezTo>
                      <a:pt x="783250" y="284878"/>
                      <a:pt x="816179" y="345344"/>
                      <a:pt x="843092" y="408973"/>
                    </a:cubicBezTo>
                    <a:lnTo>
                      <a:pt x="848824" y="427440"/>
                    </a:lnTo>
                    <a:lnTo>
                      <a:pt x="848824" y="685710"/>
                    </a:lnTo>
                    <a:lnTo>
                      <a:pt x="848824" y="685710"/>
                    </a:lnTo>
                    <a:lnTo>
                      <a:pt x="848824" y="907038"/>
                    </a:lnTo>
                    <a:cubicBezTo>
                      <a:pt x="821242" y="901225"/>
                      <a:pt x="552312" y="952081"/>
                      <a:pt x="223043" y="1017104"/>
                    </a:cubicBezTo>
                    <a:lnTo>
                      <a:pt x="0" y="1061475"/>
                    </a:lnTo>
                    <a:lnTo>
                      <a:pt x="33878" y="999057"/>
                    </a:lnTo>
                    <a:cubicBezTo>
                      <a:pt x="56502" y="945570"/>
                      <a:pt x="74069" y="889423"/>
                      <a:pt x="85980" y="831216"/>
                    </a:cubicBezTo>
                    <a:lnTo>
                      <a:pt x="92174" y="769775"/>
                    </a:lnTo>
                    <a:lnTo>
                      <a:pt x="373403" y="650792"/>
                    </a:lnTo>
                    <a:lnTo>
                      <a:pt x="381249" y="650792"/>
                    </a:lnTo>
                    <a:lnTo>
                      <a:pt x="381249" y="647473"/>
                    </a:lnTo>
                    <a:lnTo>
                      <a:pt x="382591" y="646905"/>
                    </a:lnTo>
                    <a:lnTo>
                      <a:pt x="383218" y="647873"/>
                    </a:lnTo>
                    <a:lnTo>
                      <a:pt x="529246" y="586771"/>
                    </a:lnTo>
                    <a:lnTo>
                      <a:pt x="529246" y="454859"/>
                    </a:lnTo>
                    <a:lnTo>
                      <a:pt x="529246" y="454858"/>
                    </a:lnTo>
                    <a:lnTo>
                      <a:pt x="529246" y="244517"/>
                    </a:lnTo>
                    <a:close/>
                  </a:path>
                </a:pathLst>
              </a:custGeom>
              <a:gradFill flip="none" rotWithShape="1">
                <a:gsLst>
                  <a:gs pos="24000">
                    <a:srgbClr val="5A89BD"/>
                  </a:gs>
                  <a:gs pos="87000">
                    <a:srgbClr val="4D82B8"/>
                  </a:gs>
                </a:gsLst>
                <a:lin ang="18900000" scaled="1"/>
                <a:tileRect/>
              </a:gradFill>
              <a:ln w="6350" cap="flat" cmpd="sng" algn="ctr">
                <a:solidFill>
                  <a:srgbClr val="5A89BD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innerShdw blurRad="1143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任意多边形 106"/>
              <p:cNvSpPr/>
              <p:nvPr/>
            </p:nvSpPr>
            <p:spPr>
              <a:xfrm>
                <a:off x="6916344" y="3640368"/>
                <a:ext cx="750795" cy="1446197"/>
              </a:xfrm>
              <a:custGeom>
                <a:avLst/>
                <a:gdLst>
                  <a:gd name="connsiteX0" fmla="*/ 414997 w 750795"/>
                  <a:gd name="connsiteY0" fmla="*/ 35867 h 1446197"/>
                  <a:gd name="connsiteX1" fmla="*/ 586591 w 750795"/>
                  <a:gd name="connsiteY1" fmla="*/ 59155 h 1446197"/>
                  <a:gd name="connsiteX2" fmla="*/ 750795 w 750795"/>
                  <a:gd name="connsiteY2" fmla="*/ 81440 h 1446197"/>
                  <a:gd name="connsiteX3" fmla="*/ 750795 w 750795"/>
                  <a:gd name="connsiteY3" fmla="*/ 532272 h 1446197"/>
                  <a:gd name="connsiteX4" fmla="*/ 750795 w 750795"/>
                  <a:gd name="connsiteY4" fmla="*/ 532272 h 1446197"/>
                  <a:gd name="connsiteX5" fmla="*/ 750795 w 750795"/>
                  <a:gd name="connsiteY5" fmla="*/ 1446197 h 1446197"/>
                  <a:gd name="connsiteX6" fmla="*/ 745063 w 750795"/>
                  <a:gd name="connsiteY6" fmla="*/ 1427731 h 1446197"/>
                  <a:gd name="connsiteX7" fmla="*/ 646990 w 750795"/>
                  <a:gd name="connsiteY7" fmla="*/ 1247044 h 1446197"/>
                  <a:gd name="connsiteX8" fmla="*/ 533899 w 750795"/>
                  <a:gd name="connsiteY8" fmla="*/ 1109977 h 1446197"/>
                  <a:gd name="connsiteX9" fmla="*/ 533899 w 750795"/>
                  <a:gd name="connsiteY9" fmla="*/ 1109977 h 1446197"/>
                  <a:gd name="connsiteX10" fmla="*/ 517101 w 750795"/>
                  <a:gd name="connsiteY10" fmla="*/ 1089619 h 1446197"/>
                  <a:gd name="connsiteX11" fmla="*/ 431217 w 750795"/>
                  <a:gd name="connsiteY11" fmla="*/ 1018758 h 1446197"/>
                  <a:gd name="connsiteX12" fmla="*/ 431217 w 750795"/>
                  <a:gd name="connsiteY12" fmla="*/ 952828 h 1446197"/>
                  <a:gd name="connsiteX13" fmla="*/ 431219 w 750795"/>
                  <a:gd name="connsiteY13" fmla="*/ 952824 h 1446197"/>
                  <a:gd name="connsiteX14" fmla="*/ 431219 w 750795"/>
                  <a:gd name="connsiteY14" fmla="*/ 361885 h 1446197"/>
                  <a:gd name="connsiteX15" fmla="*/ 221132 w 750795"/>
                  <a:gd name="connsiteY15" fmla="*/ 335618 h 1446197"/>
                  <a:gd name="connsiteX16" fmla="*/ 222607 w 750795"/>
                  <a:gd name="connsiteY16" fmla="*/ 330866 h 1446197"/>
                  <a:gd name="connsiteX17" fmla="*/ 320680 w 750795"/>
                  <a:gd name="connsiteY17" fmla="*/ 150179 h 1446197"/>
                  <a:gd name="connsiteX18" fmla="*/ 150714 w 750795"/>
                  <a:gd name="connsiteY18" fmla="*/ 0 h 1446197"/>
                  <a:gd name="connsiteX19" fmla="*/ 414994 w 750795"/>
                  <a:gd name="connsiteY19" fmla="*/ 35867 h 1446197"/>
                  <a:gd name="connsiteX20" fmla="*/ 320678 w 750795"/>
                  <a:gd name="connsiteY20" fmla="*/ 150179 h 1446197"/>
                  <a:gd name="connsiteX21" fmla="*/ 222604 w 750795"/>
                  <a:gd name="connsiteY21" fmla="*/ 330866 h 1446197"/>
                  <a:gd name="connsiteX22" fmla="*/ 221130 w 750795"/>
                  <a:gd name="connsiteY22" fmla="*/ 335618 h 1446197"/>
                  <a:gd name="connsiteX23" fmla="*/ 0 w 750795"/>
                  <a:gd name="connsiteY23" fmla="*/ 307970 h 1446197"/>
                  <a:gd name="connsiteX24" fmla="*/ 21047 w 750795"/>
                  <a:gd name="connsiteY24" fmla="*/ 282463 h 1446197"/>
                  <a:gd name="connsiteX25" fmla="*/ 119120 w 750795"/>
                  <a:gd name="connsiteY25" fmla="*/ 101776 h 144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750795" h="1446197">
                    <a:moveTo>
                      <a:pt x="414997" y="35867"/>
                    </a:moveTo>
                    <a:lnTo>
                      <a:pt x="586591" y="59155"/>
                    </a:lnTo>
                    <a:lnTo>
                      <a:pt x="750795" y="81440"/>
                    </a:lnTo>
                    <a:lnTo>
                      <a:pt x="750795" y="532272"/>
                    </a:lnTo>
                    <a:lnTo>
                      <a:pt x="750795" y="532272"/>
                    </a:lnTo>
                    <a:lnTo>
                      <a:pt x="750795" y="1446197"/>
                    </a:lnTo>
                    <a:lnTo>
                      <a:pt x="745063" y="1427731"/>
                    </a:lnTo>
                    <a:cubicBezTo>
                      <a:pt x="718150" y="1364101"/>
                      <a:pt x="685221" y="1303635"/>
                      <a:pt x="646990" y="1247044"/>
                    </a:cubicBezTo>
                    <a:lnTo>
                      <a:pt x="533899" y="1109977"/>
                    </a:lnTo>
                    <a:lnTo>
                      <a:pt x="533899" y="1109977"/>
                    </a:lnTo>
                    <a:lnTo>
                      <a:pt x="517101" y="1089619"/>
                    </a:lnTo>
                    <a:lnTo>
                      <a:pt x="431217" y="1018758"/>
                    </a:lnTo>
                    <a:lnTo>
                      <a:pt x="431217" y="952828"/>
                    </a:lnTo>
                    <a:lnTo>
                      <a:pt x="431219" y="952824"/>
                    </a:lnTo>
                    <a:lnTo>
                      <a:pt x="431219" y="361885"/>
                    </a:lnTo>
                    <a:lnTo>
                      <a:pt x="221132" y="335618"/>
                    </a:lnTo>
                    <a:lnTo>
                      <a:pt x="222607" y="330866"/>
                    </a:lnTo>
                    <a:cubicBezTo>
                      <a:pt x="249520" y="267236"/>
                      <a:pt x="282449" y="206770"/>
                      <a:pt x="320680" y="150179"/>
                    </a:cubicBezTo>
                    <a:close/>
                    <a:moveTo>
                      <a:pt x="150714" y="0"/>
                    </a:moveTo>
                    <a:lnTo>
                      <a:pt x="414994" y="35867"/>
                    </a:lnTo>
                    <a:lnTo>
                      <a:pt x="320678" y="150179"/>
                    </a:lnTo>
                    <a:cubicBezTo>
                      <a:pt x="282446" y="206770"/>
                      <a:pt x="249518" y="267236"/>
                      <a:pt x="222604" y="330866"/>
                    </a:cubicBezTo>
                    <a:lnTo>
                      <a:pt x="221130" y="335618"/>
                    </a:lnTo>
                    <a:lnTo>
                      <a:pt x="0" y="307970"/>
                    </a:lnTo>
                    <a:lnTo>
                      <a:pt x="21047" y="282463"/>
                    </a:lnTo>
                    <a:cubicBezTo>
                      <a:pt x="59278" y="225873"/>
                      <a:pt x="92207" y="165406"/>
                      <a:pt x="119120" y="101776"/>
                    </a:cubicBezTo>
                    <a:close/>
                  </a:path>
                </a:pathLst>
              </a:custGeom>
              <a:gradFill flip="none" rotWithShape="1">
                <a:gsLst>
                  <a:gs pos="32000">
                    <a:srgbClr val="DA684D"/>
                  </a:gs>
                  <a:gs pos="81000">
                    <a:srgbClr val="D75E3E"/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DA684D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innerShdw blurRad="1143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任意多边形 110"/>
              <p:cNvSpPr/>
              <p:nvPr/>
            </p:nvSpPr>
            <p:spPr>
              <a:xfrm>
                <a:off x="6189134" y="4045301"/>
                <a:ext cx="340487" cy="499119"/>
              </a:xfrm>
              <a:custGeom>
                <a:avLst/>
                <a:gdLst>
                  <a:gd name="connsiteX0" fmla="*/ 340487 w 340487"/>
                  <a:gd name="connsiteY0" fmla="*/ 230226 h 499119"/>
                  <a:gd name="connsiteX1" fmla="*/ 340487 w 340487"/>
                  <a:gd name="connsiteY1" fmla="*/ 385172 h 499119"/>
                  <a:gd name="connsiteX2" fmla="*/ 277779 w 340487"/>
                  <a:gd name="connsiteY2" fmla="*/ 394742 h 499119"/>
                  <a:gd name="connsiteX3" fmla="*/ 158068 w 340487"/>
                  <a:gd name="connsiteY3" fmla="*/ 431903 h 499119"/>
                  <a:gd name="connsiteX4" fmla="*/ 158067 w 340487"/>
                  <a:gd name="connsiteY4" fmla="*/ 431903 h 499119"/>
                  <a:gd name="connsiteX5" fmla="*/ 78109 w 340487"/>
                  <a:gd name="connsiteY5" fmla="*/ 456724 h 499119"/>
                  <a:gd name="connsiteX6" fmla="*/ 0 w 340487"/>
                  <a:gd name="connsiteY6" fmla="*/ 499119 h 499119"/>
                  <a:gd name="connsiteX7" fmla="*/ 0 w 340487"/>
                  <a:gd name="connsiteY7" fmla="*/ 386899 h 499119"/>
                  <a:gd name="connsiteX8" fmla="*/ 0 w 340487"/>
                  <a:gd name="connsiteY8" fmla="*/ 386898 h 499119"/>
                  <a:gd name="connsiteX9" fmla="*/ 0 w 340487"/>
                  <a:gd name="connsiteY9" fmla="*/ 337197 h 499119"/>
                  <a:gd name="connsiteX10" fmla="*/ 80588 w 340487"/>
                  <a:gd name="connsiteY10" fmla="*/ 324900 h 499119"/>
                  <a:gd name="connsiteX11" fmla="*/ 280258 w 340487"/>
                  <a:gd name="connsiteY11" fmla="*/ 262918 h 499119"/>
                  <a:gd name="connsiteX12" fmla="*/ 0 w 340487"/>
                  <a:gd name="connsiteY12" fmla="*/ 0 h 499119"/>
                  <a:gd name="connsiteX13" fmla="*/ 336758 w 340487"/>
                  <a:gd name="connsiteY13" fmla="*/ 0 h 499119"/>
                  <a:gd name="connsiteX14" fmla="*/ 340487 w 340487"/>
                  <a:gd name="connsiteY14" fmla="*/ 0 h 499119"/>
                  <a:gd name="connsiteX15" fmla="*/ 340487 w 340487"/>
                  <a:gd name="connsiteY15" fmla="*/ 230225 h 499119"/>
                  <a:gd name="connsiteX16" fmla="*/ 280258 w 340487"/>
                  <a:gd name="connsiteY16" fmla="*/ 262917 h 499119"/>
                  <a:gd name="connsiteX17" fmla="*/ 80588 w 340487"/>
                  <a:gd name="connsiteY17" fmla="*/ 324898 h 499119"/>
                  <a:gd name="connsiteX18" fmla="*/ 0 w 340487"/>
                  <a:gd name="connsiteY18" fmla="*/ 337196 h 499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0487" h="499119">
                    <a:moveTo>
                      <a:pt x="340487" y="230226"/>
                    </a:moveTo>
                    <a:lnTo>
                      <a:pt x="340487" y="385172"/>
                    </a:lnTo>
                    <a:lnTo>
                      <a:pt x="277779" y="394742"/>
                    </a:lnTo>
                    <a:lnTo>
                      <a:pt x="158068" y="431903"/>
                    </a:lnTo>
                    <a:lnTo>
                      <a:pt x="158067" y="431903"/>
                    </a:lnTo>
                    <a:lnTo>
                      <a:pt x="78109" y="456724"/>
                    </a:lnTo>
                    <a:lnTo>
                      <a:pt x="0" y="499119"/>
                    </a:lnTo>
                    <a:lnTo>
                      <a:pt x="0" y="386899"/>
                    </a:lnTo>
                    <a:lnTo>
                      <a:pt x="0" y="386898"/>
                    </a:lnTo>
                    <a:lnTo>
                      <a:pt x="0" y="337197"/>
                    </a:lnTo>
                    <a:lnTo>
                      <a:pt x="80588" y="324900"/>
                    </a:lnTo>
                    <a:cubicBezTo>
                      <a:pt x="149833" y="310730"/>
                      <a:pt x="216627" y="289832"/>
                      <a:pt x="280258" y="262918"/>
                    </a:cubicBezTo>
                    <a:close/>
                    <a:moveTo>
                      <a:pt x="0" y="0"/>
                    </a:moveTo>
                    <a:lnTo>
                      <a:pt x="336758" y="0"/>
                    </a:lnTo>
                    <a:lnTo>
                      <a:pt x="340487" y="0"/>
                    </a:lnTo>
                    <a:lnTo>
                      <a:pt x="340487" y="230225"/>
                    </a:lnTo>
                    <a:lnTo>
                      <a:pt x="280258" y="262917"/>
                    </a:lnTo>
                    <a:cubicBezTo>
                      <a:pt x="216627" y="289831"/>
                      <a:pt x="149833" y="310729"/>
                      <a:pt x="80588" y="324898"/>
                    </a:cubicBezTo>
                    <a:lnTo>
                      <a:pt x="0" y="33719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A684D"/>
                  </a:gs>
                  <a:gs pos="60000">
                    <a:srgbClr val="D75E3E"/>
                  </a:gs>
                </a:gsLst>
                <a:lin ang="16200000" scaled="1"/>
                <a:tileRect/>
              </a:gradFill>
              <a:ln w="6350" cap="flat" cmpd="sng" algn="ctr">
                <a:solidFill>
                  <a:srgbClr val="DA684D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innerShdw blurRad="1143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任意多边形 94"/>
              <p:cNvSpPr/>
              <p:nvPr/>
            </p:nvSpPr>
            <p:spPr>
              <a:xfrm>
                <a:off x="6189132" y="4477203"/>
                <a:ext cx="733328" cy="995475"/>
              </a:xfrm>
              <a:custGeom>
                <a:avLst/>
                <a:gdLst>
                  <a:gd name="connsiteX0" fmla="*/ 251256 w 541144"/>
                  <a:gd name="connsiteY0" fmla="*/ 701053 h 734590"/>
                  <a:gd name="connsiteX1" fmla="*/ 251256 w 541144"/>
                  <a:gd name="connsiteY1" fmla="*/ 714220 h 734590"/>
                  <a:gd name="connsiteX2" fmla="*/ 248504 w 541144"/>
                  <a:gd name="connsiteY2" fmla="*/ 714220 h 734590"/>
                  <a:gd name="connsiteX3" fmla="*/ 248504 w 541144"/>
                  <a:gd name="connsiteY3" fmla="*/ 734590 h 734590"/>
                  <a:gd name="connsiteX4" fmla="*/ 179547 w 541144"/>
                  <a:gd name="connsiteY4" fmla="*/ 734590 h 734590"/>
                  <a:gd name="connsiteX5" fmla="*/ 188254 w 541144"/>
                  <a:gd name="connsiteY5" fmla="*/ 731403 h 734590"/>
                  <a:gd name="connsiteX6" fmla="*/ 531186 w 541144"/>
                  <a:gd name="connsiteY6" fmla="*/ 515854 h 734590"/>
                  <a:gd name="connsiteX7" fmla="*/ 541129 w 541144"/>
                  <a:gd name="connsiteY7" fmla="*/ 614484 h 734590"/>
                  <a:gd name="connsiteX8" fmla="*/ 541128 w 541144"/>
                  <a:gd name="connsiteY8" fmla="*/ 614484 h 734590"/>
                  <a:gd name="connsiteX9" fmla="*/ 541127 w 541144"/>
                  <a:gd name="connsiteY9" fmla="*/ 614484 h 734590"/>
                  <a:gd name="connsiteX10" fmla="*/ 541127 w 541144"/>
                  <a:gd name="connsiteY10" fmla="*/ 614485 h 734590"/>
                  <a:gd name="connsiteX11" fmla="*/ 541128 w 541144"/>
                  <a:gd name="connsiteY11" fmla="*/ 614484 h 734590"/>
                  <a:gd name="connsiteX12" fmla="*/ 541144 w 541144"/>
                  <a:gd name="connsiteY12" fmla="*/ 614647 h 734590"/>
                  <a:gd name="connsiteX13" fmla="*/ 534801 w 541144"/>
                  <a:gd name="connsiteY13" fmla="*/ 677570 h 734590"/>
                  <a:gd name="connsiteX14" fmla="*/ 506737 w 541144"/>
                  <a:gd name="connsiteY14" fmla="*/ 635377 h 734590"/>
                  <a:gd name="connsiteX15" fmla="*/ 463539 w 541144"/>
                  <a:gd name="connsiteY15" fmla="*/ 570430 h 734590"/>
                  <a:gd name="connsiteX16" fmla="*/ 499913 w 541144"/>
                  <a:gd name="connsiteY16" fmla="*/ 543230 h 734590"/>
                  <a:gd name="connsiteX17" fmla="*/ 499913 w 541144"/>
                  <a:gd name="connsiteY17" fmla="*/ 614484 h 734590"/>
                  <a:gd name="connsiteX18" fmla="*/ 499914 w 541144"/>
                  <a:gd name="connsiteY18" fmla="*/ 614484 h 734590"/>
                  <a:gd name="connsiteX19" fmla="*/ 499914 w 541144"/>
                  <a:gd name="connsiteY19" fmla="*/ 543230 h 734590"/>
                  <a:gd name="connsiteX20" fmla="*/ 506407 w 541144"/>
                  <a:gd name="connsiteY20" fmla="*/ 538374 h 734590"/>
                  <a:gd name="connsiteX21" fmla="*/ 116643 w 541144"/>
                  <a:gd name="connsiteY21" fmla="*/ 0 h 734590"/>
                  <a:gd name="connsiteX22" fmla="*/ 138155 w 541144"/>
                  <a:gd name="connsiteY22" fmla="*/ 6678 h 734590"/>
                  <a:gd name="connsiteX23" fmla="*/ 527739 w 541144"/>
                  <a:gd name="connsiteY23" fmla="*/ 481670 h 734590"/>
                  <a:gd name="connsiteX24" fmla="*/ 531185 w 541144"/>
                  <a:gd name="connsiteY24" fmla="*/ 515854 h 734590"/>
                  <a:gd name="connsiteX25" fmla="*/ 506406 w 541144"/>
                  <a:gd name="connsiteY25" fmla="*/ 538374 h 734590"/>
                  <a:gd name="connsiteX26" fmla="*/ 463539 w 541144"/>
                  <a:gd name="connsiteY26" fmla="*/ 570430 h 734590"/>
                  <a:gd name="connsiteX27" fmla="*/ 251255 w 541144"/>
                  <a:gd name="connsiteY27" fmla="*/ 251269 h 734590"/>
                  <a:gd name="connsiteX28" fmla="*/ 251255 w 541144"/>
                  <a:gd name="connsiteY28" fmla="*/ 701053 h 734590"/>
                  <a:gd name="connsiteX29" fmla="*/ 188253 w 541144"/>
                  <a:gd name="connsiteY29" fmla="*/ 731403 h 734590"/>
                  <a:gd name="connsiteX30" fmla="*/ 179546 w 541144"/>
                  <a:gd name="connsiteY30" fmla="*/ 734590 h 734590"/>
                  <a:gd name="connsiteX31" fmla="*/ 0 w 541144"/>
                  <a:gd name="connsiteY31" fmla="*/ 734590 h 734590"/>
                  <a:gd name="connsiteX32" fmla="*/ 0 w 541144"/>
                  <a:gd name="connsiteY32" fmla="*/ 714220 h 734590"/>
                  <a:gd name="connsiteX33" fmla="*/ 0 w 541144"/>
                  <a:gd name="connsiteY33" fmla="*/ 49601 h 734590"/>
                  <a:gd name="connsiteX34" fmla="*/ 57639 w 541144"/>
                  <a:gd name="connsiteY34" fmla="*/ 18316 h 734590"/>
                  <a:gd name="connsiteX0" fmla="*/ 251256 w 541144"/>
                  <a:gd name="connsiteY0" fmla="*/ 701053 h 734590"/>
                  <a:gd name="connsiteX1" fmla="*/ 251256 w 541144"/>
                  <a:gd name="connsiteY1" fmla="*/ 714220 h 734590"/>
                  <a:gd name="connsiteX2" fmla="*/ 248504 w 541144"/>
                  <a:gd name="connsiteY2" fmla="*/ 714220 h 734590"/>
                  <a:gd name="connsiteX3" fmla="*/ 248504 w 541144"/>
                  <a:gd name="connsiteY3" fmla="*/ 734590 h 734590"/>
                  <a:gd name="connsiteX4" fmla="*/ 179547 w 541144"/>
                  <a:gd name="connsiteY4" fmla="*/ 734590 h 734590"/>
                  <a:gd name="connsiteX5" fmla="*/ 188254 w 541144"/>
                  <a:gd name="connsiteY5" fmla="*/ 731403 h 734590"/>
                  <a:gd name="connsiteX6" fmla="*/ 251256 w 541144"/>
                  <a:gd name="connsiteY6" fmla="*/ 701053 h 734590"/>
                  <a:gd name="connsiteX7" fmla="*/ 531186 w 541144"/>
                  <a:gd name="connsiteY7" fmla="*/ 515854 h 734590"/>
                  <a:gd name="connsiteX8" fmla="*/ 541129 w 541144"/>
                  <a:gd name="connsiteY8" fmla="*/ 614484 h 734590"/>
                  <a:gd name="connsiteX9" fmla="*/ 541128 w 541144"/>
                  <a:gd name="connsiteY9" fmla="*/ 614484 h 734590"/>
                  <a:gd name="connsiteX10" fmla="*/ 541127 w 541144"/>
                  <a:gd name="connsiteY10" fmla="*/ 614484 h 734590"/>
                  <a:gd name="connsiteX11" fmla="*/ 541127 w 541144"/>
                  <a:gd name="connsiteY11" fmla="*/ 614485 h 734590"/>
                  <a:gd name="connsiteX12" fmla="*/ 541128 w 541144"/>
                  <a:gd name="connsiteY12" fmla="*/ 614484 h 734590"/>
                  <a:gd name="connsiteX13" fmla="*/ 541144 w 541144"/>
                  <a:gd name="connsiteY13" fmla="*/ 614647 h 734590"/>
                  <a:gd name="connsiteX14" fmla="*/ 534801 w 541144"/>
                  <a:gd name="connsiteY14" fmla="*/ 677570 h 734590"/>
                  <a:gd name="connsiteX15" fmla="*/ 506737 w 541144"/>
                  <a:gd name="connsiteY15" fmla="*/ 635377 h 734590"/>
                  <a:gd name="connsiteX16" fmla="*/ 463539 w 541144"/>
                  <a:gd name="connsiteY16" fmla="*/ 570430 h 734590"/>
                  <a:gd name="connsiteX17" fmla="*/ 499913 w 541144"/>
                  <a:gd name="connsiteY17" fmla="*/ 543230 h 734590"/>
                  <a:gd name="connsiteX18" fmla="*/ 499913 w 541144"/>
                  <a:gd name="connsiteY18" fmla="*/ 614484 h 734590"/>
                  <a:gd name="connsiteX19" fmla="*/ 499914 w 541144"/>
                  <a:gd name="connsiteY19" fmla="*/ 543230 h 734590"/>
                  <a:gd name="connsiteX20" fmla="*/ 506407 w 541144"/>
                  <a:gd name="connsiteY20" fmla="*/ 538374 h 734590"/>
                  <a:gd name="connsiteX21" fmla="*/ 531186 w 541144"/>
                  <a:gd name="connsiteY21" fmla="*/ 515854 h 734590"/>
                  <a:gd name="connsiteX22" fmla="*/ 116643 w 541144"/>
                  <a:gd name="connsiteY22" fmla="*/ 0 h 734590"/>
                  <a:gd name="connsiteX23" fmla="*/ 138155 w 541144"/>
                  <a:gd name="connsiteY23" fmla="*/ 6678 h 734590"/>
                  <a:gd name="connsiteX24" fmla="*/ 527739 w 541144"/>
                  <a:gd name="connsiteY24" fmla="*/ 481670 h 734590"/>
                  <a:gd name="connsiteX25" fmla="*/ 531185 w 541144"/>
                  <a:gd name="connsiteY25" fmla="*/ 515854 h 734590"/>
                  <a:gd name="connsiteX26" fmla="*/ 506406 w 541144"/>
                  <a:gd name="connsiteY26" fmla="*/ 538374 h 734590"/>
                  <a:gd name="connsiteX27" fmla="*/ 463539 w 541144"/>
                  <a:gd name="connsiteY27" fmla="*/ 570430 h 734590"/>
                  <a:gd name="connsiteX28" fmla="*/ 251255 w 541144"/>
                  <a:gd name="connsiteY28" fmla="*/ 251269 h 734590"/>
                  <a:gd name="connsiteX29" fmla="*/ 251255 w 541144"/>
                  <a:gd name="connsiteY29" fmla="*/ 701053 h 734590"/>
                  <a:gd name="connsiteX30" fmla="*/ 188253 w 541144"/>
                  <a:gd name="connsiteY30" fmla="*/ 731403 h 734590"/>
                  <a:gd name="connsiteX31" fmla="*/ 179546 w 541144"/>
                  <a:gd name="connsiteY31" fmla="*/ 734590 h 734590"/>
                  <a:gd name="connsiteX32" fmla="*/ 0 w 541144"/>
                  <a:gd name="connsiteY32" fmla="*/ 734590 h 734590"/>
                  <a:gd name="connsiteX33" fmla="*/ 0 w 541144"/>
                  <a:gd name="connsiteY33" fmla="*/ 714220 h 734590"/>
                  <a:gd name="connsiteX34" fmla="*/ 0 w 541144"/>
                  <a:gd name="connsiteY34" fmla="*/ 49601 h 734590"/>
                  <a:gd name="connsiteX35" fmla="*/ 57639 w 541144"/>
                  <a:gd name="connsiteY35" fmla="*/ 18316 h 734590"/>
                  <a:gd name="connsiteX36" fmla="*/ 116643 w 541144"/>
                  <a:gd name="connsiteY36" fmla="*/ 0 h 734590"/>
                  <a:gd name="connsiteX0" fmla="*/ 251256 w 541144"/>
                  <a:gd name="connsiteY0" fmla="*/ 701053 h 734590"/>
                  <a:gd name="connsiteX1" fmla="*/ 251256 w 541144"/>
                  <a:gd name="connsiteY1" fmla="*/ 714220 h 734590"/>
                  <a:gd name="connsiteX2" fmla="*/ 248504 w 541144"/>
                  <a:gd name="connsiteY2" fmla="*/ 714220 h 734590"/>
                  <a:gd name="connsiteX3" fmla="*/ 248504 w 541144"/>
                  <a:gd name="connsiteY3" fmla="*/ 734590 h 734590"/>
                  <a:gd name="connsiteX4" fmla="*/ 179547 w 541144"/>
                  <a:gd name="connsiteY4" fmla="*/ 734590 h 734590"/>
                  <a:gd name="connsiteX5" fmla="*/ 188254 w 541144"/>
                  <a:gd name="connsiteY5" fmla="*/ 731403 h 734590"/>
                  <a:gd name="connsiteX6" fmla="*/ 251256 w 541144"/>
                  <a:gd name="connsiteY6" fmla="*/ 701053 h 734590"/>
                  <a:gd name="connsiteX7" fmla="*/ 531186 w 541144"/>
                  <a:gd name="connsiteY7" fmla="*/ 515854 h 734590"/>
                  <a:gd name="connsiteX8" fmla="*/ 541129 w 541144"/>
                  <a:gd name="connsiteY8" fmla="*/ 614484 h 734590"/>
                  <a:gd name="connsiteX9" fmla="*/ 541128 w 541144"/>
                  <a:gd name="connsiteY9" fmla="*/ 614484 h 734590"/>
                  <a:gd name="connsiteX10" fmla="*/ 541127 w 541144"/>
                  <a:gd name="connsiteY10" fmla="*/ 614484 h 734590"/>
                  <a:gd name="connsiteX11" fmla="*/ 541127 w 541144"/>
                  <a:gd name="connsiteY11" fmla="*/ 614485 h 734590"/>
                  <a:gd name="connsiteX12" fmla="*/ 541128 w 541144"/>
                  <a:gd name="connsiteY12" fmla="*/ 614484 h 734590"/>
                  <a:gd name="connsiteX13" fmla="*/ 541144 w 541144"/>
                  <a:gd name="connsiteY13" fmla="*/ 614647 h 734590"/>
                  <a:gd name="connsiteX14" fmla="*/ 534801 w 541144"/>
                  <a:gd name="connsiteY14" fmla="*/ 677570 h 734590"/>
                  <a:gd name="connsiteX15" fmla="*/ 463539 w 541144"/>
                  <a:gd name="connsiteY15" fmla="*/ 570430 h 734590"/>
                  <a:gd name="connsiteX16" fmla="*/ 499913 w 541144"/>
                  <a:gd name="connsiteY16" fmla="*/ 543230 h 734590"/>
                  <a:gd name="connsiteX17" fmla="*/ 499913 w 541144"/>
                  <a:gd name="connsiteY17" fmla="*/ 614484 h 734590"/>
                  <a:gd name="connsiteX18" fmla="*/ 499914 w 541144"/>
                  <a:gd name="connsiteY18" fmla="*/ 543230 h 734590"/>
                  <a:gd name="connsiteX19" fmla="*/ 506407 w 541144"/>
                  <a:gd name="connsiteY19" fmla="*/ 538374 h 734590"/>
                  <a:gd name="connsiteX20" fmla="*/ 531186 w 541144"/>
                  <a:gd name="connsiteY20" fmla="*/ 515854 h 734590"/>
                  <a:gd name="connsiteX21" fmla="*/ 116643 w 541144"/>
                  <a:gd name="connsiteY21" fmla="*/ 0 h 734590"/>
                  <a:gd name="connsiteX22" fmla="*/ 138155 w 541144"/>
                  <a:gd name="connsiteY22" fmla="*/ 6678 h 734590"/>
                  <a:gd name="connsiteX23" fmla="*/ 527739 w 541144"/>
                  <a:gd name="connsiteY23" fmla="*/ 481670 h 734590"/>
                  <a:gd name="connsiteX24" fmla="*/ 531185 w 541144"/>
                  <a:gd name="connsiteY24" fmla="*/ 515854 h 734590"/>
                  <a:gd name="connsiteX25" fmla="*/ 506406 w 541144"/>
                  <a:gd name="connsiteY25" fmla="*/ 538374 h 734590"/>
                  <a:gd name="connsiteX26" fmla="*/ 463539 w 541144"/>
                  <a:gd name="connsiteY26" fmla="*/ 570430 h 734590"/>
                  <a:gd name="connsiteX27" fmla="*/ 251255 w 541144"/>
                  <a:gd name="connsiteY27" fmla="*/ 251269 h 734590"/>
                  <a:gd name="connsiteX28" fmla="*/ 251255 w 541144"/>
                  <a:gd name="connsiteY28" fmla="*/ 701053 h 734590"/>
                  <a:gd name="connsiteX29" fmla="*/ 188253 w 541144"/>
                  <a:gd name="connsiteY29" fmla="*/ 731403 h 734590"/>
                  <a:gd name="connsiteX30" fmla="*/ 179546 w 541144"/>
                  <a:gd name="connsiteY30" fmla="*/ 734590 h 734590"/>
                  <a:gd name="connsiteX31" fmla="*/ 0 w 541144"/>
                  <a:gd name="connsiteY31" fmla="*/ 734590 h 734590"/>
                  <a:gd name="connsiteX32" fmla="*/ 0 w 541144"/>
                  <a:gd name="connsiteY32" fmla="*/ 714220 h 734590"/>
                  <a:gd name="connsiteX33" fmla="*/ 0 w 541144"/>
                  <a:gd name="connsiteY33" fmla="*/ 49601 h 734590"/>
                  <a:gd name="connsiteX34" fmla="*/ 57639 w 541144"/>
                  <a:gd name="connsiteY34" fmla="*/ 18316 h 734590"/>
                  <a:gd name="connsiteX35" fmla="*/ 116643 w 541144"/>
                  <a:gd name="connsiteY35" fmla="*/ 0 h 734590"/>
                  <a:gd name="connsiteX0" fmla="*/ 251256 w 541144"/>
                  <a:gd name="connsiteY0" fmla="*/ 701053 h 734590"/>
                  <a:gd name="connsiteX1" fmla="*/ 251256 w 541144"/>
                  <a:gd name="connsiteY1" fmla="*/ 714220 h 734590"/>
                  <a:gd name="connsiteX2" fmla="*/ 248504 w 541144"/>
                  <a:gd name="connsiteY2" fmla="*/ 714220 h 734590"/>
                  <a:gd name="connsiteX3" fmla="*/ 248504 w 541144"/>
                  <a:gd name="connsiteY3" fmla="*/ 734590 h 734590"/>
                  <a:gd name="connsiteX4" fmla="*/ 179547 w 541144"/>
                  <a:gd name="connsiteY4" fmla="*/ 734590 h 734590"/>
                  <a:gd name="connsiteX5" fmla="*/ 188254 w 541144"/>
                  <a:gd name="connsiteY5" fmla="*/ 731403 h 734590"/>
                  <a:gd name="connsiteX6" fmla="*/ 251256 w 541144"/>
                  <a:gd name="connsiteY6" fmla="*/ 701053 h 734590"/>
                  <a:gd name="connsiteX7" fmla="*/ 531186 w 541144"/>
                  <a:gd name="connsiteY7" fmla="*/ 515854 h 734590"/>
                  <a:gd name="connsiteX8" fmla="*/ 541129 w 541144"/>
                  <a:gd name="connsiteY8" fmla="*/ 614484 h 734590"/>
                  <a:gd name="connsiteX9" fmla="*/ 541128 w 541144"/>
                  <a:gd name="connsiteY9" fmla="*/ 614484 h 734590"/>
                  <a:gd name="connsiteX10" fmla="*/ 541127 w 541144"/>
                  <a:gd name="connsiteY10" fmla="*/ 614484 h 734590"/>
                  <a:gd name="connsiteX11" fmla="*/ 541127 w 541144"/>
                  <a:gd name="connsiteY11" fmla="*/ 614485 h 734590"/>
                  <a:gd name="connsiteX12" fmla="*/ 541128 w 541144"/>
                  <a:gd name="connsiteY12" fmla="*/ 614484 h 734590"/>
                  <a:gd name="connsiteX13" fmla="*/ 541144 w 541144"/>
                  <a:gd name="connsiteY13" fmla="*/ 614647 h 734590"/>
                  <a:gd name="connsiteX14" fmla="*/ 534801 w 541144"/>
                  <a:gd name="connsiteY14" fmla="*/ 677570 h 734590"/>
                  <a:gd name="connsiteX15" fmla="*/ 463539 w 541144"/>
                  <a:gd name="connsiteY15" fmla="*/ 570430 h 734590"/>
                  <a:gd name="connsiteX16" fmla="*/ 499913 w 541144"/>
                  <a:gd name="connsiteY16" fmla="*/ 543230 h 734590"/>
                  <a:gd name="connsiteX17" fmla="*/ 499914 w 541144"/>
                  <a:gd name="connsiteY17" fmla="*/ 543230 h 734590"/>
                  <a:gd name="connsiteX18" fmla="*/ 506407 w 541144"/>
                  <a:gd name="connsiteY18" fmla="*/ 538374 h 734590"/>
                  <a:gd name="connsiteX19" fmla="*/ 531186 w 541144"/>
                  <a:gd name="connsiteY19" fmla="*/ 515854 h 734590"/>
                  <a:gd name="connsiteX20" fmla="*/ 116643 w 541144"/>
                  <a:gd name="connsiteY20" fmla="*/ 0 h 734590"/>
                  <a:gd name="connsiteX21" fmla="*/ 138155 w 541144"/>
                  <a:gd name="connsiteY21" fmla="*/ 6678 h 734590"/>
                  <a:gd name="connsiteX22" fmla="*/ 527739 w 541144"/>
                  <a:gd name="connsiteY22" fmla="*/ 481670 h 734590"/>
                  <a:gd name="connsiteX23" fmla="*/ 531185 w 541144"/>
                  <a:gd name="connsiteY23" fmla="*/ 515854 h 734590"/>
                  <a:gd name="connsiteX24" fmla="*/ 506406 w 541144"/>
                  <a:gd name="connsiteY24" fmla="*/ 538374 h 734590"/>
                  <a:gd name="connsiteX25" fmla="*/ 463539 w 541144"/>
                  <a:gd name="connsiteY25" fmla="*/ 570430 h 734590"/>
                  <a:gd name="connsiteX26" fmla="*/ 251255 w 541144"/>
                  <a:gd name="connsiteY26" fmla="*/ 251269 h 734590"/>
                  <a:gd name="connsiteX27" fmla="*/ 251255 w 541144"/>
                  <a:gd name="connsiteY27" fmla="*/ 701053 h 734590"/>
                  <a:gd name="connsiteX28" fmla="*/ 188253 w 541144"/>
                  <a:gd name="connsiteY28" fmla="*/ 731403 h 734590"/>
                  <a:gd name="connsiteX29" fmla="*/ 179546 w 541144"/>
                  <a:gd name="connsiteY29" fmla="*/ 734590 h 734590"/>
                  <a:gd name="connsiteX30" fmla="*/ 0 w 541144"/>
                  <a:gd name="connsiteY30" fmla="*/ 734590 h 734590"/>
                  <a:gd name="connsiteX31" fmla="*/ 0 w 541144"/>
                  <a:gd name="connsiteY31" fmla="*/ 714220 h 734590"/>
                  <a:gd name="connsiteX32" fmla="*/ 0 w 541144"/>
                  <a:gd name="connsiteY32" fmla="*/ 49601 h 734590"/>
                  <a:gd name="connsiteX33" fmla="*/ 57639 w 541144"/>
                  <a:gd name="connsiteY33" fmla="*/ 18316 h 734590"/>
                  <a:gd name="connsiteX34" fmla="*/ 116643 w 541144"/>
                  <a:gd name="connsiteY34" fmla="*/ 0 h 734590"/>
                  <a:gd name="connsiteX0" fmla="*/ 251256 w 541144"/>
                  <a:gd name="connsiteY0" fmla="*/ 701053 h 734590"/>
                  <a:gd name="connsiteX1" fmla="*/ 251256 w 541144"/>
                  <a:gd name="connsiteY1" fmla="*/ 714220 h 734590"/>
                  <a:gd name="connsiteX2" fmla="*/ 248504 w 541144"/>
                  <a:gd name="connsiteY2" fmla="*/ 714220 h 734590"/>
                  <a:gd name="connsiteX3" fmla="*/ 248504 w 541144"/>
                  <a:gd name="connsiteY3" fmla="*/ 734590 h 734590"/>
                  <a:gd name="connsiteX4" fmla="*/ 179547 w 541144"/>
                  <a:gd name="connsiteY4" fmla="*/ 734590 h 734590"/>
                  <a:gd name="connsiteX5" fmla="*/ 188254 w 541144"/>
                  <a:gd name="connsiteY5" fmla="*/ 731403 h 734590"/>
                  <a:gd name="connsiteX6" fmla="*/ 251256 w 541144"/>
                  <a:gd name="connsiteY6" fmla="*/ 701053 h 734590"/>
                  <a:gd name="connsiteX7" fmla="*/ 531186 w 541144"/>
                  <a:gd name="connsiteY7" fmla="*/ 515854 h 734590"/>
                  <a:gd name="connsiteX8" fmla="*/ 541129 w 541144"/>
                  <a:gd name="connsiteY8" fmla="*/ 614484 h 734590"/>
                  <a:gd name="connsiteX9" fmla="*/ 541128 w 541144"/>
                  <a:gd name="connsiteY9" fmla="*/ 614484 h 734590"/>
                  <a:gd name="connsiteX10" fmla="*/ 541127 w 541144"/>
                  <a:gd name="connsiteY10" fmla="*/ 614484 h 734590"/>
                  <a:gd name="connsiteX11" fmla="*/ 541127 w 541144"/>
                  <a:gd name="connsiteY11" fmla="*/ 614485 h 734590"/>
                  <a:gd name="connsiteX12" fmla="*/ 541128 w 541144"/>
                  <a:gd name="connsiteY12" fmla="*/ 614484 h 734590"/>
                  <a:gd name="connsiteX13" fmla="*/ 541144 w 541144"/>
                  <a:gd name="connsiteY13" fmla="*/ 614647 h 734590"/>
                  <a:gd name="connsiteX14" fmla="*/ 534801 w 541144"/>
                  <a:gd name="connsiteY14" fmla="*/ 677570 h 734590"/>
                  <a:gd name="connsiteX15" fmla="*/ 463539 w 541144"/>
                  <a:gd name="connsiteY15" fmla="*/ 570430 h 734590"/>
                  <a:gd name="connsiteX16" fmla="*/ 499913 w 541144"/>
                  <a:gd name="connsiteY16" fmla="*/ 543230 h 734590"/>
                  <a:gd name="connsiteX17" fmla="*/ 499914 w 541144"/>
                  <a:gd name="connsiteY17" fmla="*/ 543230 h 734590"/>
                  <a:gd name="connsiteX18" fmla="*/ 506407 w 541144"/>
                  <a:gd name="connsiteY18" fmla="*/ 538374 h 734590"/>
                  <a:gd name="connsiteX19" fmla="*/ 531186 w 541144"/>
                  <a:gd name="connsiteY19" fmla="*/ 515854 h 734590"/>
                  <a:gd name="connsiteX20" fmla="*/ 116643 w 541144"/>
                  <a:gd name="connsiteY20" fmla="*/ 0 h 734590"/>
                  <a:gd name="connsiteX21" fmla="*/ 138155 w 541144"/>
                  <a:gd name="connsiteY21" fmla="*/ 6678 h 734590"/>
                  <a:gd name="connsiteX22" fmla="*/ 527739 w 541144"/>
                  <a:gd name="connsiteY22" fmla="*/ 481670 h 734590"/>
                  <a:gd name="connsiteX23" fmla="*/ 531185 w 541144"/>
                  <a:gd name="connsiteY23" fmla="*/ 515854 h 734590"/>
                  <a:gd name="connsiteX24" fmla="*/ 463539 w 541144"/>
                  <a:gd name="connsiteY24" fmla="*/ 570430 h 734590"/>
                  <a:gd name="connsiteX25" fmla="*/ 251255 w 541144"/>
                  <a:gd name="connsiteY25" fmla="*/ 251269 h 734590"/>
                  <a:gd name="connsiteX26" fmla="*/ 251255 w 541144"/>
                  <a:gd name="connsiteY26" fmla="*/ 701053 h 734590"/>
                  <a:gd name="connsiteX27" fmla="*/ 188253 w 541144"/>
                  <a:gd name="connsiteY27" fmla="*/ 731403 h 734590"/>
                  <a:gd name="connsiteX28" fmla="*/ 179546 w 541144"/>
                  <a:gd name="connsiteY28" fmla="*/ 734590 h 734590"/>
                  <a:gd name="connsiteX29" fmla="*/ 0 w 541144"/>
                  <a:gd name="connsiteY29" fmla="*/ 734590 h 734590"/>
                  <a:gd name="connsiteX30" fmla="*/ 0 w 541144"/>
                  <a:gd name="connsiteY30" fmla="*/ 714220 h 734590"/>
                  <a:gd name="connsiteX31" fmla="*/ 0 w 541144"/>
                  <a:gd name="connsiteY31" fmla="*/ 49601 h 734590"/>
                  <a:gd name="connsiteX32" fmla="*/ 57639 w 541144"/>
                  <a:gd name="connsiteY32" fmla="*/ 18316 h 734590"/>
                  <a:gd name="connsiteX33" fmla="*/ 116643 w 541144"/>
                  <a:gd name="connsiteY33" fmla="*/ 0 h 734590"/>
                  <a:gd name="connsiteX0" fmla="*/ 251256 w 541144"/>
                  <a:gd name="connsiteY0" fmla="*/ 701053 h 734590"/>
                  <a:gd name="connsiteX1" fmla="*/ 251256 w 541144"/>
                  <a:gd name="connsiteY1" fmla="*/ 714220 h 734590"/>
                  <a:gd name="connsiteX2" fmla="*/ 248504 w 541144"/>
                  <a:gd name="connsiteY2" fmla="*/ 714220 h 734590"/>
                  <a:gd name="connsiteX3" fmla="*/ 248504 w 541144"/>
                  <a:gd name="connsiteY3" fmla="*/ 734590 h 734590"/>
                  <a:gd name="connsiteX4" fmla="*/ 179547 w 541144"/>
                  <a:gd name="connsiteY4" fmla="*/ 734590 h 734590"/>
                  <a:gd name="connsiteX5" fmla="*/ 188254 w 541144"/>
                  <a:gd name="connsiteY5" fmla="*/ 731403 h 734590"/>
                  <a:gd name="connsiteX6" fmla="*/ 251256 w 541144"/>
                  <a:gd name="connsiteY6" fmla="*/ 701053 h 734590"/>
                  <a:gd name="connsiteX7" fmla="*/ 531186 w 541144"/>
                  <a:gd name="connsiteY7" fmla="*/ 515854 h 734590"/>
                  <a:gd name="connsiteX8" fmla="*/ 541129 w 541144"/>
                  <a:gd name="connsiteY8" fmla="*/ 614484 h 734590"/>
                  <a:gd name="connsiteX9" fmla="*/ 541128 w 541144"/>
                  <a:gd name="connsiteY9" fmla="*/ 614484 h 734590"/>
                  <a:gd name="connsiteX10" fmla="*/ 541127 w 541144"/>
                  <a:gd name="connsiteY10" fmla="*/ 614484 h 734590"/>
                  <a:gd name="connsiteX11" fmla="*/ 541127 w 541144"/>
                  <a:gd name="connsiteY11" fmla="*/ 614485 h 734590"/>
                  <a:gd name="connsiteX12" fmla="*/ 541128 w 541144"/>
                  <a:gd name="connsiteY12" fmla="*/ 614484 h 734590"/>
                  <a:gd name="connsiteX13" fmla="*/ 541144 w 541144"/>
                  <a:gd name="connsiteY13" fmla="*/ 614647 h 734590"/>
                  <a:gd name="connsiteX14" fmla="*/ 534801 w 541144"/>
                  <a:gd name="connsiteY14" fmla="*/ 677570 h 734590"/>
                  <a:gd name="connsiteX15" fmla="*/ 463539 w 541144"/>
                  <a:gd name="connsiteY15" fmla="*/ 570430 h 734590"/>
                  <a:gd name="connsiteX16" fmla="*/ 499913 w 541144"/>
                  <a:gd name="connsiteY16" fmla="*/ 543230 h 734590"/>
                  <a:gd name="connsiteX17" fmla="*/ 499914 w 541144"/>
                  <a:gd name="connsiteY17" fmla="*/ 543230 h 734590"/>
                  <a:gd name="connsiteX18" fmla="*/ 531186 w 541144"/>
                  <a:gd name="connsiteY18" fmla="*/ 515854 h 734590"/>
                  <a:gd name="connsiteX19" fmla="*/ 116643 w 541144"/>
                  <a:gd name="connsiteY19" fmla="*/ 0 h 734590"/>
                  <a:gd name="connsiteX20" fmla="*/ 138155 w 541144"/>
                  <a:gd name="connsiteY20" fmla="*/ 6678 h 734590"/>
                  <a:gd name="connsiteX21" fmla="*/ 527739 w 541144"/>
                  <a:gd name="connsiteY21" fmla="*/ 481670 h 734590"/>
                  <a:gd name="connsiteX22" fmla="*/ 531185 w 541144"/>
                  <a:gd name="connsiteY22" fmla="*/ 515854 h 734590"/>
                  <a:gd name="connsiteX23" fmla="*/ 463539 w 541144"/>
                  <a:gd name="connsiteY23" fmla="*/ 570430 h 734590"/>
                  <a:gd name="connsiteX24" fmla="*/ 251255 w 541144"/>
                  <a:gd name="connsiteY24" fmla="*/ 251269 h 734590"/>
                  <a:gd name="connsiteX25" fmla="*/ 251255 w 541144"/>
                  <a:gd name="connsiteY25" fmla="*/ 701053 h 734590"/>
                  <a:gd name="connsiteX26" fmla="*/ 188253 w 541144"/>
                  <a:gd name="connsiteY26" fmla="*/ 731403 h 734590"/>
                  <a:gd name="connsiteX27" fmla="*/ 179546 w 541144"/>
                  <a:gd name="connsiteY27" fmla="*/ 734590 h 734590"/>
                  <a:gd name="connsiteX28" fmla="*/ 0 w 541144"/>
                  <a:gd name="connsiteY28" fmla="*/ 734590 h 734590"/>
                  <a:gd name="connsiteX29" fmla="*/ 0 w 541144"/>
                  <a:gd name="connsiteY29" fmla="*/ 714220 h 734590"/>
                  <a:gd name="connsiteX30" fmla="*/ 0 w 541144"/>
                  <a:gd name="connsiteY30" fmla="*/ 49601 h 734590"/>
                  <a:gd name="connsiteX31" fmla="*/ 57639 w 541144"/>
                  <a:gd name="connsiteY31" fmla="*/ 18316 h 734590"/>
                  <a:gd name="connsiteX32" fmla="*/ 116643 w 541144"/>
                  <a:gd name="connsiteY32" fmla="*/ 0 h 734590"/>
                  <a:gd name="connsiteX0" fmla="*/ 251256 w 541144"/>
                  <a:gd name="connsiteY0" fmla="*/ 701053 h 734590"/>
                  <a:gd name="connsiteX1" fmla="*/ 251256 w 541144"/>
                  <a:gd name="connsiteY1" fmla="*/ 714220 h 734590"/>
                  <a:gd name="connsiteX2" fmla="*/ 248504 w 541144"/>
                  <a:gd name="connsiteY2" fmla="*/ 714220 h 734590"/>
                  <a:gd name="connsiteX3" fmla="*/ 248504 w 541144"/>
                  <a:gd name="connsiteY3" fmla="*/ 734590 h 734590"/>
                  <a:gd name="connsiteX4" fmla="*/ 179547 w 541144"/>
                  <a:gd name="connsiteY4" fmla="*/ 734590 h 734590"/>
                  <a:gd name="connsiteX5" fmla="*/ 188254 w 541144"/>
                  <a:gd name="connsiteY5" fmla="*/ 731403 h 734590"/>
                  <a:gd name="connsiteX6" fmla="*/ 251256 w 541144"/>
                  <a:gd name="connsiteY6" fmla="*/ 701053 h 734590"/>
                  <a:gd name="connsiteX7" fmla="*/ 531186 w 541144"/>
                  <a:gd name="connsiteY7" fmla="*/ 515854 h 734590"/>
                  <a:gd name="connsiteX8" fmla="*/ 541129 w 541144"/>
                  <a:gd name="connsiteY8" fmla="*/ 614484 h 734590"/>
                  <a:gd name="connsiteX9" fmla="*/ 541128 w 541144"/>
                  <a:gd name="connsiteY9" fmla="*/ 614484 h 734590"/>
                  <a:gd name="connsiteX10" fmla="*/ 541127 w 541144"/>
                  <a:gd name="connsiteY10" fmla="*/ 614484 h 734590"/>
                  <a:gd name="connsiteX11" fmla="*/ 541127 w 541144"/>
                  <a:gd name="connsiteY11" fmla="*/ 614485 h 734590"/>
                  <a:gd name="connsiteX12" fmla="*/ 541128 w 541144"/>
                  <a:gd name="connsiteY12" fmla="*/ 614484 h 734590"/>
                  <a:gd name="connsiteX13" fmla="*/ 541144 w 541144"/>
                  <a:gd name="connsiteY13" fmla="*/ 614647 h 734590"/>
                  <a:gd name="connsiteX14" fmla="*/ 534801 w 541144"/>
                  <a:gd name="connsiteY14" fmla="*/ 677570 h 734590"/>
                  <a:gd name="connsiteX15" fmla="*/ 463539 w 541144"/>
                  <a:gd name="connsiteY15" fmla="*/ 570430 h 734590"/>
                  <a:gd name="connsiteX16" fmla="*/ 499913 w 541144"/>
                  <a:gd name="connsiteY16" fmla="*/ 543230 h 734590"/>
                  <a:gd name="connsiteX17" fmla="*/ 531186 w 541144"/>
                  <a:gd name="connsiteY17" fmla="*/ 515854 h 734590"/>
                  <a:gd name="connsiteX18" fmla="*/ 116643 w 541144"/>
                  <a:gd name="connsiteY18" fmla="*/ 0 h 734590"/>
                  <a:gd name="connsiteX19" fmla="*/ 138155 w 541144"/>
                  <a:gd name="connsiteY19" fmla="*/ 6678 h 734590"/>
                  <a:gd name="connsiteX20" fmla="*/ 527739 w 541144"/>
                  <a:gd name="connsiteY20" fmla="*/ 481670 h 734590"/>
                  <a:gd name="connsiteX21" fmla="*/ 531185 w 541144"/>
                  <a:gd name="connsiteY21" fmla="*/ 515854 h 734590"/>
                  <a:gd name="connsiteX22" fmla="*/ 463539 w 541144"/>
                  <a:gd name="connsiteY22" fmla="*/ 570430 h 734590"/>
                  <a:gd name="connsiteX23" fmla="*/ 251255 w 541144"/>
                  <a:gd name="connsiteY23" fmla="*/ 251269 h 734590"/>
                  <a:gd name="connsiteX24" fmla="*/ 251255 w 541144"/>
                  <a:gd name="connsiteY24" fmla="*/ 701053 h 734590"/>
                  <a:gd name="connsiteX25" fmla="*/ 188253 w 541144"/>
                  <a:gd name="connsiteY25" fmla="*/ 731403 h 734590"/>
                  <a:gd name="connsiteX26" fmla="*/ 179546 w 541144"/>
                  <a:gd name="connsiteY26" fmla="*/ 734590 h 734590"/>
                  <a:gd name="connsiteX27" fmla="*/ 0 w 541144"/>
                  <a:gd name="connsiteY27" fmla="*/ 734590 h 734590"/>
                  <a:gd name="connsiteX28" fmla="*/ 0 w 541144"/>
                  <a:gd name="connsiteY28" fmla="*/ 714220 h 734590"/>
                  <a:gd name="connsiteX29" fmla="*/ 0 w 541144"/>
                  <a:gd name="connsiteY29" fmla="*/ 49601 h 734590"/>
                  <a:gd name="connsiteX30" fmla="*/ 57639 w 541144"/>
                  <a:gd name="connsiteY30" fmla="*/ 18316 h 734590"/>
                  <a:gd name="connsiteX31" fmla="*/ 116643 w 541144"/>
                  <a:gd name="connsiteY31" fmla="*/ 0 h 734590"/>
                  <a:gd name="connsiteX0" fmla="*/ 251256 w 541144"/>
                  <a:gd name="connsiteY0" fmla="*/ 701053 h 734590"/>
                  <a:gd name="connsiteX1" fmla="*/ 251256 w 541144"/>
                  <a:gd name="connsiteY1" fmla="*/ 714220 h 734590"/>
                  <a:gd name="connsiteX2" fmla="*/ 248504 w 541144"/>
                  <a:gd name="connsiteY2" fmla="*/ 714220 h 734590"/>
                  <a:gd name="connsiteX3" fmla="*/ 248504 w 541144"/>
                  <a:gd name="connsiteY3" fmla="*/ 734590 h 734590"/>
                  <a:gd name="connsiteX4" fmla="*/ 179547 w 541144"/>
                  <a:gd name="connsiteY4" fmla="*/ 734590 h 734590"/>
                  <a:gd name="connsiteX5" fmla="*/ 188254 w 541144"/>
                  <a:gd name="connsiteY5" fmla="*/ 731403 h 734590"/>
                  <a:gd name="connsiteX6" fmla="*/ 251256 w 541144"/>
                  <a:gd name="connsiteY6" fmla="*/ 701053 h 734590"/>
                  <a:gd name="connsiteX7" fmla="*/ 531186 w 541144"/>
                  <a:gd name="connsiteY7" fmla="*/ 515854 h 734590"/>
                  <a:gd name="connsiteX8" fmla="*/ 541129 w 541144"/>
                  <a:gd name="connsiteY8" fmla="*/ 614484 h 734590"/>
                  <a:gd name="connsiteX9" fmla="*/ 541128 w 541144"/>
                  <a:gd name="connsiteY9" fmla="*/ 614484 h 734590"/>
                  <a:gd name="connsiteX10" fmla="*/ 541127 w 541144"/>
                  <a:gd name="connsiteY10" fmla="*/ 614484 h 734590"/>
                  <a:gd name="connsiteX11" fmla="*/ 541127 w 541144"/>
                  <a:gd name="connsiteY11" fmla="*/ 614485 h 734590"/>
                  <a:gd name="connsiteX12" fmla="*/ 541128 w 541144"/>
                  <a:gd name="connsiteY12" fmla="*/ 614484 h 734590"/>
                  <a:gd name="connsiteX13" fmla="*/ 541144 w 541144"/>
                  <a:gd name="connsiteY13" fmla="*/ 614647 h 734590"/>
                  <a:gd name="connsiteX14" fmla="*/ 534801 w 541144"/>
                  <a:gd name="connsiteY14" fmla="*/ 677570 h 734590"/>
                  <a:gd name="connsiteX15" fmla="*/ 463539 w 541144"/>
                  <a:gd name="connsiteY15" fmla="*/ 570430 h 734590"/>
                  <a:gd name="connsiteX16" fmla="*/ 531186 w 541144"/>
                  <a:gd name="connsiteY16" fmla="*/ 515854 h 734590"/>
                  <a:gd name="connsiteX17" fmla="*/ 116643 w 541144"/>
                  <a:gd name="connsiteY17" fmla="*/ 0 h 734590"/>
                  <a:gd name="connsiteX18" fmla="*/ 138155 w 541144"/>
                  <a:gd name="connsiteY18" fmla="*/ 6678 h 734590"/>
                  <a:gd name="connsiteX19" fmla="*/ 527739 w 541144"/>
                  <a:gd name="connsiteY19" fmla="*/ 481670 h 734590"/>
                  <a:gd name="connsiteX20" fmla="*/ 531185 w 541144"/>
                  <a:gd name="connsiteY20" fmla="*/ 515854 h 734590"/>
                  <a:gd name="connsiteX21" fmla="*/ 463539 w 541144"/>
                  <a:gd name="connsiteY21" fmla="*/ 570430 h 734590"/>
                  <a:gd name="connsiteX22" fmla="*/ 251255 w 541144"/>
                  <a:gd name="connsiteY22" fmla="*/ 251269 h 734590"/>
                  <a:gd name="connsiteX23" fmla="*/ 251255 w 541144"/>
                  <a:gd name="connsiteY23" fmla="*/ 701053 h 734590"/>
                  <a:gd name="connsiteX24" fmla="*/ 188253 w 541144"/>
                  <a:gd name="connsiteY24" fmla="*/ 731403 h 734590"/>
                  <a:gd name="connsiteX25" fmla="*/ 179546 w 541144"/>
                  <a:gd name="connsiteY25" fmla="*/ 734590 h 734590"/>
                  <a:gd name="connsiteX26" fmla="*/ 0 w 541144"/>
                  <a:gd name="connsiteY26" fmla="*/ 734590 h 734590"/>
                  <a:gd name="connsiteX27" fmla="*/ 0 w 541144"/>
                  <a:gd name="connsiteY27" fmla="*/ 714220 h 734590"/>
                  <a:gd name="connsiteX28" fmla="*/ 0 w 541144"/>
                  <a:gd name="connsiteY28" fmla="*/ 49601 h 734590"/>
                  <a:gd name="connsiteX29" fmla="*/ 57639 w 541144"/>
                  <a:gd name="connsiteY29" fmla="*/ 18316 h 734590"/>
                  <a:gd name="connsiteX30" fmla="*/ 116643 w 541144"/>
                  <a:gd name="connsiteY30" fmla="*/ 0 h 734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41144" h="734590">
                    <a:moveTo>
                      <a:pt x="251256" y="701053"/>
                    </a:moveTo>
                    <a:lnTo>
                      <a:pt x="251256" y="714220"/>
                    </a:lnTo>
                    <a:lnTo>
                      <a:pt x="248504" y="714220"/>
                    </a:lnTo>
                    <a:lnTo>
                      <a:pt x="248504" y="734590"/>
                    </a:lnTo>
                    <a:lnTo>
                      <a:pt x="179547" y="734590"/>
                    </a:lnTo>
                    <a:lnTo>
                      <a:pt x="188254" y="731403"/>
                    </a:lnTo>
                    <a:lnTo>
                      <a:pt x="251256" y="701053"/>
                    </a:lnTo>
                    <a:close/>
                    <a:moveTo>
                      <a:pt x="531186" y="515854"/>
                    </a:moveTo>
                    <a:lnTo>
                      <a:pt x="541129" y="614484"/>
                    </a:lnTo>
                    <a:lnTo>
                      <a:pt x="541128" y="614484"/>
                    </a:lnTo>
                    <a:lnTo>
                      <a:pt x="541127" y="614484"/>
                    </a:lnTo>
                    <a:lnTo>
                      <a:pt x="541127" y="614485"/>
                    </a:lnTo>
                    <a:lnTo>
                      <a:pt x="541128" y="614484"/>
                    </a:lnTo>
                    <a:cubicBezTo>
                      <a:pt x="541133" y="614538"/>
                      <a:pt x="541139" y="614593"/>
                      <a:pt x="541144" y="614647"/>
                    </a:cubicBezTo>
                    <a:lnTo>
                      <a:pt x="534801" y="677570"/>
                    </a:lnTo>
                    <a:lnTo>
                      <a:pt x="463539" y="570430"/>
                    </a:lnTo>
                    <a:lnTo>
                      <a:pt x="531186" y="515854"/>
                    </a:lnTo>
                    <a:close/>
                    <a:moveTo>
                      <a:pt x="116643" y="0"/>
                    </a:moveTo>
                    <a:lnTo>
                      <a:pt x="138155" y="6678"/>
                    </a:lnTo>
                    <a:cubicBezTo>
                      <a:pt x="335505" y="90150"/>
                      <a:pt x="483792" y="266906"/>
                      <a:pt x="527739" y="481670"/>
                    </a:cubicBezTo>
                    <a:lnTo>
                      <a:pt x="531185" y="515854"/>
                    </a:lnTo>
                    <a:lnTo>
                      <a:pt x="463539" y="570430"/>
                    </a:lnTo>
                    <a:lnTo>
                      <a:pt x="251255" y="251269"/>
                    </a:lnTo>
                    <a:lnTo>
                      <a:pt x="251255" y="701053"/>
                    </a:lnTo>
                    <a:lnTo>
                      <a:pt x="188253" y="731403"/>
                    </a:lnTo>
                    <a:lnTo>
                      <a:pt x="179546" y="734590"/>
                    </a:lnTo>
                    <a:lnTo>
                      <a:pt x="0" y="734590"/>
                    </a:lnTo>
                    <a:lnTo>
                      <a:pt x="0" y="714220"/>
                    </a:lnTo>
                    <a:lnTo>
                      <a:pt x="0" y="49601"/>
                    </a:lnTo>
                    <a:lnTo>
                      <a:pt x="57639" y="18316"/>
                    </a:lnTo>
                    <a:lnTo>
                      <a:pt x="116643" y="0"/>
                    </a:lnTo>
                    <a:close/>
                  </a:path>
                </a:pathLst>
              </a:custGeom>
              <a:gradFill flip="none" rotWithShape="1">
                <a:gsLst>
                  <a:gs pos="39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8900000" scaled="1"/>
                <a:tileRect/>
              </a:gradFill>
              <a:ln w="6350" cap="flat" cmpd="sng" algn="ctr">
                <a:solidFill>
                  <a:srgbClr val="595959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innerShdw blurRad="1143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任意多边形 107"/>
              <p:cNvSpPr/>
              <p:nvPr/>
            </p:nvSpPr>
            <p:spPr>
              <a:xfrm>
                <a:off x="5497304" y="4230060"/>
                <a:ext cx="433765" cy="1692575"/>
              </a:xfrm>
              <a:custGeom>
                <a:avLst/>
                <a:gdLst>
                  <a:gd name="connsiteX0" fmla="*/ 126930 w 433765"/>
                  <a:gd name="connsiteY0" fmla="*/ 1368479 h 1692575"/>
                  <a:gd name="connsiteX1" fmla="*/ 267085 w 433765"/>
                  <a:gd name="connsiteY1" fmla="*/ 1375556 h 1692575"/>
                  <a:gd name="connsiteX2" fmla="*/ 334038 w 433765"/>
                  <a:gd name="connsiteY2" fmla="*/ 1372175 h 1692575"/>
                  <a:gd name="connsiteX3" fmla="*/ 163417 w 433765"/>
                  <a:gd name="connsiteY3" fmla="*/ 1535831 h 1692575"/>
                  <a:gd name="connsiteX4" fmla="*/ 141883 w 433765"/>
                  <a:gd name="connsiteY4" fmla="*/ 1466460 h 1692575"/>
                  <a:gd name="connsiteX5" fmla="*/ 124900 w 433765"/>
                  <a:gd name="connsiteY5" fmla="*/ 1343739 h 1692575"/>
                  <a:gd name="connsiteX6" fmla="*/ 274284 w 433765"/>
                  <a:gd name="connsiteY6" fmla="*/ 1366538 h 1692575"/>
                  <a:gd name="connsiteX7" fmla="*/ 336630 w 433765"/>
                  <a:gd name="connsiteY7" fmla="*/ 1369686 h 1692575"/>
                  <a:gd name="connsiteX8" fmla="*/ 336630 w 433765"/>
                  <a:gd name="connsiteY8" fmla="*/ 1369686 h 1692575"/>
                  <a:gd name="connsiteX9" fmla="*/ 359973 w 433765"/>
                  <a:gd name="connsiteY9" fmla="*/ 1370865 h 1692575"/>
                  <a:gd name="connsiteX10" fmla="*/ 334037 w 433765"/>
                  <a:gd name="connsiteY10" fmla="*/ 1372174 h 1692575"/>
                  <a:gd name="connsiteX11" fmla="*/ 334037 w 433765"/>
                  <a:gd name="connsiteY11" fmla="*/ 1372174 h 1692575"/>
                  <a:gd name="connsiteX12" fmla="*/ 267083 w 433765"/>
                  <a:gd name="connsiteY12" fmla="*/ 1375555 h 1692575"/>
                  <a:gd name="connsiteX13" fmla="*/ 126929 w 433765"/>
                  <a:gd name="connsiteY13" fmla="*/ 1368479 h 1692575"/>
                  <a:gd name="connsiteX14" fmla="*/ 125763 w 433765"/>
                  <a:gd name="connsiteY14" fmla="*/ 1360842 h 1692575"/>
                  <a:gd name="connsiteX15" fmla="*/ 0 w 433765"/>
                  <a:gd name="connsiteY15" fmla="*/ 1314136 h 1692575"/>
                  <a:gd name="connsiteX16" fmla="*/ 100863 w 433765"/>
                  <a:gd name="connsiteY16" fmla="*/ 1340071 h 1692575"/>
                  <a:gd name="connsiteX17" fmla="*/ 124900 w 433765"/>
                  <a:gd name="connsiteY17" fmla="*/ 1343739 h 1692575"/>
                  <a:gd name="connsiteX18" fmla="*/ 125763 w 433765"/>
                  <a:gd name="connsiteY18" fmla="*/ 1360843 h 1692575"/>
                  <a:gd name="connsiteX19" fmla="*/ 126928 w 433765"/>
                  <a:gd name="connsiteY19" fmla="*/ 1368479 h 1692575"/>
                  <a:gd name="connsiteX20" fmla="*/ 92466 w 433765"/>
                  <a:gd name="connsiteY20" fmla="*/ 1366739 h 1692575"/>
                  <a:gd name="connsiteX21" fmla="*/ 126929 w 433765"/>
                  <a:gd name="connsiteY21" fmla="*/ 1368480 h 1692575"/>
                  <a:gd name="connsiteX22" fmla="*/ 141882 w 433765"/>
                  <a:gd name="connsiteY22" fmla="*/ 1466460 h 1692575"/>
                  <a:gd name="connsiteX23" fmla="*/ 163416 w 433765"/>
                  <a:gd name="connsiteY23" fmla="*/ 1535831 h 1692575"/>
                  <a:gd name="connsiteX24" fmla="*/ 1 w 433765"/>
                  <a:gd name="connsiteY24" fmla="*/ 1692575 h 1692575"/>
                  <a:gd name="connsiteX25" fmla="*/ 1 w 433765"/>
                  <a:gd name="connsiteY25" fmla="*/ 1353032 h 1692575"/>
                  <a:gd name="connsiteX26" fmla="*/ 60930 w 433765"/>
                  <a:gd name="connsiteY26" fmla="*/ 1362331 h 1692575"/>
                  <a:gd name="connsiteX27" fmla="*/ 0 w 433765"/>
                  <a:gd name="connsiteY27" fmla="*/ 1353031 h 1692575"/>
                  <a:gd name="connsiteX28" fmla="*/ 433450 w 433765"/>
                  <a:gd name="connsiteY28" fmla="*/ 498588 h 1692575"/>
                  <a:gd name="connsiteX29" fmla="*/ 433331 w 433765"/>
                  <a:gd name="connsiteY29" fmla="*/ 629384 h 1692575"/>
                  <a:gd name="connsiteX30" fmla="*/ 433331 w 433765"/>
                  <a:gd name="connsiteY30" fmla="*/ 629385 h 1692575"/>
                  <a:gd name="connsiteX31" fmla="*/ 432740 w 433765"/>
                  <a:gd name="connsiteY31" fmla="*/ 1277501 h 1692575"/>
                  <a:gd name="connsiteX32" fmla="*/ 336632 w 433765"/>
                  <a:gd name="connsiteY32" fmla="*/ 1369686 h 1692575"/>
                  <a:gd name="connsiteX33" fmla="*/ 274286 w 433765"/>
                  <a:gd name="connsiteY33" fmla="*/ 1366538 h 1692575"/>
                  <a:gd name="connsiteX34" fmla="*/ 124901 w 433765"/>
                  <a:gd name="connsiteY34" fmla="*/ 1343739 h 1692575"/>
                  <a:gd name="connsiteX35" fmla="*/ 120272 w 433765"/>
                  <a:gd name="connsiteY35" fmla="*/ 1252084 h 1692575"/>
                  <a:gd name="connsiteX36" fmla="*/ 301938 w 433765"/>
                  <a:gd name="connsiteY36" fmla="*/ 657352 h 1692575"/>
                  <a:gd name="connsiteX37" fmla="*/ 377314 w 433765"/>
                  <a:gd name="connsiteY37" fmla="*/ 565998 h 1692575"/>
                  <a:gd name="connsiteX38" fmla="*/ 377313 w 433765"/>
                  <a:gd name="connsiteY38" fmla="*/ 565998 h 1692575"/>
                  <a:gd name="connsiteX39" fmla="*/ 431827 w 433765"/>
                  <a:gd name="connsiteY39" fmla="*/ 499927 h 1692575"/>
                  <a:gd name="connsiteX40" fmla="*/ 0 w 433765"/>
                  <a:gd name="connsiteY40" fmla="*/ 351470 h 1692575"/>
                  <a:gd name="connsiteX41" fmla="*/ 11275 w 433765"/>
                  <a:gd name="connsiteY41" fmla="*/ 354969 h 1692575"/>
                  <a:gd name="connsiteX42" fmla="*/ 0 w 433765"/>
                  <a:gd name="connsiteY42" fmla="*/ 364272 h 1692575"/>
                  <a:gd name="connsiteX43" fmla="*/ 1 w 433765"/>
                  <a:gd name="connsiteY43" fmla="*/ 0 h 1692575"/>
                  <a:gd name="connsiteX44" fmla="*/ 143996 w 433765"/>
                  <a:gd name="connsiteY44" fmla="*/ 78158 h 1692575"/>
                  <a:gd name="connsiteX45" fmla="*/ 343666 w 433765"/>
                  <a:gd name="connsiteY45" fmla="*/ 140139 h 1692575"/>
                  <a:gd name="connsiteX46" fmla="*/ 433765 w 433765"/>
                  <a:gd name="connsiteY46" fmla="*/ 153890 h 1692575"/>
                  <a:gd name="connsiteX47" fmla="*/ 433726 w 433765"/>
                  <a:gd name="connsiteY47" fmla="*/ 195733 h 1692575"/>
                  <a:gd name="connsiteX48" fmla="*/ 433725 w 433765"/>
                  <a:gd name="connsiteY48" fmla="*/ 195733 h 1692575"/>
                  <a:gd name="connsiteX49" fmla="*/ 433506 w 433765"/>
                  <a:gd name="connsiteY49" fmla="*/ 436328 h 1692575"/>
                  <a:gd name="connsiteX50" fmla="*/ 433449 w 433765"/>
                  <a:gd name="connsiteY50" fmla="*/ 498587 h 1692575"/>
                  <a:gd name="connsiteX51" fmla="*/ 431825 w 433765"/>
                  <a:gd name="connsiteY51" fmla="*/ 499926 h 1692575"/>
                  <a:gd name="connsiteX52" fmla="*/ 377312 w 433765"/>
                  <a:gd name="connsiteY52" fmla="*/ 565997 h 1692575"/>
                  <a:gd name="connsiteX53" fmla="*/ 301936 w 433765"/>
                  <a:gd name="connsiteY53" fmla="*/ 657352 h 1692575"/>
                  <a:gd name="connsiteX54" fmla="*/ 120272 w 433765"/>
                  <a:gd name="connsiteY54" fmla="*/ 1252084 h 1692575"/>
                  <a:gd name="connsiteX55" fmla="*/ 124901 w 433765"/>
                  <a:gd name="connsiteY55" fmla="*/ 1343739 h 1692575"/>
                  <a:gd name="connsiteX56" fmla="*/ 100865 w 433765"/>
                  <a:gd name="connsiteY56" fmla="*/ 1340070 h 1692575"/>
                  <a:gd name="connsiteX57" fmla="*/ 1 w 433765"/>
                  <a:gd name="connsiteY57" fmla="*/ 1314136 h 1692575"/>
                  <a:gd name="connsiteX58" fmla="*/ 1 w 433765"/>
                  <a:gd name="connsiteY58" fmla="*/ 364272 h 1692575"/>
                  <a:gd name="connsiteX59" fmla="*/ 11276 w 433765"/>
                  <a:gd name="connsiteY59" fmla="*/ 354969 h 1692575"/>
                  <a:gd name="connsiteX60" fmla="*/ 11275 w 433765"/>
                  <a:gd name="connsiteY60" fmla="*/ 354969 h 1692575"/>
                  <a:gd name="connsiteX61" fmla="*/ 11276 w 433765"/>
                  <a:gd name="connsiteY61" fmla="*/ 354969 h 1692575"/>
                  <a:gd name="connsiteX62" fmla="*/ 1 w 433765"/>
                  <a:gd name="connsiteY62" fmla="*/ 351470 h 1692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433765" h="1692575">
                    <a:moveTo>
                      <a:pt x="126930" y="1368479"/>
                    </a:moveTo>
                    <a:lnTo>
                      <a:pt x="267085" y="1375556"/>
                    </a:lnTo>
                    <a:lnTo>
                      <a:pt x="334038" y="1372175"/>
                    </a:lnTo>
                    <a:lnTo>
                      <a:pt x="163417" y="1535831"/>
                    </a:lnTo>
                    <a:lnTo>
                      <a:pt x="141883" y="1466460"/>
                    </a:lnTo>
                    <a:close/>
                    <a:moveTo>
                      <a:pt x="124900" y="1343739"/>
                    </a:moveTo>
                    <a:lnTo>
                      <a:pt x="274284" y="1366538"/>
                    </a:lnTo>
                    <a:lnTo>
                      <a:pt x="336630" y="1369686"/>
                    </a:lnTo>
                    <a:lnTo>
                      <a:pt x="336630" y="1369686"/>
                    </a:lnTo>
                    <a:lnTo>
                      <a:pt x="359973" y="1370865"/>
                    </a:lnTo>
                    <a:lnTo>
                      <a:pt x="334037" y="1372174"/>
                    </a:lnTo>
                    <a:lnTo>
                      <a:pt x="334037" y="1372174"/>
                    </a:lnTo>
                    <a:lnTo>
                      <a:pt x="267083" y="1375555"/>
                    </a:lnTo>
                    <a:lnTo>
                      <a:pt x="126929" y="1368479"/>
                    </a:lnTo>
                    <a:lnTo>
                      <a:pt x="125763" y="1360842"/>
                    </a:lnTo>
                    <a:close/>
                    <a:moveTo>
                      <a:pt x="0" y="1314136"/>
                    </a:moveTo>
                    <a:lnTo>
                      <a:pt x="100863" y="1340071"/>
                    </a:lnTo>
                    <a:lnTo>
                      <a:pt x="124900" y="1343739"/>
                    </a:lnTo>
                    <a:lnTo>
                      <a:pt x="125763" y="1360843"/>
                    </a:lnTo>
                    <a:lnTo>
                      <a:pt x="126928" y="1368479"/>
                    </a:lnTo>
                    <a:lnTo>
                      <a:pt x="92466" y="1366739"/>
                    </a:lnTo>
                    <a:lnTo>
                      <a:pt x="126929" y="1368480"/>
                    </a:lnTo>
                    <a:lnTo>
                      <a:pt x="141882" y="1466460"/>
                    </a:lnTo>
                    <a:lnTo>
                      <a:pt x="163416" y="1535831"/>
                    </a:lnTo>
                    <a:lnTo>
                      <a:pt x="1" y="1692575"/>
                    </a:lnTo>
                    <a:lnTo>
                      <a:pt x="1" y="1353032"/>
                    </a:lnTo>
                    <a:lnTo>
                      <a:pt x="60930" y="1362331"/>
                    </a:lnTo>
                    <a:lnTo>
                      <a:pt x="0" y="1353031"/>
                    </a:lnTo>
                    <a:close/>
                    <a:moveTo>
                      <a:pt x="433450" y="498588"/>
                    </a:moveTo>
                    <a:lnTo>
                      <a:pt x="433331" y="629384"/>
                    </a:lnTo>
                    <a:lnTo>
                      <a:pt x="433331" y="629385"/>
                    </a:lnTo>
                    <a:lnTo>
                      <a:pt x="432740" y="1277501"/>
                    </a:lnTo>
                    <a:lnTo>
                      <a:pt x="336632" y="1369686"/>
                    </a:lnTo>
                    <a:lnTo>
                      <a:pt x="274286" y="1366538"/>
                    </a:lnTo>
                    <a:lnTo>
                      <a:pt x="124901" y="1343739"/>
                    </a:lnTo>
                    <a:lnTo>
                      <a:pt x="120272" y="1252084"/>
                    </a:lnTo>
                    <a:cubicBezTo>
                      <a:pt x="120272" y="1031782"/>
                      <a:pt x="187244" y="827122"/>
                      <a:pt x="301938" y="657352"/>
                    </a:cubicBezTo>
                    <a:lnTo>
                      <a:pt x="377314" y="565998"/>
                    </a:lnTo>
                    <a:lnTo>
                      <a:pt x="377313" y="565998"/>
                    </a:lnTo>
                    <a:lnTo>
                      <a:pt x="431827" y="499927"/>
                    </a:lnTo>
                    <a:close/>
                    <a:moveTo>
                      <a:pt x="0" y="351470"/>
                    </a:moveTo>
                    <a:lnTo>
                      <a:pt x="11275" y="354969"/>
                    </a:lnTo>
                    <a:lnTo>
                      <a:pt x="0" y="364272"/>
                    </a:lnTo>
                    <a:close/>
                    <a:moveTo>
                      <a:pt x="1" y="0"/>
                    </a:moveTo>
                    <a:lnTo>
                      <a:pt x="143996" y="78158"/>
                    </a:lnTo>
                    <a:cubicBezTo>
                      <a:pt x="207627" y="105072"/>
                      <a:pt x="274422" y="125970"/>
                      <a:pt x="343666" y="140139"/>
                    </a:cubicBezTo>
                    <a:lnTo>
                      <a:pt x="433765" y="153890"/>
                    </a:lnTo>
                    <a:lnTo>
                      <a:pt x="433726" y="195733"/>
                    </a:lnTo>
                    <a:lnTo>
                      <a:pt x="433725" y="195733"/>
                    </a:lnTo>
                    <a:lnTo>
                      <a:pt x="433506" y="436328"/>
                    </a:lnTo>
                    <a:lnTo>
                      <a:pt x="433449" y="498587"/>
                    </a:lnTo>
                    <a:lnTo>
                      <a:pt x="431825" y="499926"/>
                    </a:lnTo>
                    <a:lnTo>
                      <a:pt x="377312" y="565997"/>
                    </a:lnTo>
                    <a:lnTo>
                      <a:pt x="301936" y="657352"/>
                    </a:lnTo>
                    <a:cubicBezTo>
                      <a:pt x="187243" y="827121"/>
                      <a:pt x="120272" y="1031782"/>
                      <a:pt x="120272" y="1252084"/>
                    </a:cubicBezTo>
                    <a:lnTo>
                      <a:pt x="124901" y="1343739"/>
                    </a:lnTo>
                    <a:lnTo>
                      <a:pt x="100865" y="1340070"/>
                    </a:lnTo>
                    <a:lnTo>
                      <a:pt x="1" y="1314136"/>
                    </a:lnTo>
                    <a:lnTo>
                      <a:pt x="1" y="364272"/>
                    </a:lnTo>
                    <a:lnTo>
                      <a:pt x="11276" y="354969"/>
                    </a:lnTo>
                    <a:lnTo>
                      <a:pt x="11275" y="354969"/>
                    </a:lnTo>
                    <a:lnTo>
                      <a:pt x="11276" y="354969"/>
                    </a:lnTo>
                    <a:lnTo>
                      <a:pt x="1" y="351470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74AB98"/>
                  </a:gs>
                  <a:gs pos="73000">
                    <a:srgbClr val="68A490"/>
                  </a:gs>
                </a:gsLst>
                <a:lin ang="2700000" scaled="1"/>
                <a:tileRect/>
              </a:gradFill>
              <a:ln w="6350" cap="flat" cmpd="sng" algn="ctr">
                <a:solidFill>
                  <a:srgbClr val="74AB98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innerShdw blurRad="1143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3" name="文本框 122"/>
            <p:cNvSpPr txBox="1"/>
            <p:nvPr/>
          </p:nvSpPr>
          <p:spPr>
            <a:xfrm>
              <a:off x="4638345" y="6239766"/>
              <a:ext cx="3185517" cy="591610"/>
            </a:xfrm>
            <a:custGeom>
              <a:avLst/>
              <a:gdLst/>
              <a:ahLst/>
              <a:cxnLst/>
              <a:rect l="l" t="t" r="r" b="b"/>
              <a:pathLst>
                <a:path w="3185517" h="591610">
                  <a:moveTo>
                    <a:pt x="2692919" y="163269"/>
                  </a:moveTo>
                  <a:cubicBezTo>
                    <a:pt x="2657064" y="163269"/>
                    <a:pt x="2628526" y="175297"/>
                    <a:pt x="2607306" y="199353"/>
                  </a:cubicBezTo>
                  <a:cubicBezTo>
                    <a:pt x="2586085" y="223409"/>
                    <a:pt x="2575475" y="256932"/>
                    <a:pt x="2575475" y="299921"/>
                  </a:cubicBezTo>
                  <a:cubicBezTo>
                    <a:pt x="2575475" y="339618"/>
                    <a:pt x="2585857" y="371494"/>
                    <a:pt x="2606620" y="395550"/>
                  </a:cubicBezTo>
                  <a:cubicBezTo>
                    <a:pt x="2627383" y="419606"/>
                    <a:pt x="2655692" y="431634"/>
                    <a:pt x="2691547" y="431634"/>
                  </a:cubicBezTo>
                  <a:cubicBezTo>
                    <a:pt x="2728134" y="431634"/>
                    <a:pt x="2756306" y="419789"/>
                    <a:pt x="2776063" y="396099"/>
                  </a:cubicBezTo>
                  <a:cubicBezTo>
                    <a:pt x="2795820" y="372409"/>
                    <a:pt x="2805698" y="339526"/>
                    <a:pt x="2805698" y="297452"/>
                  </a:cubicBezTo>
                  <a:cubicBezTo>
                    <a:pt x="2805698" y="254279"/>
                    <a:pt x="2795865" y="221122"/>
                    <a:pt x="2776200" y="197981"/>
                  </a:cubicBezTo>
                  <a:cubicBezTo>
                    <a:pt x="2756535" y="174840"/>
                    <a:pt x="2728774" y="163269"/>
                    <a:pt x="2692919" y="163269"/>
                  </a:cubicBezTo>
                  <a:close/>
                  <a:moveTo>
                    <a:pt x="2350019" y="163269"/>
                  </a:moveTo>
                  <a:cubicBezTo>
                    <a:pt x="2314164" y="163269"/>
                    <a:pt x="2285626" y="175297"/>
                    <a:pt x="2264406" y="199353"/>
                  </a:cubicBezTo>
                  <a:cubicBezTo>
                    <a:pt x="2243185" y="223409"/>
                    <a:pt x="2232575" y="256932"/>
                    <a:pt x="2232575" y="299921"/>
                  </a:cubicBezTo>
                  <a:cubicBezTo>
                    <a:pt x="2232575" y="339618"/>
                    <a:pt x="2242957" y="371494"/>
                    <a:pt x="2263719" y="395550"/>
                  </a:cubicBezTo>
                  <a:cubicBezTo>
                    <a:pt x="2284483" y="419606"/>
                    <a:pt x="2312792" y="431634"/>
                    <a:pt x="2348647" y="431634"/>
                  </a:cubicBezTo>
                  <a:cubicBezTo>
                    <a:pt x="2385234" y="431634"/>
                    <a:pt x="2413406" y="419789"/>
                    <a:pt x="2433163" y="396099"/>
                  </a:cubicBezTo>
                  <a:cubicBezTo>
                    <a:pt x="2452920" y="372409"/>
                    <a:pt x="2462798" y="339526"/>
                    <a:pt x="2462798" y="297452"/>
                  </a:cubicBezTo>
                  <a:cubicBezTo>
                    <a:pt x="2462798" y="254279"/>
                    <a:pt x="2452965" y="221122"/>
                    <a:pt x="2433300" y="197981"/>
                  </a:cubicBezTo>
                  <a:cubicBezTo>
                    <a:pt x="2413635" y="174840"/>
                    <a:pt x="2385874" y="163269"/>
                    <a:pt x="2350019" y="163269"/>
                  </a:cubicBezTo>
                  <a:close/>
                  <a:moveTo>
                    <a:pt x="1538943" y="163269"/>
                  </a:moveTo>
                  <a:cubicBezTo>
                    <a:pt x="1510405" y="163269"/>
                    <a:pt x="1486807" y="172782"/>
                    <a:pt x="1468147" y="191807"/>
                  </a:cubicBezTo>
                  <a:cubicBezTo>
                    <a:pt x="1449488" y="210832"/>
                    <a:pt x="1437963" y="238181"/>
                    <a:pt x="1433573" y="273853"/>
                  </a:cubicBezTo>
                  <a:lnTo>
                    <a:pt x="1628672" y="273853"/>
                  </a:lnTo>
                  <a:cubicBezTo>
                    <a:pt x="1627392" y="238730"/>
                    <a:pt x="1618977" y="211518"/>
                    <a:pt x="1603427" y="192218"/>
                  </a:cubicBezTo>
                  <a:cubicBezTo>
                    <a:pt x="1587878" y="172919"/>
                    <a:pt x="1566383" y="163269"/>
                    <a:pt x="1538943" y="163269"/>
                  </a:cubicBezTo>
                  <a:close/>
                  <a:moveTo>
                    <a:pt x="919818" y="163269"/>
                  </a:moveTo>
                  <a:cubicBezTo>
                    <a:pt x="891280" y="163269"/>
                    <a:pt x="867682" y="172782"/>
                    <a:pt x="849022" y="191807"/>
                  </a:cubicBezTo>
                  <a:cubicBezTo>
                    <a:pt x="830363" y="210832"/>
                    <a:pt x="818838" y="238181"/>
                    <a:pt x="814448" y="273853"/>
                  </a:cubicBezTo>
                  <a:lnTo>
                    <a:pt x="1009547" y="273853"/>
                  </a:lnTo>
                  <a:cubicBezTo>
                    <a:pt x="1008267" y="238730"/>
                    <a:pt x="999852" y="211518"/>
                    <a:pt x="984302" y="192218"/>
                  </a:cubicBezTo>
                  <a:cubicBezTo>
                    <a:pt x="968753" y="172919"/>
                    <a:pt x="947258" y="163269"/>
                    <a:pt x="919818" y="163269"/>
                  </a:cubicBezTo>
                  <a:close/>
                  <a:moveTo>
                    <a:pt x="1688157" y="145707"/>
                  </a:moveTo>
                  <a:lnTo>
                    <a:pt x="1718616" y="145707"/>
                  </a:lnTo>
                  <a:lnTo>
                    <a:pt x="1810266" y="392943"/>
                  </a:lnTo>
                  <a:cubicBezTo>
                    <a:pt x="1812095" y="398248"/>
                    <a:pt x="1813467" y="402273"/>
                    <a:pt x="1814382" y="405017"/>
                  </a:cubicBezTo>
                  <a:cubicBezTo>
                    <a:pt x="1815114" y="408859"/>
                    <a:pt x="1815937" y="412243"/>
                    <a:pt x="1816851" y="415170"/>
                  </a:cubicBezTo>
                  <a:lnTo>
                    <a:pt x="1818223" y="415170"/>
                  </a:lnTo>
                  <a:lnTo>
                    <a:pt x="1825358" y="394590"/>
                  </a:lnTo>
                  <a:lnTo>
                    <a:pt x="1923045" y="145707"/>
                  </a:lnTo>
                  <a:lnTo>
                    <a:pt x="1952680" y="145707"/>
                  </a:lnTo>
                  <a:lnTo>
                    <a:pt x="1804778" y="511211"/>
                  </a:lnTo>
                  <a:cubicBezTo>
                    <a:pt x="1793802" y="538468"/>
                    <a:pt x="1781591" y="558682"/>
                    <a:pt x="1768145" y="571853"/>
                  </a:cubicBezTo>
                  <a:cubicBezTo>
                    <a:pt x="1754699" y="585025"/>
                    <a:pt x="1737366" y="591610"/>
                    <a:pt x="1716146" y="591610"/>
                  </a:cubicBezTo>
                  <a:cubicBezTo>
                    <a:pt x="1707365" y="591610"/>
                    <a:pt x="1699499" y="590238"/>
                    <a:pt x="1692547" y="587494"/>
                  </a:cubicBezTo>
                  <a:lnTo>
                    <a:pt x="1692547" y="560328"/>
                  </a:lnTo>
                  <a:cubicBezTo>
                    <a:pt x="1699682" y="563073"/>
                    <a:pt x="1708005" y="564445"/>
                    <a:pt x="1717518" y="564445"/>
                  </a:cubicBezTo>
                  <a:cubicBezTo>
                    <a:pt x="1741665" y="564445"/>
                    <a:pt x="1760782" y="547706"/>
                    <a:pt x="1774868" y="514229"/>
                  </a:cubicBezTo>
                  <a:lnTo>
                    <a:pt x="1803131" y="446726"/>
                  </a:lnTo>
                  <a:close/>
                  <a:moveTo>
                    <a:pt x="3109782" y="138298"/>
                  </a:moveTo>
                  <a:cubicBezTo>
                    <a:pt x="3135759" y="138298"/>
                    <a:pt x="3158077" y="143604"/>
                    <a:pt x="3176736" y="154214"/>
                  </a:cubicBezTo>
                  <a:lnTo>
                    <a:pt x="3176736" y="185221"/>
                  </a:lnTo>
                  <a:cubicBezTo>
                    <a:pt x="3154235" y="170586"/>
                    <a:pt x="3130911" y="163269"/>
                    <a:pt x="3106764" y="163269"/>
                  </a:cubicBezTo>
                  <a:cubicBezTo>
                    <a:pt x="3086823" y="163269"/>
                    <a:pt x="3070726" y="168437"/>
                    <a:pt x="3058469" y="178773"/>
                  </a:cubicBezTo>
                  <a:cubicBezTo>
                    <a:pt x="3046212" y="189109"/>
                    <a:pt x="3040084" y="202600"/>
                    <a:pt x="3040084" y="219247"/>
                  </a:cubicBezTo>
                  <a:cubicBezTo>
                    <a:pt x="3040084" y="233699"/>
                    <a:pt x="3043926" y="245407"/>
                    <a:pt x="3051609" y="254370"/>
                  </a:cubicBezTo>
                  <a:cubicBezTo>
                    <a:pt x="3059292" y="263334"/>
                    <a:pt x="3076305" y="273670"/>
                    <a:pt x="3102648" y="285378"/>
                  </a:cubicBezTo>
                  <a:cubicBezTo>
                    <a:pt x="3134295" y="299647"/>
                    <a:pt x="3156019" y="312818"/>
                    <a:pt x="3167818" y="324892"/>
                  </a:cubicBezTo>
                  <a:cubicBezTo>
                    <a:pt x="3179617" y="336965"/>
                    <a:pt x="3185517" y="353155"/>
                    <a:pt x="3185517" y="373461"/>
                  </a:cubicBezTo>
                  <a:cubicBezTo>
                    <a:pt x="3185517" y="397425"/>
                    <a:pt x="3176508" y="417274"/>
                    <a:pt x="3158488" y="433006"/>
                  </a:cubicBezTo>
                  <a:cubicBezTo>
                    <a:pt x="3140469" y="448738"/>
                    <a:pt x="3115544" y="456605"/>
                    <a:pt x="3083714" y="456605"/>
                  </a:cubicBezTo>
                  <a:cubicBezTo>
                    <a:pt x="3054444" y="456605"/>
                    <a:pt x="3030022" y="449653"/>
                    <a:pt x="3010448" y="435750"/>
                  </a:cubicBezTo>
                  <a:lnTo>
                    <a:pt x="3010448" y="403096"/>
                  </a:lnTo>
                  <a:cubicBezTo>
                    <a:pt x="3020693" y="411877"/>
                    <a:pt x="3033133" y="418829"/>
                    <a:pt x="3047767" y="423951"/>
                  </a:cubicBezTo>
                  <a:cubicBezTo>
                    <a:pt x="3062402" y="429073"/>
                    <a:pt x="3075024" y="431634"/>
                    <a:pt x="3085635" y="431634"/>
                  </a:cubicBezTo>
                  <a:cubicBezTo>
                    <a:pt x="3133197" y="431634"/>
                    <a:pt x="3156979" y="412243"/>
                    <a:pt x="3156979" y="373461"/>
                  </a:cubicBezTo>
                  <a:cubicBezTo>
                    <a:pt x="3156979" y="359924"/>
                    <a:pt x="3151765" y="348399"/>
                    <a:pt x="3141338" y="338886"/>
                  </a:cubicBezTo>
                  <a:cubicBezTo>
                    <a:pt x="3130911" y="329374"/>
                    <a:pt x="3113898" y="319587"/>
                    <a:pt x="3090299" y="309525"/>
                  </a:cubicBezTo>
                  <a:cubicBezTo>
                    <a:pt x="3061396" y="296903"/>
                    <a:pt x="3041044" y="283823"/>
                    <a:pt x="3029245" y="270286"/>
                  </a:cubicBezTo>
                  <a:cubicBezTo>
                    <a:pt x="3017446" y="256749"/>
                    <a:pt x="3011546" y="240284"/>
                    <a:pt x="3011546" y="220893"/>
                  </a:cubicBezTo>
                  <a:cubicBezTo>
                    <a:pt x="3011546" y="196197"/>
                    <a:pt x="3020967" y="176257"/>
                    <a:pt x="3039809" y="161074"/>
                  </a:cubicBezTo>
                  <a:cubicBezTo>
                    <a:pt x="3058652" y="145890"/>
                    <a:pt x="3081976" y="138298"/>
                    <a:pt x="3109782" y="138298"/>
                  </a:cubicBezTo>
                  <a:close/>
                  <a:moveTo>
                    <a:pt x="2694017" y="138298"/>
                  </a:moveTo>
                  <a:cubicBezTo>
                    <a:pt x="2737189" y="138298"/>
                    <a:pt x="2771352" y="152430"/>
                    <a:pt x="2796506" y="180694"/>
                  </a:cubicBezTo>
                  <a:cubicBezTo>
                    <a:pt x="2821659" y="208957"/>
                    <a:pt x="2834236" y="248059"/>
                    <a:pt x="2834236" y="298000"/>
                  </a:cubicBezTo>
                  <a:cubicBezTo>
                    <a:pt x="2834236" y="345197"/>
                    <a:pt x="2821431" y="383431"/>
                    <a:pt x="2795820" y="412700"/>
                  </a:cubicBezTo>
                  <a:cubicBezTo>
                    <a:pt x="2770209" y="441970"/>
                    <a:pt x="2735177" y="456605"/>
                    <a:pt x="2690724" y="456605"/>
                  </a:cubicBezTo>
                  <a:cubicBezTo>
                    <a:pt x="2646454" y="456605"/>
                    <a:pt x="2611422" y="442016"/>
                    <a:pt x="2585628" y="412837"/>
                  </a:cubicBezTo>
                  <a:cubicBezTo>
                    <a:pt x="2559834" y="383659"/>
                    <a:pt x="2546937" y="345838"/>
                    <a:pt x="2546937" y="299372"/>
                  </a:cubicBezTo>
                  <a:cubicBezTo>
                    <a:pt x="2546937" y="248882"/>
                    <a:pt x="2560429" y="209414"/>
                    <a:pt x="2587412" y="180968"/>
                  </a:cubicBezTo>
                  <a:cubicBezTo>
                    <a:pt x="2614394" y="152522"/>
                    <a:pt x="2649929" y="138298"/>
                    <a:pt x="2694017" y="138298"/>
                  </a:cubicBezTo>
                  <a:close/>
                  <a:moveTo>
                    <a:pt x="2351117" y="138298"/>
                  </a:moveTo>
                  <a:cubicBezTo>
                    <a:pt x="2394289" y="138298"/>
                    <a:pt x="2428452" y="152430"/>
                    <a:pt x="2453606" y="180694"/>
                  </a:cubicBezTo>
                  <a:cubicBezTo>
                    <a:pt x="2478759" y="208957"/>
                    <a:pt x="2491336" y="248059"/>
                    <a:pt x="2491336" y="298000"/>
                  </a:cubicBezTo>
                  <a:cubicBezTo>
                    <a:pt x="2491336" y="345197"/>
                    <a:pt x="2478531" y="383431"/>
                    <a:pt x="2452920" y="412700"/>
                  </a:cubicBezTo>
                  <a:cubicBezTo>
                    <a:pt x="2427309" y="441970"/>
                    <a:pt x="2392277" y="456605"/>
                    <a:pt x="2347824" y="456605"/>
                  </a:cubicBezTo>
                  <a:cubicBezTo>
                    <a:pt x="2303554" y="456605"/>
                    <a:pt x="2268522" y="442016"/>
                    <a:pt x="2242728" y="412837"/>
                  </a:cubicBezTo>
                  <a:cubicBezTo>
                    <a:pt x="2216934" y="383659"/>
                    <a:pt x="2204037" y="345838"/>
                    <a:pt x="2204037" y="299372"/>
                  </a:cubicBezTo>
                  <a:cubicBezTo>
                    <a:pt x="2204037" y="248882"/>
                    <a:pt x="2217529" y="209414"/>
                    <a:pt x="2244511" y="180968"/>
                  </a:cubicBezTo>
                  <a:cubicBezTo>
                    <a:pt x="2271494" y="152522"/>
                    <a:pt x="2307029" y="138298"/>
                    <a:pt x="2351117" y="138298"/>
                  </a:cubicBezTo>
                  <a:close/>
                  <a:moveTo>
                    <a:pt x="1540040" y="138298"/>
                  </a:moveTo>
                  <a:cubicBezTo>
                    <a:pt x="1577725" y="138298"/>
                    <a:pt x="1606674" y="151561"/>
                    <a:pt x="1626889" y="178087"/>
                  </a:cubicBezTo>
                  <a:cubicBezTo>
                    <a:pt x="1647103" y="204612"/>
                    <a:pt x="1657210" y="240742"/>
                    <a:pt x="1657210" y="286475"/>
                  </a:cubicBezTo>
                  <a:lnTo>
                    <a:pt x="1657210" y="298549"/>
                  </a:lnTo>
                  <a:lnTo>
                    <a:pt x="1432475" y="298549"/>
                  </a:lnTo>
                  <a:cubicBezTo>
                    <a:pt x="1432475" y="340258"/>
                    <a:pt x="1442079" y="372866"/>
                    <a:pt x="1461287" y="396373"/>
                  </a:cubicBezTo>
                  <a:cubicBezTo>
                    <a:pt x="1480495" y="419880"/>
                    <a:pt x="1506929" y="431634"/>
                    <a:pt x="1540589" y="431634"/>
                  </a:cubicBezTo>
                  <a:cubicBezTo>
                    <a:pt x="1574615" y="431634"/>
                    <a:pt x="1607818" y="419103"/>
                    <a:pt x="1640197" y="394041"/>
                  </a:cubicBezTo>
                  <a:lnTo>
                    <a:pt x="1640197" y="423128"/>
                  </a:lnTo>
                  <a:cubicBezTo>
                    <a:pt x="1608733" y="445446"/>
                    <a:pt x="1573700" y="456605"/>
                    <a:pt x="1535101" y="456605"/>
                  </a:cubicBezTo>
                  <a:cubicBezTo>
                    <a:pt x="1495953" y="456605"/>
                    <a:pt x="1464306" y="442564"/>
                    <a:pt x="1440158" y="414484"/>
                  </a:cubicBezTo>
                  <a:cubicBezTo>
                    <a:pt x="1416011" y="386403"/>
                    <a:pt x="1403937" y="346844"/>
                    <a:pt x="1403937" y="295805"/>
                  </a:cubicBezTo>
                  <a:cubicBezTo>
                    <a:pt x="1403937" y="251535"/>
                    <a:pt x="1416560" y="214216"/>
                    <a:pt x="1441805" y="183849"/>
                  </a:cubicBezTo>
                  <a:cubicBezTo>
                    <a:pt x="1467050" y="153482"/>
                    <a:pt x="1499795" y="138298"/>
                    <a:pt x="1540040" y="138298"/>
                  </a:cubicBezTo>
                  <a:close/>
                  <a:moveTo>
                    <a:pt x="920916" y="138298"/>
                  </a:moveTo>
                  <a:cubicBezTo>
                    <a:pt x="958600" y="138298"/>
                    <a:pt x="987549" y="151561"/>
                    <a:pt x="1007764" y="178087"/>
                  </a:cubicBezTo>
                  <a:cubicBezTo>
                    <a:pt x="1027978" y="204612"/>
                    <a:pt x="1038085" y="240742"/>
                    <a:pt x="1038085" y="286475"/>
                  </a:cubicBezTo>
                  <a:lnTo>
                    <a:pt x="1038085" y="298549"/>
                  </a:lnTo>
                  <a:lnTo>
                    <a:pt x="813350" y="298549"/>
                  </a:lnTo>
                  <a:cubicBezTo>
                    <a:pt x="813350" y="340258"/>
                    <a:pt x="822954" y="372866"/>
                    <a:pt x="842162" y="396373"/>
                  </a:cubicBezTo>
                  <a:cubicBezTo>
                    <a:pt x="861370" y="419880"/>
                    <a:pt x="887804" y="431634"/>
                    <a:pt x="921464" y="431634"/>
                  </a:cubicBezTo>
                  <a:cubicBezTo>
                    <a:pt x="955490" y="431634"/>
                    <a:pt x="988693" y="419103"/>
                    <a:pt x="1021072" y="394041"/>
                  </a:cubicBezTo>
                  <a:lnTo>
                    <a:pt x="1021072" y="423128"/>
                  </a:lnTo>
                  <a:cubicBezTo>
                    <a:pt x="989607" y="445446"/>
                    <a:pt x="954575" y="456605"/>
                    <a:pt x="915976" y="456605"/>
                  </a:cubicBezTo>
                  <a:cubicBezTo>
                    <a:pt x="876828" y="456605"/>
                    <a:pt x="845181" y="442564"/>
                    <a:pt x="821033" y="414484"/>
                  </a:cubicBezTo>
                  <a:cubicBezTo>
                    <a:pt x="796886" y="386403"/>
                    <a:pt x="784812" y="346844"/>
                    <a:pt x="784812" y="295805"/>
                  </a:cubicBezTo>
                  <a:cubicBezTo>
                    <a:pt x="784812" y="251535"/>
                    <a:pt x="797435" y="214216"/>
                    <a:pt x="822680" y="183849"/>
                  </a:cubicBezTo>
                  <a:cubicBezTo>
                    <a:pt x="847925" y="153482"/>
                    <a:pt x="880670" y="138298"/>
                    <a:pt x="920916" y="138298"/>
                  </a:cubicBezTo>
                  <a:close/>
                  <a:moveTo>
                    <a:pt x="615176" y="138298"/>
                  </a:moveTo>
                  <a:cubicBezTo>
                    <a:pt x="647921" y="138298"/>
                    <a:pt x="672983" y="149229"/>
                    <a:pt x="690362" y="171089"/>
                  </a:cubicBezTo>
                  <a:cubicBezTo>
                    <a:pt x="707741" y="192950"/>
                    <a:pt x="716430" y="224095"/>
                    <a:pt x="716430" y="264523"/>
                  </a:cubicBezTo>
                  <a:lnTo>
                    <a:pt x="716430" y="449196"/>
                  </a:lnTo>
                  <a:lnTo>
                    <a:pt x="689265" y="449196"/>
                  </a:lnTo>
                  <a:lnTo>
                    <a:pt x="689265" y="272481"/>
                  </a:lnTo>
                  <a:cubicBezTo>
                    <a:pt x="689265" y="199673"/>
                    <a:pt x="663013" y="163269"/>
                    <a:pt x="610511" y="163269"/>
                  </a:cubicBezTo>
                  <a:cubicBezTo>
                    <a:pt x="581242" y="163269"/>
                    <a:pt x="557186" y="173971"/>
                    <a:pt x="538344" y="195374"/>
                  </a:cubicBezTo>
                  <a:cubicBezTo>
                    <a:pt x="519501" y="216777"/>
                    <a:pt x="510080" y="243303"/>
                    <a:pt x="510080" y="274951"/>
                  </a:cubicBezTo>
                  <a:lnTo>
                    <a:pt x="510080" y="449196"/>
                  </a:lnTo>
                  <a:lnTo>
                    <a:pt x="482914" y="449196"/>
                  </a:lnTo>
                  <a:lnTo>
                    <a:pt x="482914" y="145707"/>
                  </a:lnTo>
                  <a:lnTo>
                    <a:pt x="510080" y="145707"/>
                  </a:lnTo>
                  <a:lnTo>
                    <a:pt x="510080" y="200862"/>
                  </a:lnTo>
                  <a:lnTo>
                    <a:pt x="511452" y="200862"/>
                  </a:lnTo>
                  <a:cubicBezTo>
                    <a:pt x="533587" y="159153"/>
                    <a:pt x="568162" y="138298"/>
                    <a:pt x="615176" y="138298"/>
                  </a:cubicBezTo>
                  <a:close/>
                  <a:moveTo>
                    <a:pt x="200039" y="43904"/>
                  </a:moveTo>
                  <a:cubicBezTo>
                    <a:pt x="150646" y="43904"/>
                    <a:pt x="109989" y="61786"/>
                    <a:pt x="78067" y="97550"/>
                  </a:cubicBezTo>
                  <a:cubicBezTo>
                    <a:pt x="46145" y="133313"/>
                    <a:pt x="30184" y="180099"/>
                    <a:pt x="30184" y="237906"/>
                  </a:cubicBezTo>
                  <a:cubicBezTo>
                    <a:pt x="30184" y="296445"/>
                    <a:pt x="45276" y="343048"/>
                    <a:pt x="75460" y="377714"/>
                  </a:cubicBezTo>
                  <a:cubicBezTo>
                    <a:pt x="105644" y="412380"/>
                    <a:pt x="145982" y="429713"/>
                    <a:pt x="196471" y="429713"/>
                  </a:cubicBezTo>
                  <a:cubicBezTo>
                    <a:pt x="248974" y="429713"/>
                    <a:pt x="290546" y="412563"/>
                    <a:pt x="321187" y="378263"/>
                  </a:cubicBezTo>
                  <a:cubicBezTo>
                    <a:pt x="351829" y="343963"/>
                    <a:pt x="367149" y="296171"/>
                    <a:pt x="367149" y="234888"/>
                  </a:cubicBezTo>
                  <a:cubicBezTo>
                    <a:pt x="367149" y="174885"/>
                    <a:pt x="352194" y="128054"/>
                    <a:pt x="322285" y="94394"/>
                  </a:cubicBezTo>
                  <a:cubicBezTo>
                    <a:pt x="292375" y="60734"/>
                    <a:pt x="251626" y="43904"/>
                    <a:pt x="200039" y="43904"/>
                  </a:cubicBezTo>
                  <a:close/>
                  <a:moveTo>
                    <a:pt x="1976456" y="24147"/>
                  </a:moveTo>
                  <a:lnTo>
                    <a:pt x="2250857" y="24147"/>
                  </a:lnTo>
                  <a:lnTo>
                    <a:pt x="2250857" y="51313"/>
                  </a:lnTo>
                  <a:lnTo>
                    <a:pt x="2128200" y="51313"/>
                  </a:lnTo>
                  <a:lnTo>
                    <a:pt x="2128200" y="449196"/>
                  </a:lnTo>
                  <a:lnTo>
                    <a:pt x="2099113" y="449196"/>
                  </a:lnTo>
                  <a:lnTo>
                    <a:pt x="2099113" y="51313"/>
                  </a:lnTo>
                  <a:lnTo>
                    <a:pt x="1976456" y="51313"/>
                  </a:lnTo>
                  <a:close/>
                  <a:moveTo>
                    <a:pt x="1117601" y="24147"/>
                  </a:moveTo>
                  <a:lnTo>
                    <a:pt x="1146962" y="24147"/>
                  </a:lnTo>
                  <a:lnTo>
                    <a:pt x="1146962" y="224461"/>
                  </a:lnTo>
                  <a:lnTo>
                    <a:pt x="1148060" y="224461"/>
                  </a:lnTo>
                  <a:cubicBezTo>
                    <a:pt x="1150438" y="220436"/>
                    <a:pt x="1152999" y="217052"/>
                    <a:pt x="1155743" y="214308"/>
                  </a:cubicBezTo>
                  <a:lnTo>
                    <a:pt x="1327519" y="24147"/>
                  </a:lnTo>
                  <a:lnTo>
                    <a:pt x="1365935" y="24147"/>
                  </a:lnTo>
                  <a:lnTo>
                    <a:pt x="1179342" y="230223"/>
                  </a:lnTo>
                  <a:lnTo>
                    <a:pt x="1377460" y="449196"/>
                  </a:lnTo>
                  <a:lnTo>
                    <a:pt x="1336299" y="449196"/>
                  </a:lnTo>
                  <a:lnTo>
                    <a:pt x="1155194" y="245864"/>
                  </a:lnTo>
                  <a:cubicBezTo>
                    <a:pt x="1151901" y="242205"/>
                    <a:pt x="1149523" y="238912"/>
                    <a:pt x="1148060" y="235986"/>
                  </a:cubicBezTo>
                  <a:lnTo>
                    <a:pt x="1146962" y="235986"/>
                  </a:lnTo>
                  <a:lnTo>
                    <a:pt x="1146962" y="449196"/>
                  </a:lnTo>
                  <a:lnTo>
                    <a:pt x="1117601" y="449196"/>
                  </a:lnTo>
                  <a:close/>
                  <a:moveTo>
                    <a:pt x="204978" y="17013"/>
                  </a:moveTo>
                  <a:cubicBezTo>
                    <a:pt x="262236" y="17013"/>
                    <a:pt x="308610" y="36633"/>
                    <a:pt x="344100" y="75872"/>
                  </a:cubicBezTo>
                  <a:cubicBezTo>
                    <a:pt x="379589" y="115111"/>
                    <a:pt x="397334" y="166562"/>
                    <a:pt x="397334" y="230223"/>
                  </a:cubicBezTo>
                  <a:cubicBezTo>
                    <a:pt x="397334" y="300470"/>
                    <a:pt x="379177" y="355762"/>
                    <a:pt x="342865" y="396099"/>
                  </a:cubicBezTo>
                  <a:cubicBezTo>
                    <a:pt x="306552" y="436436"/>
                    <a:pt x="257937" y="456605"/>
                    <a:pt x="197020" y="456605"/>
                  </a:cubicBezTo>
                  <a:cubicBezTo>
                    <a:pt x="137018" y="456605"/>
                    <a:pt x="89180" y="436665"/>
                    <a:pt x="53508" y="396785"/>
                  </a:cubicBezTo>
                  <a:cubicBezTo>
                    <a:pt x="17836" y="356905"/>
                    <a:pt x="0" y="305043"/>
                    <a:pt x="0" y="241199"/>
                  </a:cubicBezTo>
                  <a:cubicBezTo>
                    <a:pt x="0" y="173330"/>
                    <a:pt x="18293" y="118999"/>
                    <a:pt x="54880" y="78204"/>
                  </a:cubicBezTo>
                  <a:cubicBezTo>
                    <a:pt x="91467" y="37410"/>
                    <a:pt x="141500" y="17013"/>
                    <a:pt x="204978" y="17013"/>
                  </a:cubicBezTo>
                  <a:close/>
                  <a:moveTo>
                    <a:pt x="2902264" y="0"/>
                  </a:moveTo>
                  <a:lnTo>
                    <a:pt x="2929430" y="0"/>
                  </a:lnTo>
                  <a:lnTo>
                    <a:pt x="2929430" y="449196"/>
                  </a:lnTo>
                  <a:lnTo>
                    <a:pt x="2902264" y="44919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4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5" name="任意多边形 124"/>
            <p:cNvSpPr/>
            <p:nvPr/>
          </p:nvSpPr>
          <p:spPr>
            <a:xfrm>
              <a:off x="5674318" y="6956010"/>
              <a:ext cx="1813475" cy="289442"/>
            </a:xfrm>
            <a:custGeom>
              <a:avLst/>
              <a:gdLst/>
              <a:ahLst/>
              <a:cxnLst/>
              <a:rect l="l" t="t" r="r" b="b"/>
              <a:pathLst>
                <a:path w="1813475" h="289442">
                  <a:moveTo>
                    <a:pt x="1719686" y="182407"/>
                  </a:moveTo>
                  <a:lnTo>
                    <a:pt x="1667373" y="189979"/>
                  </a:lnTo>
                  <a:cubicBezTo>
                    <a:pt x="1647411" y="192847"/>
                    <a:pt x="1633386" y="197464"/>
                    <a:pt x="1625298" y="203831"/>
                  </a:cubicBezTo>
                  <a:cubicBezTo>
                    <a:pt x="1617211" y="210198"/>
                    <a:pt x="1613167" y="220609"/>
                    <a:pt x="1613167" y="235064"/>
                  </a:cubicBezTo>
                  <a:cubicBezTo>
                    <a:pt x="1613167" y="246307"/>
                    <a:pt x="1616924" y="255571"/>
                    <a:pt x="1624438" y="262856"/>
                  </a:cubicBezTo>
                  <a:cubicBezTo>
                    <a:pt x="1631952" y="270141"/>
                    <a:pt x="1642421" y="273783"/>
                    <a:pt x="1655843" y="273783"/>
                  </a:cubicBezTo>
                  <a:cubicBezTo>
                    <a:pt x="1674084" y="273783"/>
                    <a:pt x="1689285" y="267014"/>
                    <a:pt x="1701445" y="253477"/>
                  </a:cubicBezTo>
                  <a:cubicBezTo>
                    <a:pt x="1713606" y="239940"/>
                    <a:pt x="1719686" y="222445"/>
                    <a:pt x="1719686" y="200992"/>
                  </a:cubicBezTo>
                  <a:close/>
                  <a:moveTo>
                    <a:pt x="1274146" y="105486"/>
                  </a:moveTo>
                  <a:cubicBezTo>
                    <a:pt x="1251660" y="105486"/>
                    <a:pt x="1233764" y="113029"/>
                    <a:pt x="1220456" y="128115"/>
                  </a:cubicBezTo>
                  <a:cubicBezTo>
                    <a:pt x="1207148" y="143201"/>
                    <a:pt x="1200494" y="164224"/>
                    <a:pt x="1200494" y="191183"/>
                  </a:cubicBezTo>
                  <a:cubicBezTo>
                    <a:pt x="1200494" y="216078"/>
                    <a:pt x="1207005" y="236068"/>
                    <a:pt x="1220026" y="251154"/>
                  </a:cubicBezTo>
                  <a:cubicBezTo>
                    <a:pt x="1233047" y="266240"/>
                    <a:pt x="1250800" y="273783"/>
                    <a:pt x="1273285" y="273783"/>
                  </a:cubicBezTo>
                  <a:cubicBezTo>
                    <a:pt x="1296230" y="273783"/>
                    <a:pt x="1313897" y="266355"/>
                    <a:pt x="1326287" y="251498"/>
                  </a:cubicBezTo>
                  <a:cubicBezTo>
                    <a:pt x="1338677" y="236642"/>
                    <a:pt x="1344872" y="216021"/>
                    <a:pt x="1344872" y="189635"/>
                  </a:cubicBezTo>
                  <a:cubicBezTo>
                    <a:pt x="1344872" y="162560"/>
                    <a:pt x="1338705" y="141767"/>
                    <a:pt x="1326373" y="127255"/>
                  </a:cubicBezTo>
                  <a:cubicBezTo>
                    <a:pt x="1314040" y="112742"/>
                    <a:pt x="1296631" y="105486"/>
                    <a:pt x="1274146" y="105486"/>
                  </a:cubicBezTo>
                  <a:close/>
                  <a:moveTo>
                    <a:pt x="695762" y="105486"/>
                  </a:moveTo>
                  <a:cubicBezTo>
                    <a:pt x="677866" y="105486"/>
                    <a:pt x="663067" y="111452"/>
                    <a:pt x="651365" y="123383"/>
                  </a:cubicBezTo>
                  <a:cubicBezTo>
                    <a:pt x="639663" y="135314"/>
                    <a:pt x="632436" y="152465"/>
                    <a:pt x="629683" y="174835"/>
                  </a:cubicBezTo>
                  <a:lnTo>
                    <a:pt x="752033" y="174835"/>
                  </a:lnTo>
                  <a:cubicBezTo>
                    <a:pt x="751230" y="152809"/>
                    <a:pt x="745953" y="135744"/>
                    <a:pt x="736202" y="123641"/>
                  </a:cubicBezTo>
                  <a:cubicBezTo>
                    <a:pt x="726450" y="111538"/>
                    <a:pt x="712970" y="105486"/>
                    <a:pt x="695762" y="105486"/>
                  </a:cubicBezTo>
                  <a:close/>
                  <a:moveTo>
                    <a:pt x="397846" y="105486"/>
                  </a:moveTo>
                  <a:cubicBezTo>
                    <a:pt x="375360" y="105486"/>
                    <a:pt x="357464" y="113029"/>
                    <a:pt x="344156" y="128115"/>
                  </a:cubicBezTo>
                  <a:cubicBezTo>
                    <a:pt x="330848" y="143201"/>
                    <a:pt x="324194" y="164224"/>
                    <a:pt x="324194" y="191183"/>
                  </a:cubicBezTo>
                  <a:cubicBezTo>
                    <a:pt x="324194" y="216078"/>
                    <a:pt x="330705" y="236068"/>
                    <a:pt x="343726" y="251154"/>
                  </a:cubicBezTo>
                  <a:cubicBezTo>
                    <a:pt x="356747" y="266240"/>
                    <a:pt x="374500" y="273783"/>
                    <a:pt x="396985" y="273783"/>
                  </a:cubicBezTo>
                  <a:cubicBezTo>
                    <a:pt x="419930" y="273783"/>
                    <a:pt x="437597" y="266355"/>
                    <a:pt x="449987" y="251498"/>
                  </a:cubicBezTo>
                  <a:cubicBezTo>
                    <a:pt x="462377" y="236642"/>
                    <a:pt x="468572" y="216021"/>
                    <a:pt x="468572" y="189635"/>
                  </a:cubicBezTo>
                  <a:cubicBezTo>
                    <a:pt x="468572" y="162560"/>
                    <a:pt x="462405" y="141767"/>
                    <a:pt x="450073" y="127255"/>
                  </a:cubicBezTo>
                  <a:cubicBezTo>
                    <a:pt x="437740" y="112742"/>
                    <a:pt x="420331" y="105486"/>
                    <a:pt x="397846" y="105486"/>
                  </a:cubicBezTo>
                  <a:close/>
                  <a:moveTo>
                    <a:pt x="1120164" y="94473"/>
                  </a:moveTo>
                  <a:lnTo>
                    <a:pt x="1137201" y="94473"/>
                  </a:lnTo>
                  <a:lnTo>
                    <a:pt x="1137201" y="284796"/>
                  </a:lnTo>
                  <a:lnTo>
                    <a:pt x="1120164" y="284796"/>
                  </a:lnTo>
                  <a:close/>
                  <a:moveTo>
                    <a:pt x="276662" y="90687"/>
                  </a:moveTo>
                  <a:cubicBezTo>
                    <a:pt x="283660" y="90687"/>
                    <a:pt x="289970" y="91834"/>
                    <a:pt x="295591" y="94129"/>
                  </a:cubicBezTo>
                  <a:lnTo>
                    <a:pt x="295591" y="112370"/>
                  </a:lnTo>
                  <a:cubicBezTo>
                    <a:pt x="289855" y="108240"/>
                    <a:pt x="283144" y="106175"/>
                    <a:pt x="275458" y="106175"/>
                  </a:cubicBezTo>
                  <a:cubicBezTo>
                    <a:pt x="260429" y="106175"/>
                    <a:pt x="247839" y="113918"/>
                    <a:pt x="237686" y="129406"/>
                  </a:cubicBezTo>
                  <a:cubicBezTo>
                    <a:pt x="227533" y="144893"/>
                    <a:pt x="222456" y="166920"/>
                    <a:pt x="222456" y="195485"/>
                  </a:cubicBezTo>
                  <a:lnTo>
                    <a:pt x="222456" y="284796"/>
                  </a:lnTo>
                  <a:lnTo>
                    <a:pt x="205764" y="284796"/>
                  </a:lnTo>
                  <a:lnTo>
                    <a:pt x="205764" y="94473"/>
                  </a:lnTo>
                  <a:lnTo>
                    <a:pt x="222456" y="94473"/>
                  </a:lnTo>
                  <a:lnTo>
                    <a:pt x="222456" y="136633"/>
                  </a:lnTo>
                  <a:lnTo>
                    <a:pt x="223317" y="136633"/>
                  </a:lnTo>
                  <a:cubicBezTo>
                    <a:pt x="227561" y="122178"/>
                    <a:pt x="234416" y="110907"/>
                    <a:pt x="243881" y="102819"/>
                  </a:cubicBezTo>
                  <a:cubicBezTo>
                    <a:pt x="253345" y="94731"/>
                    <a:pt x="264272" y="90687"/>
                    <a:pt x="276662" y="90687"/>
                  </a:cubicBezTo>
                  <a:close/>
                  <a:moveTo>
                    <a:pt x="1675288" y="89827"/>
                  </a:moveTo>
                  <a:cubicBezTo>
                    <a:pt x="1694906" y="89827"/>
                    <a:pt x="1710049" y="95907"/>
                    <a:pt x="1720718" y="108067"/>
                  </a:cubicBezTo>
                  <a:cubicBezTo>
                    <a:pt x="1731387" y="120228"/>
                    <a:pt x="1736722" y="137895"/>
                    <a:pt x="1736722" y="161069"/>
                  </a:cubicBezTo>
                  <a:lnTo>
                    <a:pt x="1736722" y="284796"/>
                  </a:lnTo>
                  <a:lnTo>
                    <a:pt x="1719686" y="284796"/>
                  </a:lnTo>
                  <a:lnTo>
                    <a:pt x="1719686" y="246766"/>
                  </a:lnTo>
                  <a:lnTo>
                    <a:pt x="1718997" y="246766"/>
                  </a:lnTo>
                  <a:cubicBezTo>
                    <a:pt x="1712917" y="259730"/>
                    <a:pt x="1704084" y="270083"/>
                    <a:pt x="1692497" y="277827"/>
                  </a:cubicBezTo>
                  <a:cubicBezTo>
                    <a:pt x="1680910" y="285571"/>
                    <a:pt x="1668061" y="289442"/>
                    <a:pt x="1653950" y="289442"/>
                  </a:cubicBezTo>
                  <a:cubicBezTo>
                    <a:pt x="1635824" y="289442"/>
                    <a:pt x="1621484" y="284366"/>
                    <a:pt x="1610930" y="274213"/>
                  </a:cubicBezTo>
                  <a:cubicBezTo>
                    <a:pt x="1600375" y="264060"/>
                    <a:pt x="1595098" y="251240"/>
                    <a:pt x="1595098" y="235753"/>
                  </a:cubicBezTo>
                  <a:cubicBezTo>
                    <a:pt x="1595098" y="202483"/>
                    <a:pt x="1617125" y="182407"/>
                    <a:pt x="1661178" y="175524"/>
                  </a:cubicBezTo>
                  <a:lnTo>
                    <a:pt x="1719686" y="166748"/>
                  </a:lnTo>
                  <a:cubicBezTo>
                    <a:pt x="1719686" y="125907"/>
                    <a:pt x="1704313" y="105486"/>
                    <a:pt x="1673568" y="105486"/>
                  </a:cubicBezTo>
                  <a:cubicBezTo>
                    <a:pt x="1652688" y="105486"/>
                    <a:pt x="1632325" y="113918"/>
                    <a:pt x="1612478" y="130782"/>
                  </a:cubicBezTo>
                  <a:lnTo>
                    <a:pt x="1612478" y="110132"/>
                  </a:lnTo>
                  <a:cubicBezTo>
                    <a:pt x="1619476" y="104511"/>
                    <a:pt x="1629027" y="99721"/>
                    <a:pt x="1641130" y="95764"/>
                  </a:cubicBezTo>
                  <a:cubicBezTo>
                    <a:pt x="1653233" y="91806"/>
                    <a:pt x="1664619" y="89827"/>
                    <a:pt x="1675288" y="89827"/>
                  </a:cubicBezTo>
                  <a:close/>
                  <a:moveTo>
                    <a:pt x="1488858" y="89827"/>
                  </a:moveTo>
                  <a:cubicBezTo>
                    <a:pt x="1509393" y="89827"/>
                    <a:pt x="1525110" y="96681"/>
                    <a:pt x="1536009" y="110391"/>
                  </a:cubicBezTo>
                  <a:cubicBezTo>
                    <a:pt x="1546907" y="124100"/>
                    <a:pt x="1552357" y="143631"/>
                    <a:pt x="1552357" y="168985"/>
                  </a:cubicBezTo>
                  <a:lnTo>
                    <a:pt x="1552357" y="284796"/>
                  </a:lnTo>
                  <a:lnTo>
                    <a:pt x="1535320" y="284796"/>
                  </a:lnTo>
                  <a:lnTo>
                    <a:pt x="1535320" y="173975"/>
                  </a:lnTo>
                  <a:cubicBezTo>
                    <a:pt x="1535320" y="128316"/>
                    <a:pt x="1518858" y="105486"/>
                    <a:pt x="1485933" y="105486"/>
                  </a:cubicBezTo>
                  <a:cubicBezTo>
                    <a:pt x="1467577" y="105486"/>
                    <a:pt x="1452491" y="112197"/>
                    <a:pt x="1440675" y="125620"/>
                  </a:cubicBezTo>
                  <a:cubicBezTo>
                    <a:pt x="1428859" y="139042"/>
                    <a:pt x="1422951" y="155677"/>
                    <a:pt x="1422951" y="175524"/>
                  </a:cubicBezTo>
                  <a:lnTo>
                    <a:pt x="1422951" y="284796"/>
                  </a:lnTo>
                  <a:lnTo>
                    <a:pt x="1405914" y="284796"/>
                  </a:lnTo>
                  <a:lnTo>
                    <a:pt x="1405914" y="94473"/>
                  </a:lnTo>
                  <a:lnTo>
                    <a:pt x="1422951" y="94473"/>
                  </a:lnTo>
                  <a:lnTo>
                    <a:pt x="1422951" y="129062"/>
                  </a:lnTo>
                  <a:lnTo>
                    <a:pt x="1423811" y="129062"/>
                  </a:lnTo>
                  <a:cubicBezTo>
                    <a:pt x="1437692" y="102905"/>
                    <a:pt x="1459375" y="89827"/>
                    <a:pt x="1488858" y="89827"/>
                  </a:cubicBezTo>
                  <a:close/>
                  <a:moveTo>
                    <a:pt x="1274834" y="89827"/>
                  </a:moveTo>
                  <a:cubicBezTo>
                    <a:pt x="1301908" y="89827"/>
                    <a:pt x="1323333" y="98689"/>
                    <a:pt x="1339107" y="116413"/>
                  </a:cubicBezTo>
                  <a:cubicBezTo>
                    <a:pt x="1354881" y="134138"/>
                    <a:pt x="1362768" y="158660"/>
                    <a:pt x="1362768" y="189979"/>
                  </a:cubicBezTo>
                  <a:cubicBezTo>
                    <a:pt x="1362768" y="219577"/>
                    <a:pt x="1354738" y="243554"/>
                    <a:pt x="1338677" y="261909"/>
                  </a:cubicBezTo>
                  <a:cubicBezTo>
                    <a:pt x="1322615" y="280265"/>
                    <a:pt x="1300646" y="289442"/>
                    <a:pt x="1272769" y="289442"/>
                  </a:cubicBezTo>
                  <a:cubicBezTo>
                    <a:pt x="1245006" y="289442"/>
                    <a:pt x="1223037" y="280293"/>
                    <a:pt x="1206861" y="261995"/>
                  </a:cubicBezTo>
                  <a:cubicBezTo>
                    <a:pt x="1190686" y="243697"/>
                    <a:pt x="1182598" y="219978"/>
                    <a:pt x="1182598" y="190839"/>
                  </a:cubicBezTo>
                  <a:cubicBezTo>
                    <a:pt x="1182598" y="159176"/>
                    <a:pt x="1191058" y="134425"/>
                    <a:pt x="1207980" y="116586"/>
                  </a:cubicBezTo>
                  <a:cubicBezTo>
                    <a:pt x="1224901" y="98746"/>
                    <a:pt x="1247186" y="89827"/>
                    <a:pt x="1274834" y="89827"/>
                  </a:cubicBezTo>
                  <a:close/>
                  <a:moveTo>
                    <a:pt x="1020250" y="89827"/>
                  </a:moveTo>
                  <a:cubicBezTo>
                    <a:pt x="1036540" y="89827"/>
                    <a:pt x="1050536" y="93154"/>
                    <a:pt x="1062238" y="99808"/>
                  </a:cubicBezTo>
                  <a:lnTo>
                    <a:pt x="1062238" y="119253"/>
                  </a:lnTo>
                  <a:cubicBezTo>
                    <a:pt x="1048127" y="110075"/>
                    <a:pt x="1033500" y="105486"/>
                    <a:pt x="1018357" y="105486"/>
                  </a:cubicBezTo>
                  <a:cubicBezTo>
                    <a:pt x="1005852" y="105486"/>
                    <a:pt x="995756" y="108727"/>
                    <a:pt x="988070" y="115209"/>
                  </a:cubicBezTo>
                  <a:cubicBezTo>
                    <a:pt x="980384" y="121691"/>
                    <a:pt x="976541" y="130151"/>
                    <a:pt x="976541" y="140591"/>
                  </a:cubicBezTo>
                  <a:cubicBezTo>
                    <a:pt x="976541" y="149654"/>
                    <a:pt x="978950" y="156996"/>
                    <a:pt x="983768" y="162618"/>
                  </a:cubicBezTo>
                  <a:cubicBezTo>
                    <a:pt x="988586" y="168239"/>
                    <a:pt x="999255" y="174721"/>
                    <a:pt x="1015775" y="182063"/>
                  </a:cubicBezTo>
                  <a:cubicBezTo>
                    <a:pt x="1035622" y="191011"/>
                    <a:pt x="1049245" y="199271"/>
                    <a:pt x="1056645" y="206843"/>
                  </a:cubicBezTo>
                  <a:cubicBezTo>
                    <a:pt x="1064045" y="214414"/>
                    <a:pt x="1067744" y="224567"/>
                    <a:pt x="1067744" y="237301"/>
                  </a:cubicBezTo>
                  <a:cubicBezTo>
                    <a:pt x="1067744" y="252330"/>
                    <a:pt x="1062094" y="264777"/>
                    <a:pt x="1050794" y="274643"/>
                  </a:cubicBezTo>
                  <a:cubicBezTo>
                    <a:pt x="1039494" y="284509"/>
                    <a:pt x="1023863" y="289442"/>
                    <a:pt x="1003902" y="289442"/>
                  </a:cubicBezTo>
                  <a:cubicBezTo>
                    <a:pt x="985546" y="289442"/>
                    <a:pt x="970231" y="285083"/>
                    <a:pt x="957956" y="276364"/>
                  </a:cubicBezTo>
                  <a:lnTo>
                    <a:pt x="957956" y="255886"/>
                  </a:lnTo>
                  <a:cubicBezTo>
                    <a:pt x="964380" y="261393"/>
                    <a:pt x="972181" y="265752"/>
                    <a:pt x="981359" y="268965"/>
                  </a:cubicBezTo>
                  <a:cubicBezTo>
                    <a:pt x="990537" y="272177"/>
                    <a:pt x="998452" y="273783"/>
                    <a:pt x="1005106" y="273783"/>
                  </a:cubicBezTo>
                  <a:cubicBezTo>
                    <a:pt x="1034934" y="273783"/>
                    <a:pt x="1049848" y="261622"/>
                    <a:pt x="1049848" y="237301"/>
                  </a:cubicBezTo>
                  <a:cubicBezTo>
                    <a:pt x="1049848" y="228812"/>
                    <a:pt x="1046578" y="221585"/>
                    <a:pt x="1040039" y="215619"/>
                  </a:cubicBezTo>
                  <a:cubicBezTo>
                    <a:pt x="1033500" y="209654"/>
                    <a:pt x="1022831" y="203516"/>
                    <a:pt x="1008032" y="197206"/>
                  </a:cubicBezTo>
                  <a:cubicBezTo>
                    <a:pt x="989906" y="189290"/>
                    <a:pt x="977143" y="181088"/>
                    <a:pt x="969743" y="172598"/>
                  </a:cubicBezTo>
                  <a:cubicBezTo>
                    <a:pt x="962344" y="164109"/>
                    <a:pt x="958644" y="153784"/>
                    <a:pt x="958644" y="141624"/>
                  </a:cubicBezTo>
                  <a:cubicBezTo>
                    <a:pt x="958644" y="126136"/>
                    <a:pt x="964552" y="113631"/>
                    <a:pt x="976368" y="104110"/>
                  </a:cubicBezTo>
                  <a:cubicBezTo>
                    <a:pt x="988185" y="94588"/>
                    <a:pt x="1002812" y="89827"/>
                    <a:pt x="1020250" y="89827"/>
                  </a:cubicBezTo>
                  <a:close/>
                  <a:moveTo>
                    <a:pt x="867850" y="89827"/>
                  </a:moveTo>
                  <a:cubicBezTo>
                    <a:pt x="884140" y="89827"/>
                    <a:pt x="898136" y="93154"/>
                    <a:pt x="909838" y="99808"/>
                  </a:cubicBezTo>
                  <a:lnTo>
                    <a:pt x="909838" y="119253"/>
                  </a:lnTo>
                  <a:cubicBezTo>
                    <a:pt x="895727" y="110075"/>
                    <a:pt x="881100" y="105486"/>
                    <a:pt x="865957" y="105486"/>
                  </a:cubicBezTo>
                  <a:cubicBezTo>
                    <a:pt x="853452" y="105486"/>
                    <a:pt x="843356" y="108727"/>
                    <a:pt x="835670" y="115209"/>
                  </a:cubicBezTo>
                  <a:cubicBezTo>
                    <a:pt x="827984" y="121691"/>
                    <a:pt x="824141" y="130151"/>
                    <a:pt x="824141" y="140591"/>
                  </a:cubicBezTo>
                  <a:cubicBezTo>
                    <a:pt x="824141" y="149654"/>
                    <a:pt x="826550" y="156996"/>
                    <a:pt x="831368" y="162618"/>
                  </a:cubicBezTo>
                  <a:cubicBezTo>
                    <a:pt x="836186" y="168239"/>
                    <a:pt x="846855" y="174721"/>
                    <a:pt x="863375" y="182063"/>
                  </a:cubicBezTo>
                  <a:cubicBezTo>
                    <a:pt x="883222" y="191011"/>
                    <a:pt x="896845" y="199271"/>
                    <a:pt x="904245" y="206843"/>
                  </a:cubicBezTo>
                  <a:cubicBezTo>
                    <a:pt x="911645" y="214414"/>
                    <a:pt x="915344" y="224567"/>
                    <a:pt x="915344" y="237301"/>
                  </a:cubicBezTo>
                  <a:cubicBezTo>
                    <a:pt x="915344" y="252330"/>
                    <a:pt x="909694" y="264777"/>
                    <a:pt x="898394" y="274643"/>
                  </a:cubicBezTo>
                  <a:cubicBezTo>
                    <a:pt x="887094" y="284509"/>
                    <a:pt x="871463" y="289442"/>
                    <a:pt x="851502" y="289442"/>
                  </a:cubicBezTo>
                  <a:cubicBezTo>
                    <a:pt x="833146" y="289442"/>
                    <a:pt x="817831" y="285083"/>
                    <a:pt x="805556" y="276364"/>
                  </a:cubicBezTo>
                  <a:lnTo>
                    <a:pt x="805556" y="255886"/>
                  </a:lnTo>
                  <a:cubicBezTo>
                    <a:pt x="811980" y="261393"/>
                    <a:pt x="819781" y="265752"/>
                    <a:pt x="828959" y="268965"/>
                  </a:cubicBezTo>
                  <a:cubicBezTo>
                    <a:pt x="838136" y="272177"/>
                    <a:pt x="846052" y="273783"/>
                    <a:pt x="852706" y="273783"/>
                  </a:cubicBezTo>
                  <a:cubicBezTo>
                    <a:pt x="882534" y="273783"/>
                    <a:pt x="897448" y="261622"/>
                    <a:pt x="897448" y="237301"/>
                  </a:cubicBezTo>
                  <a:cubicBezTo>
                    <a:pt x="897448" y="228812"/>
                    <a:pt x="894178" y="221585"/>
                    <a:pt x="887639" y="215619"/>
                  </a:cubicBezTo>
                  <a:cubicBezTo>
                    <a:pt x="881100" y="209654"/>
                    <a:pt x="870431" y="203516"/>
                    <a:pt x="855632" y="197206"/>
                  </a:cubicBezTo>
                  <a:cubicBezTo>
                    <a:pt x="837506" y="189290"/>
                    <a:pt x="824743" y="181088"/>
                    <a:pt x="817343" y="172598"/>
                  </a:cubicBezTo>
                  <a:cubicBezTo>
                    <a:pt x="809944" y="164109"/>
                    <a:pt x="806244" y="153784"/>
                    <a:pt x="806244" y="141624"/>
                  </a:cubicBezTo>
                  <a:cubicBezTo>
                    <a:pt x="806244" y="126136"/>
                    <a:pt x="812152" y="113631"/>
                    <a:pt x="823968" y="104110"/>
                  </a:cubicBezTo>
                  <a:cubicBezTo>
                    <a:pt x="835785" y="94588"/>
                    <a:pt x="850412" y="89827"/>
                    <a:pt x="867850" y="89827"/>
                  </a:cubicBezTo>
                  <a:close/>
                  <a:moveTo>
                    <a:pt x="696451" y="89827"/>
                  </a:moveTo>
                  <a:cubicBezTo>
                    <a:pt x="720083" y="89827"/>
                    <a:pt x="738238" y="98144"/>
                    <a:pt x="750915" y="114779"/>
                  </a:cubicBezTo>
                  <a:cubicBezTo>
                    <a:pt x="763591" y="131413"/>
                    <a:pt x="769930" y="154071"/>
                    <a:pt x="769930" y="182751"/>
                  </a:cubicBezTo>
                  <a:lnTo>
                    <a:pt x="769930" y="190323"/>
                  </a:lnTo>
                  <a:lnTo>
                    <a:pt x="628994" y="190323"/>
                  </a:lnTo>
                  <a:cubicBezTo>
                    <a:pt x="628994" y="216479"/>
                    <a:pt x="635017" y="236929"/>
                    <a:pt x="647063" y="251670"/>
                  </a:cubicBezTo>
                  <a:cubicBezTo>
                    <a:pt x="659109" y="266412"/>
                    <a:pt x="675686" y="273783"/>
                    <a:pt x="696795" y="273783"/>
                  </a:cubicBezTo>
                  <a:cubicBezTo>
                    <a:pt x="718133" y="273783"/>
                    <a:pt x="738955" y="265925"/>
                    <a:pt x="759261" y="250208"/>
                  </a:cubicBezTo>
                  <a:lnTo>
                    <a:pt x="759261" y="268448"/>
                  </a:lnTo>
                  <a:cubicBezTo>
                    <a:pt x="739529" y="282444"/>
                    <a:pt x="717559" y="289442"/>
                    <a:pt x="693353" y="289442"/>
                  </a:cubicBezTo>
                  <a:cubicBezTo>
                    <a:pt x="668803" y="289442"/>
                    <a:pt x="648956" y="280638"/>
                    <a:pt x="633813" y="263028"/>
                  </a:cubicBezTo>
                  <a:cubicBezTo>
                    <a:pt x="618669" y="245418"/>
                    <a:pt x="611098" y="220609"/>
                    <a:pt x="611098" y="188602"/>
                  </a:cubicBezTo>
                  <a:cubicBezTo>
                    <a:pt x="611098" y="160839"/>
                    <a:pt x="619013" y="137436"/>
                    <a:pt x="634845" y="118392"/>
                  </a:cubicBezTo>
                  <a:cubicBezTo>
                    <a:pt x="650677" y="99349"/>
                    <a:pt x="671212" y="89827"/>
                    <a:pt x="696451" y="89827"/>
                  </a:cubicBezTo>
                  <a:close/>
                  <a:moveTo>
                    <a:pt x="398534" y="89827"/>
                  </a:moveTo>
                  <a:cubicBezTo>
                    <a:pt x="425608" y="89827"/>
                    <a:pt x="447033" y="98689"/>
                    <a:pt x="462807" y="116413"/>
                  </a:cubicBezTo>
                  <a:cubicBezTo>
                    <a:pt x="478581" y="134138"/>
                    <a:pt x="486468" y="158660"/>
                    <a:pt x="486468" y="189979"/>
                  </a:cubicBezTo>
                  <a:cubicBezTo>
                    <a:pt x="486468" y="219577"/>
                    <a:pt x="478438" y="243554"/>
                    <a:pt x="462377" y="261909"/>
                  </a:cubicBezTo>
                  <a:cubicBezTo>
                    <a:pt x="446316" y="280265"/>
                    <a:pt x="424346" y="289442"/>
                    <a:pt x="396469" y="289442"/>
                  </a:cubicBezTo>
                  <a:cubicBezTo>
                    <a:pt x="368706" y="289442"/>
                    <a:pt x="346737" y="280293"/>
                    <a:pt x="330561" y="261995"/>
                  </a:cubicBezTo>
                  <a:cubicBezTo>
                    <a:pt x="314386" y="243697"/>
                    <a:pt x="306298" y="219978"/>
                    <a:pt x="306298" y="190839"/>
                  </a:cubicBezTo>
                  <a:cubicBezTo>
                    <a:pt x="306298" y="159176"/>
                    <a:pt x="314758" y="134425"/>
                    <a:pt x="331680" y="116586"/>
                  </a:cubicBezTo>
                  <a:cubicBezTo>
                    <a:pt x="348601" y="98746"/>
                    <a:pt x="370886" y="89827"/>
                    <a:pt x="398534" y="89827"/>
                  </a:cubicBezTo>
                  <a:close/>
                  <a:moveTo>
                    <a:pt x="18413" y="35277"/>
                  </a:moveTo>
                  <a:lnTo>
                    <a:pt x="18413" y="161069"/>
                  </a:lnTo>
                  <a:lnTo>
                    <a:pt x="56271" y="161069"/>
                  </a:lnTo>
                  <a:cubicBezTo>
                    <a:pt x="80248" y="161069"/>
                    <a:pt x="98517" y="155333"/>
                    <a:pt x="111079" y="143861"/>
                  </a:cubicBezTo>
                  <a:cubicBezTo>
                    <a:pt x="123641" y="132388"/>
                    <a:pt x="129922" y="116155"/>
                    <a:pt x="129922" y="95161"/>
                  </a:cubicBezTo>
                  <a:cubicBezTo>
                    <a:pt x="129922" y="55238"/>
                    <a:pt x="106921" y="35277"/>
                    <a:pt x="60917" y="35277"/>
                  </a:cubicBezTo>
                  <a:close/>
                  <a:moveTo>
                    <a:pt x="1128596" y="18240"/>
                  </a:moveTo>
                  <a:cubicBezTo>
                    <a:pt x="1132382" y="18240"/>
                    <a:pt x="1135738" y="19474"/>
                    <a:pt x="1138663" y="21940"/>
                  </a:cubicBezTo>
                  <a:cubicBezTo>
                    <a:pt x="1141589" y="24407"/>
                    <a:pt x="1143051" y="27762"/>
                    <a:pt x="1143051" y="32007"/>
                  </a:cubicBezTo>
                  <a:cubicBezTo>
                    <a:pt x="1143051" y="36022"/>
                    <a:pt x="1141617" y="39435"/>
                    <a:pt x="1138749" y="42246"/>
                  </a:cubicBezTo>
                  <a:cubicBezTo>
                    <a:pt x="1135881" y="45057"/>
                    <a:pt x="1132497" y="46462"/>
                    <a:pt x="1128596" y="46462"/>
                  </a:cubicBezTo>
                  <a:cubicBezTo>
                    <a:pt x="1124811" y="46462"/>
                    <a:pt x="1121512" y="45114"/>
                    <a:pt x="1118702" y="42418"/>
                  </a:cubicBezTo>
                  <a:cubicBezTo>
                    <a:pt x="1115891" y="39722"/>
                    <a:pt x="1114486" y="36252"/>
                    <a:pt x="1114486" y="32007"/>
                  </a:cubicBezTo>
                  <a:cubicBezTo>
                    <a:pt x="1114486" y="27992"/>
                    <a:pt x="1115920" y="24694"/>
                    <a:pt x="1118788" y="22112"/>
                  </a:cubicBezTo>
                  <a:cubicBezTo>
                    <a:pt x="1121656" y="19531"/>
                    <a:pt x="1124925" y="18240"/>
                    <a:pt x="1128596" y="18240"/>
                  </a:cubicBezTo>
                  <a:close/>
                  <a:moveTo>
                    <a:pt x="0" y="18240"/>
                  </a:moveTo>
                  <a:lnTo>
                    <a:pt x="64187" y="18240"/>
                  </a:lnTo>
                  <a:cubicBezTo>
                    <a:pt x="91605" y="18240"/>
                    <a:pt x="112571" y="24607"/>
                    <a:pt x="127083" y="37342"/>
                  </a:cubicBezTo>
                  <a:cubicBezTo>
                    <a:pt x="141595" y="50076"/>
                    <a:pt x="148852" y="68603"/>
                    <a:pt x="148852" y="92924"/>
                  </a:cubicBezTo>
                  <a:cubicBezTo>
                    <a:pt x="148852" y="117704"/>
                    <a:pt x="140764" y="138067"/>
                    <a:pt x="124588" y="154014"/>
                  </a:cubicBezTo>
                  <a:cubicBezTo>
                    <a:pt x="108412" y="169960"/>
                    <a:pt x="85755" y="177933"/>
                    <a:pt x="56615" y="177933"/>
                  </a:cubicBezTo>
                  <a:lnTo>
                    <a:pt x="18413" y="177933"/>
                  </a:lnTo>
                  <a:lnTo>
                    <a:pt x="18413" y="284796"/>
                  </a:lnTo>
                  <a:lnTo>
                    <a:pt x="0" y="284796"/>
                  </a:lnTo>
                  <a:close/>
                  <a:moveTo>
                    <a:pt x="1796439" y="3097"/>
                  </a:moveTo>
                  <a:lnTo>
                    <a:pt x="1813475" y="3097"/>
                  </a:lnTo>
                  <a:lnTo>
                    <a:pt x="1813475" y="284796"/>
                  </a:lnTo>
                  <a:lnTo>
                    <a:pt x="1796439" y="284796"/>
                  </a:lnTo>
                  <a:close/>
                  <a:moveTo>
                    <a:pt x="583244" y="0"/>
                  </a:moveTo>
                  <a:cubicBezTo>
                    <a:pt x="591389" y="0"/>
                    <a:pt x="598100" y="1204"/>
                    <a:pt x="603377" y="3613"/>
                  </a:cubicBezTo>
                  <a:lnTo>
                    <a:pt x="603377" y="20994"/>
                  </a:lnTo>
                  <a:cubicBezTo>
                    <a:pt x="598788" y="17437"/>
                    <a:pt x="591848" y="15659"/>
                    <a:pt x="582555" y="15659"/>
                  </a:cubicBezTo>
                  <a:cubicBezTo>
                    <a:pt x="559152" y="15659"/>
                    <a:pt x="547450" y="31376"/>
                    <a:pt x="547450" y="62810"/>
                  </a:cubicBezTo>
                  <a:lnTo>
                    <a:pt x="547450" y="94473"/>
                  </a:lnTo>
                  <a:lnTo>
                    <a:pt x="597871" y="94473"/>
                  </a:lnTo>
                  <a:lnTo>
                    <a:pt x="597871" y="110132"/>
                  </a:lnTo>
                  <a:lnTo>
                    <a:pt x="547450" y="110132"/>
                  </a:lnTo>
                  <a:lnTo>
                    <a:pt x="547450" y="284796"/>
                  </a:lnTo>
                  <a:lnTo>
                    <a:pt x="530414" y="284796"/>
                  </a:lnTo>
                  <a:lnTo>
                    <a:pt x="530414" y="110132"/>
                  </a:lnTo>
                  <a:lnTo>
                    <a:pt x="496170" y="110132"/>
                  </a:lnTo>
                  <a:lnTo>
                    <a:pt x="496170" y="94473"/>
                  </a:lnTo>
                  <a:lnTo>
                    <a:pt x="530414" y="94473"/>
                  </a:lnTo>
                  <a:lnTo>
                    <a:pt x="530414" y="61433"/>
                  </a:lnTo>
                  <a:cubicBezTo>
                    <a:pt x="530414" y="41357"/>
                    <a:pt x="535462" y="26099"/>
                    <a:pt x="545558" y="15659"/>
                  </a:cubicBezTo>
                  <a:cubicBezTo>
                    <a:pt x="555653" y="5220"/>
                    <a:pt x="568215" y="0"/>
                    <a:pt x="58324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119" name="组合 118"/>
            <p:cNvGrpSpPr/>
            <p:nvPr/>
          </p:nvGrpSpPr>
          <p:grpSpPr>
            <a:xfrm>
              <a:off x="7938021" y="6187445"/>
              <a:ext cx="542200" cy="542200"/>
              <a:chOff x="7938021" y="6187445"/>
              <a:chExt cx="542200" cy="542200"/>
            </a:xfrm>
          </p:grpSpPr>
          <p:sp>
            <p:nvSpPr>
              <p:cNvPr id="115" name="圆角矩形 114"/>
              <p:cNvSpPr/>
              <p:nvPr/>
            </p:nvSpPr>
            <p:spPr>
              <a:xfrm>
                <a:off x="7938021" y="6187445"/>
                <a:ext cx="542200" cy="542200"/>
              </a:xfrm>
              <a:prstGeom prst="roundRect">
                <a:avLst>
                  <a:gd name="adj" fmla="val 28205"/>
                </a:avLst>
              </a:prstGeom>
              <a:solidFill>
                <a:srgbClr val="D75E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400" dirty="0">
                  <a:latin typeface="华文行楷" panose="02010800040101010101" pitchFamily="2" charset="-122"/>
                  <a:ea typeface="华文行楷" panose="02010800040101010101" pitchFamily="2" charset="-122"/>
                </a:endParaRPr>
              </a:p>
            </p:txBody>
          </p:sp>
          <p:sp>
            <p:nvSpPr>
              <p:cNvPr id="118" name="任意多边形 117"/>
              <p:cNvSpPr/>
              <p:nvPr/>
            </p:nvSpPr>
            <p:spPr>
              <a:xfrm>
                <a:off x="8058967" y="6261872"/>
                <a:ext cx="315468" cy="409422"/>
              </a:xfrm>
              <a:custGeom>
                <a:avLst/>
                <a:gdLst/>
                <a:ahLst/>
                <a:cxnLst/>
                <a:rect l="l" t="t" r="r" b="b"/>
                <a:pathLst>
                  <a:path w="315468" h="409422">
                    <a:moveTo>
                      <a:pt x="190652" y="178308"/>
                    </a:moveTo>
                    <a:cubicBezTo>
                      <a:pt x="181508" y="178308"/>
                      <a:pt x="168021" y="183908"/>
                      <a:pt x="150190" y="195110"/>
                    </a:cubicBezTo>
                    <a:cubicBezTo>
                      <a:pt x="132359" y="206311"/>
                      <a:pt x="114643" y="220484"/>
                      <a:pt x="97041" y="237629"/>
                    </a:cubicBezTo>
                    <a:cubicBezTo>
                      <a:pt x="79438" y="254774"/>
                      <a:pt x="68237" y="269176"/>
                      <a:pt x="63436" y="280835"/>
                    </a:cubicBezTo>
                    <a:cubicBezTo>
                      <a:pt x="58636" y="292493"/>
                      <a:pt x="56236" y="304495"/>
                      <a:pt x="56236" y="316839"/>
                    </a:cubicBezTo>
                    <a:cubicBezTo>
                      <a:pt x="56236" y="331013"/>
                      <a:pt x="58064" y="340957"/>
                      <a:pt x="61722" y="346672"/>
                    </a:cubicBezTo>
                    <a:cubicBezTo>
                      <a:pt x="65380" y="352387"/>
                      <a:pt x="71552" y="355244"/>
                      <a:pt x="80239" y="355244"/>
                    </a:cubicBezTo>
                    <a:cubicBezTo>
                      <a:pt x="93040" y="355244"/>
                      <a:pt x="110871" y="346329"/>
                      <a:pt x="133731" y="328498"/>
                    </a:cubicBezTo>
                    <a:cubicBezTo>
                      <a:pt x="156591" y="310667"/>
                      <a:pt x="175336" y="290550"/>
                      <a:pt x="189967" y="268148"/>
                    </a:cubicBezTo>
                    <a:cubicBezTo>
                      <a:pt x="204597" y="245745"/>
                      <a:pt x="211912" y="224485"/>
                      <a:pt x="211912" y="204368"/>
                    </a:cubicBezTo>
                    <a:cubicBezTo>
                      <a:pt x="211912" y="186995"/>
                      <a:pt x="204826" y="178308"/>
                      <a:pt x="190652" y="178308"/>
                    </a:cubicBezTo>
                    <a:close/>
                    <a:moveTo>
                      <a:pt x="244145" y="0"/>
                    </a:moveTo>
                    <a:lnTo>
                      <a:pt x="279121" y="2057"/>
                    </a:lnTo>
                    <a:cubicBezTo>
                      <a:pt x="293751" y="2972"/>
                      <a:pt x="303466" y="3886"/>
                      <a:pt x="308267" y="4800"/>
                    </a:cubicBezTo>
                    <a:cubicBezTo>
                      <a:pt x="313068" y="5715"/>
                      <a:pt x="315468" y="7544"/>
                      <a:pt x="315468" y="10287"/>
                    </a:cubicBezTo>
                    <a:cubicBezTo>
                      <a:pt x="315468" y="13487"/>
                      <a:pt x="305181" y="20574"/>
                      <a:pt x="284607" y="31547"/>
                    </a:cubicBezTo>
                    <a:cubicBezTo>
                      <a:pt x="246659" y="51206"/>
                      <a:pt x="211684" y="73838"/>
                      <a:pt x="179680" y="99441"/>
                    </a:cubicBezTo>
                    <a:cubicBezTo>
                      <a:pt x="146761" y="125501"/>
                      <a:pt x="118186" y="154076"/>
                      <a:pt x="93955" y="185166"/>
                    </a:cubicBezTo>
                    <a:cubicBezTo>
                      <a:pt x="81153" y="201168"/>
                      <a:pt x="74752" y="209855"/>
                      <a:pt x="74752" y="211226"/>
                    </a:cubicBezTo>
                    <a:lnTo>
                      <a:pt x="75438" y="211226"/>
                    </a:lnTo>
                    <a:cubicBezTo>
                      <a:pt x="76352" y="211226"/>
                      <a:pt x="79096" y="208712"/>
                      <a:pt x="83668" y="203682"/>
                    </a:cubicBezTo>
                    <a:cubicBezTo>
                      <a:pt x="105156" y="181737"/>
                      <a:pt x="124473" y="165849"/>
                      <a:pt x="141618" y="156019"/>
                    </a:cubicBezTo>
                    <a:cubicBezTo>
                      <a:pt x="158763" y="146189"/>
                      <a:pt x="176479" y="141275"/>
                      <a:pt x="194767" y="141275"/>
                    </a:cubicBezTo>
                    <a:cubicBezTo>
                      <a:pt x="216256" y="141275"/>
                      <a:pt x="233286" y="147675"/>
                      <a:pt x="245859" y="160477"/>
                    </a:cubicBezTo>
                    <a:cubicBezTo>
                      <a:pt x="258432" y="173279"/>
                      <a:pt x="264719" y="191338"/>
                      <a:pt x="264719" y="214655"/>
                    </a:cubicBezTo>
                    <a:cubicBezTo>
                      <a:pt x="264719" y="238887"/>
                      <a:pt x="255918" y="266890"/>
                      <a:pt x="238316" y="298666"/>
                    </a:cubicBezTo>
                    <a:cubicBezTo>
                      <a:pt x="220713" y="330441"/>
                      <a:pt x="198425" y="356844"/>
                      <a:pt x="171450" y="377875"/>
                    </a:cubicBezTo>
                    <a:cubicBezTo>
                      <a:pt x="144475" y="398907"/>
                      <a:pt x="119329" y="409422"/>
                      <a:pt x="96012" y="409422"/>
                    </a:cubicBezTo>
                    <a:cubicBezTo>
                      <a:pt x="70409" y="409422"/>
                      <a:pt x="48006" y="396506"/>
                      <a:pt x="28804" y="370675"/>
                    </a:cubicBezTo>
                    <a:cubicBezTo>
                      <a:pt x="9601" y="344843"/>
                      <a:pt x="0" y="316611"/>
                      <a:pt x="0" y="285978"/>
                    </a:cubicBezTo>
                    <a:cubicBezTo>
                      <a:pt x="0" y="242087"/>
                      <a:pt x="22288" y="192367"/>
                      <a:pt x="66866" y="136817"/>
                    </a:cubicBezTo>
                    <a:cubicBezTo>
                      <a:pt x="111443" y="81267"/>
                      <a:pt x="170536" y="35661"/>
                      <a:pt x="244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400" dirty="0">
                  <a:latin typeface="华文行楷" panose="02010800040101010101" pitchFamily="2" charset="-122"/>
                  <a:ea typeface="华文行楷" panose="02010800040101010101" pitchFamily="2" charset="-122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7556143" y="3641288"/>
            <a:ext cx="1959316" cy="1881892"/>
            <a:chOff x="7556143" y="3641288"/>
            <a:chExt cx="1959316" cy="1881892"/>
          </a:xfrm>
        </p:grpSpPr>
        <p:sp>
          <p:nvSpPr>
            <p:cNvPr id="62" name="文本框 61"/>
            <p:cNvSpPr txBox="1"/>
            <p:nvPr/>
          </p:nvSpPr>
          <p:spPr>
            <a:xfrm>
              <a:off x="7556143" y="4994599"/>
              <a:ext cx="1697702" cy="315295"/>
            </a:xfrm>
            <a:custGeom>
              <a:avLst/>
              <a:gdLst/>
              <a:ahLst/>
              <a:cxnLst/>
              <a:rect l="l" t="t" r="r" b="b"/>
              <a:pathLst>
                <a:path w="3185517" h="591610">
                  <a:moveTo>
                    <a:pt x="2692919" y="163269"/>
                  </a:moveTo>
                  <a:cubicBezTo>
                    <a:pt x="2657064" y="163269"/>
                    <a:pt x="2628526" y="175297"/>
                    <a:pt x="2607306" y="199353"/>
                  </a:cubicBezTo>
                  <a:cubicBezTo>
                    <a:pt x="2586085" y="223409"/>
                    <a:pt x="2575475" y="256932"/>
                    <a:pt x="2575475" y="299921"/>
                  </a:cubicBezTo>
                  <a:cubicBezTo>
                    <a:pt x="2575475" y="339618"/>
                    <a:pt x="2585857" y="371494"/>
                    <a:pt x="2606620" y="395550"/>
                  </a:cubicBezTo>
                  <a:cubicBezTo>
                    <a:pt x="2627383" y="419606"/>
                    <a:pt x="2655692" y="431634"/>
                    <a:pt x="2691547" y="431634"/>
                  </a:cubicBezTo>
                  <a:cubicBezTo>
                    <a:pt x="2728134" y="431634"/>
                    <a:pt x="2756306" y="419789"/>
                    <a:pt x="2776063" y="396099"/>
                  </a:cubicBezTo>
                  <a:cubicBezTo>
                    <a:pt x="2795820" y="372409"/>
                    <a:pt x="2805698" y="339526"/>
                    <a:pt x="2805698" y="297452"/>
                  </a:cubicBezTo>
                  <a:cubicBezTo>
                    <a:pt x="2805698" y="254279"/>
                    <a:pt x="2795865" y="221122"/>
                    <a:pt x="2776200" y="197981"/>
                  </a:cubicBezTo>
                  <a:cubicBezTo>
                    <a:pt x="2756535" y="174840"/>
                    <a:pt x="2728774" y="163269"/>
                    <a:pt x="2692919" y="163269"/>
                  </a:cubicBezTo>
                  <a:close/>
                  <a:moveTo>
                    <a:pt x="2350019" y="163269"/>
                  </a:moveTo>
                  <a:cubicBezTo>
                    <a:pt x="2314164" y="163269"/>
                    <a:pt x="2285626" y="175297"/>
                    <a:pt x="2264406" y="199353"/>
                  </a:cubicBezTo>
                  <a:cubicBezTo>
                    <a:pt x="2243185" y="223409"/>
                    <a:pt x="2232575" y="256932"/>
                    <a:pt x="2232575" y="299921"/>
                  </a:cubicBezTo>
                  <a:cubicBezTo>
                    <a:pt x="2232575" y="339618"/>
                    <a:pt x="2242957" y="371494"/>
                    <a:pt x="2263719" y="395550"/>
                  </a:cubicBezTo>
                  <a:cubicBezTo>
                    <a:pt x="2284483" y="419606"/>
                    <a:pt x="2312792" y="431634"/>
                    <a:pt x="2348647" y="431634"/>
                  </a:cubicBezTo>
                  <a:cubicBezTo>
                    <a:pt x="2385234" y="431634"/>
                    <a:pt x="2413406" y="419789"/>
                    <a:pt x="2433163" y="396099"/>
                  </a:cubicBezTo>
                  <a:cubicBezTo>
                    <a:pt x="2452920" y="372409"/>
                    <a:pt x="2462798" y="339526"/>
                    <a:pt x="2462798" y="297452"/>
                  </a:cubicBezTo>
                  <a:cubicBezTo>
                    <a:pt x="2462798" y="254279"/>
                    <a:pt x="2452965" y="221122"/>
                    <a:pt x="2433300" y="197981"/>
                  </a:cubicBezTo>
                  <a:cubicBezTo>
                    <a:pt x="2413635" y="174840"/>
                    <a:pt x="2385874" y="163269"/>
                    <a:pt x="2350019" y="163269"/>
                  </a:cubicBezTo>
                  <a:close/>
                  <a:moveTo>
                    <a:pt x="1538943" y="163269"/>
                  </a:moveTo>
                  <a:cubicBezTo>
                    <a:pt x="1510405" y="163269"/>
                    <a:pt x="1486807" y="172782"/>
                    <a:pt x="1468147" y="191807"/>
                  </a:cubicBezTo>
                  <a:cubicBezTo>
                    <a:pt x="1449488" y="210832"/>
                    <a:pt x="1437963" y="238181"/>
                    <a:pt x="1433573" y="273853"/>
                  </a:cubicBezTo>
                  <a:lnTo>
                    <a:pt x="1628672" y="273853"/>
                  </a:lnTo>
                  <a:cubicBezTo>
                    <a:pt x="1627392" y="238730"/>
                    <a:pt x="1618977" y="211518"/>
                    <a:pt x="1603427" y="192218"/>
                  </a:cubicBezTo>
                  <a:cubicBezTo>
                    <a:pt x="1587878" y="172919"/>
                    <a:pt x="1566383" y="163269"/>
                    <a:pt x="1538943" y="163269"/>
                  </a:cubicBezTo>
                  <a:close/>
                  <a:moveTo>
                    <a:pt x="919818" y="163269"/>
                  </a:moveTo>
                  <a:cubicBezTo>
                    <a:pt x="891280" y="163269"/>
                    <a:pt x="867682" y="172782"/>
                    <a:pt x="849022" y="191807"/>
                  </a:cubicBezTo>
                  <a:cubicBezTo>
                    <a:pt x="830363" y="210832"/>
                    <a:pt x="818838" y="238181"/>
                    <a:pt x="814448" y="273853"/>
                  </a:cubicBezTo>
                  <a:lnTo>
                    <a:pt x="1009547" y="273853"/>
                  </a:lnTo>
                  <a:cubicBezTo>
                    <a:pt x="1008267" y="238730"/>
                    <a:pt x="999852" y="211518"/>
                    <a:pt x="984302" y="192218"/>
                  </a:cubicBezTo>
                  <a:cubicBezTo>
                    <a:pt x="968753" y="172919"/>
                    <a:pt x="947258" y="163269"/>
                    <a:pt x="919818" y="163269"/>
                  </a:cubicBezTo>
                  <a:close/>
                  <a:moveTo>
                    <a:pt x="1688157" y="145707"/>
                  </a:moveTo>
                  <a:lnTo>
                    <a:pt x="1718616" y="145707"/>
                  </a:lnTo>
                  <a:lnTo>
                    <a:pt x="1810266" y="392943"/>
                  </a:lnTo>
                  <a:cubicBezTo>
                    <a:pt x="1812095" y="398248"/>
                    <a:pt x="1813467" y="402273"/>
                    <a:pt x="1814382" y="405017"/>
                  </a:cubicBezTo>
                  <a:cubicBezTo>
                    <a:pt x="1815114" y="408859"/>
                    <a:pt x="1815937" y="412243"/>
                    <a:pt x="1816851" y="415170"/>
                  </a:cubicBezTo>
                  <a:lnTo>
                    <a:pt x="1818223" y="415170"/>
                  </a:lnTo>
                  <a:lnTo>
                    <a:pt x="1825358" y="394590"/>
                  </a:lnTo>
                  <a:lnTo>
                    <a:pt x="1923045" y="145707"/>
                  </a:lnTo>
                  <a:lnTo>
                    <a:pt x="1952680" y="145707"/>
                  </a:lnTo>
                  <a:lnTo>
                    <a:pt x="1804778" y="511211"/>
                  </a:lnTo>
                  <a:cubicBezTo>
                    <a:pt x="1793802" y="538468"/>
                    <a:pt x="1781591" y="558682"/>
                    <a:pt x="1768145" y="571853"/>
                  </a:cubicBezTo>
                  <a:cubicBezTo>
                    <a:pt x="1754699" y="585025"/>
                    <a:pt x="1737366" y="591610"/>
                    <a:pt x="1716146" y="591610"/>
                  </a:cubicBezTo>
                  <a:cubicBezTo>
                    <a:pt x="1707365" y="591610"/>
                    <a:pt x="1699499" y="590238"/>
                    <a:pt x="1692547" y="587494"/>
                  </a:cubicBezTo>
                  <a:lnTo>
                    <a:pt x="1692547" y="560328"/>
                  </a:lnTo>
                  <a:cubicBezTo>
                    <a:pt x="1699682" y="563073"/>
                    <a:pt x="1708005" y="564445"/>
                    <a:pt x="1717518" y="564445"/>
                  </a:cubicBezTo>
                  <a:cubicBezTo>
                    <a:pt x="1741665" y="564445"/>
                    <a:pt x="1760782" y="547706"/>
                    <a:pt x="1774868" y="514229"/>
                  </a:cubicBezTo>
                  <a:lnTo>
                    <a:pt x="1803131" y="446726"/>
                  </a:lnTo>
                  <a:close/>
                  <a:moveTo>
                    <a:pt x="3109782" y="138298"/>
                  </a:moveTo>
                  <a:cubicBezTo>
                    <a:pt x="3135759" y="138298"/>
                    <a:pt x="3158077" y="143604"/>
                    <a:pt x="3176736" y="154214"/>
                  </a:cubicBezTo>
                  <a:lnTo>
                    <a:pt x="3176736" y="185221"/>
                  </a:lnTo>
                  <a:cubicBezTo>
                    <a:pt x="3154235" y="170586"/>
                    <a:pt x="3130911" y="163269"/>
                    <a:pt x="3106764" y="163269"/>
                  </a:cubicBezTo>
                  <a:cubicBezTo>
                    <a:pt x="3086823" y="163269"/>
                    <a:pt x="3070726" y="168437"/>
                    <a:pt x="3058469" y="178773"/>
                  </a:cubicBezTo>
                  <a:cubicBezTo>
                    <a:pt x="3046212" y="189109"/>
                    <a:pt x="3040084" y="202600"/>
                    <a:pt x="3040084" y="219247"/>
                  </a:cubicBezTo>
                  <a:cubicBezTo>
                    <a:pt x="3040084" y="233699"/>
                    <a:pt x="3043926" y="245407"/>
                    <a:pt x="3051609" y="254370"/>
                  </a:cubicBezTo>
                  <a:cubicBezTo>
                    <a:pt x="3059292" y="263334"/>
                    <a:pt x="3076305" y="273670"/>
                    <a:pt x="3102648" y="285378"/>
                  </a:cubicBezTo>
                  <a:cubicBezTo>
                    <a:pt x="3134295" y="299647"/>
                    <a:pt x="3156019" y="312818"/>
                    <a:pt x="3167818" y="324892"/>
                  </a:cubicBezTo>
                  <a:cubicBezTo>
                    <a:pt x="3179617" y="336965"/>
                    <a:pt x="3185517" y="353155"/>
                    <a:pt x="3185517" y="373461"/>
                  </a:cubicBezTo>
                  <a:cubicBezTo>
                    <a:pt x="3185517" y="397425"/>
                    <a:pt x="3176508" y="417274"/>
                    <a:pt x="3158488" y="433006"/>
                  </a:cubicBezTo>
                  <a:cubicBezTo>
                    <a:pt x="3140469" y="448738"/>
                    <a:pt x="3115544" y="456605"/>
                    <a:pt x="3083714" y="456605"/>
                  </a:cubicBezTo>
                  <a:cubicBezTo>
                    <a:pt x="3054444" y="456605"/>
                    <a:pt x="3030022" y="449653"/>
                    <a:pt x="3010448" y="435750"/>
                  </a:cubicBezTo>
                  <a:lnTo>
                    <a:pt x="3010448" y="403096"/>
                  </a:lnTo>
                  <a:cubicBezTo>
                    <a:pt x="3020693" y="411877"/>
                    <a:pt x="3033133" y="418829"/>
                    <a:pt x="3047767" y="423951"/>
                  </a:cubicBezTo>
                  <a:cubicBezTo>
                    <a:pt x="3062402" y="429073"/>
                    <a:pt x="3075024" y="431634"/>
                    <a:pt x="3085635" y="431634"/>
                  </a:cubicBezTo>
                  <a:cubicBezTo>
                    <a:pt x="3133197" y="431634"/>
                    <a:pt x="3156979" y="412243"/>
                    <a:pt x="3156979" y="373461"/>
                  </a:cubicBezTo>
                  <a:cubicBezTo>
                    <a:pt x="3156979" y="359924"/>
                    <a:pt x="3151765" y="348399"/>
                    <a:pt x="3141338" y="338886"/>
                  </a:cubicBezTo>
                  <a:cubicBezTo>
                    <a:pt x="3130911" y="329374"/>
                    <a:pt x="3113898" y="319587"/>
                    <a:pt x="3090299" y="309525"/>
                  </a:cubicBezTo>
                  <a:cubicBezTo>
                    <a:pt x="3061396" y="296903"/>
                    <a:pt x="3041044" y="283823"/>
                    <a:pt x="3029245" y="270286"/>
                  </a:cubicBezTo>
                  <a:cubicBezTo>
                    <a:pt x="3017446" y="256749"/>
                    <a:pt x="3011546" y="240284"/>
                    <a:pt x="3011546" y="220893"/>
                  </a:cubicBezTo>
                  <a:cubicBezTo>
                    <a:pt x="3011546" y="196197"/>
                    <a:pt x="3020967" y="176257"/>
                    <a:pt x="3039809" y="161074"/>
                  </a:cubicBezTo>
                  <a:cubicBezTo>
                    <a:pt x="3058652" y="145890"/>
                    <a:pt x="3081976" y="138298"/>
                    <a:pt x="3109782" y="138298"/>
                  </a:cubicBezTo>
                  <a:close/>
                  <a:moveTo>
                    <a:pt x="2694017" y="138298"/>
                  </a:moveTo>
                  <a:cubicBezTo>
                    <a:pt x="2737189" y="138298"/>
                    <a:pt x="2771352" y="152430"/>
                    <a:pt x="2796506" y="180694"/>
                  </a:cubicBezTo>
                  <a:cubicBezTo>
                    <a:pt x="2821659" y="208957"/>
                    <a:pt x="2834236" y="248059"/>
                    <a:pt x="2834236" y="298000"/>
                  </a:cubicBezTo>
                  <a:cubicBezTo>
                    <a:pt x="2834236" y="345197"/>
                    <a:pt x="2821431" y="383431"/>
                    <a:pt x="2795820" y="412700"/>
                  </a:cubicBezTo>
                  <a:cubicBezTo>
                    <a:pt x="2770209" y="441970"/>
                    <a:pt x="2735177" y="456605"/>
                    <a:pt x="2690724" y="456605"/>
                  </a:cubicBezTo>
                  <a:cubicBezTo>
                    <a:pt x="2646454" y="456605"/>
                    <a:pt x="2611422" y="442016"/>
                    <a:pt x="2585628" y="412837"/>
                  </a:cubicBezTo>
                  <a:cubicBezTo>
                    <a:pt x="2559834" y="383659"/>
                    <a:pt x="2546937" y="345838"/>
                    <a:pt x="2546937" y="299372"/>
                  </a:cubicBezTo>
                  <a:cubicBezTo>
                    <a:pt x="2546937" y="248882"/>
                    <a:pt x="2560429" y="209414"/>
                    <a:pt x="2587412" y="180968"/>
                  </a:cubicBezTo>
                  <a:cubicBezTo>
                    <a:pt x="2614394" y="152522"/>
                    <a:pt x="2649929" y="138298"/>
                    <a:pt x="2694017" y="138298"/>
                  </a:cubicBezTo>
                  <a:close/>
                  <a:moveTo>
                    <a:pt x="2351117" y="138298"/>
                  </a:moveTo>
                  <a:cubicBezTo>
                    <a:pt x="2394289" y="138298"/>
                    <a:pt x="2428452" y="152430"/>
                    <a:pt x="2453606" y="180694"/>
                  </a:cubicBezTo>
                  <a:cubicBezTo>
                    <a:pt x="2478759" y="208957"/>
                    <a:pt x="2491336" y="248059"/>
                    <a:pt x="2491336" y="298000"/>
                  </a:cubicBezTo>
                  <a:cubicBezTo>
                    <a:pt x="2491336" y="345197"/>
                    <a:pt x="2478531" y="383431"/>
                    <a:pt x="2452920" y="412700"/>
                  </a:cubicBezTo>
                  <a:cubicBezTo>
                    <a:pt x="2427309" y="441970"/>
                    <a:pt x="2392277" y="456605"/>
                    <a:pt x="2347824" y="456605"/>
                  </a:cubicBezTo>
                  <a:cubicBezTo>
                    <a:pt x="2303554" y="456605"/>
                    <a:pt x="2268522" y="442016"/>
                    <a:pt x="2242728" y="412837"/>
                  </a:cubicBezTo>
                  <a:cubicBezTo>
                    <a:pt x="2216934" y="383659"/>
                    <a:pt x="2204037" y="345838"/>
                    <a:pt x="2204037" y="299372"/>
                  </a:cubicBezTo>
                  <a:cubicBezTo>
                    <a:pt x="2204037" y="248882"/>
                    <a:pt x="2217529" y="209414"/>
                    <a:pt x="2244511" y="180968"/>
                  </a:cubicBezTo>
                  <a:cubicBezTo>
                    <a:pt x="2271494" y="152522"/>
                    <a:pt x="2307029" y="138298"/>
                    <a:pt x="2351117" y="138298"/>
                  </a:cubicBezTo>
                  <a:close/>
                  <a:moveTo>
                    <a:pt x="1540040" y="138298"/>
                  </a:moveTo>
                  <a:cubicBezTo>
                    <a:pt x="1577725" y="138298"/>
                    <a:pt x="1606674" y="151561"/>
                    <a:pt x="1626889" y="178087"/>
                  </a:cubicBezTo>
                  <a:cubicBezTo>
                    <a:pt x="1647103" y="204612"/>
                    <a:pt x="1657210" y="240742"/>
                    <a:pt x="1657210" y="286475"/>
                  </a:cubicBezTo>
                  <a:lnTo>
                    <a:pt x="1657210" y="298549"/>
                  </a:lnTo>
                  <a:lnTo>
                    <a:pt x="1432475" y="298549"/>
                  </a:lnTo>
                  <a:cubicBezTo>
                    <a:pt x="1432475" y="340258"/>
                    <a:pt x="1442079" y="372866"/>
                    <a:pt x="1461287" y="396373"/>
                  </a:cubicBezTo>
                  <a:cubicBezTo>
                    <a:pt x="1480495" y="419880"/>
                    <a:pt x="1506929" y="431634"/>
                    <a:pt x="1540589" y="431634"/>
                  </a:cubicBezTo>
                  <a:cubicBezTo>
                    <a:pt x="1574615" y="431634"/>
                    <a:pt x="1607818" y="419103"/>
                    <a:pt x="1640197" y="394041"/>
                  </a:cubicBezTo>
                  <a:lnTo>
                    <a:pt x="1640197" y="423128"/>
                  </a:lnTo>
                  <a:cubicBezTo>
                    <a:pt x="1608733" y="445446"/>
                    <a:pt x="1573700" y="456605"/>
                    <a:pt x="1535101" y="456605"/>
                  </a:cubicBezTo>
                  <a:cubicBezTo>
                    <a:pt x="1495953" y="456605"/>
                    <a:pt x="1464306" y="442564"/>
                    <a:pt x="1440158" y="414484"/>
                  </a:cubicBezTo>
                  <a:cubicBezTo>
                    <a:pt x="1416011" y="386403"/>
                    <a:pt x="1403937" y="346844"/>
                    <a:pt x="1403937" y="295805"/>
                  </a:cubicBezTo>
                  <a:cubicBezTo>
                    <a:pt x="1403937" y="251535"/>
                    <a:pt x="1416560" y="214216"/>
                    <a:pt x="1441805" y="183849"/>
                  </a:cubicBezTo>
                  <a:cubicBezTo>
                    <a:pt x="1467050" y="153482"/>
                    <a:pt x="1499795" y="138298"/>
                    <a:pt x="1540040" y="138298"/>
                  </a:cubicBezTo>
                  <a:close/>
                  <a:moveTo>
                    <a:pt x="920916" y="138298"/>
                  </a:moveTo>
                  <a:cubicBezTo>
                    <a:pt x="958600" y="138298"/>
                    <a:pt x="987549" y="151561"/>
                    <a:pt x="1007764" y="178087"/>
                  </a:cubicBezTo>
                  <a:cubicBezTo>
                    <a:pt x="1027978" y="204612"/>
                    <a:pt x="1038085" y="240742"/>
                    <a:pt x="1038085" y="286475"/>
                  </a:cubicBezTo>
                  <a:lnTo>
                    <a:pt x="1038085" y="298549"/>
                  </a:lnTo>
                  <a:lnTo>
                    <a:pt x="813350" y="298549"/>
                  </a:lnTo>
                  <a:cubicBezTo>
                    <a:pt x="813350" y="340258"/>
                    <a:pt x="822954" y="372866"/>
                    <a:pt x="842162" y="396373"/>
                  </a:cubicBezTo>
                  <a:cubicBezTo>
                    <a:pt x="861370" y="419880"/>
                    <a:pt x="887804" y="431634"/>
                    <a:pt x="921464" y="431634"/>
                  </a:cubicBezTo>
                  <a:cubicBezTo>
                    <a:pt x="955490" y="431634"/>
                    <a:pt x="988693" y="419103"/>
                    <a:pt x="1021072" y="394041"/>
                  </a:cubicBezTo>
                  <a:lnTo>
                    <a:pt x="1021072" y="423128"/>
                  </a:lnTo>
                  <a:cubicBezTo>
                    <a:pt x="989607" y="445446"/>
                    <a:pt x="954575" y="456605"/>
                    <a:pt x="915976" y="456605"/>
                  </a:cubicBezTo>
                  <a:cubicBezTo>
                    <a:pt x="876828" y="456605"/>
                    <a:pt x="845181" y="442564"/>
                    <a:pt x="821033" y="414484"/>
                  </a:cubicBezTo>
                  <a:cubicBezTo>
                    <a:pt x="796886" y="386403"/>
                    <a:pt x="784812" y="346844"/>
                    <a:pt x="784812" y="295805"/>
                  </a:cubicBezTo>
                  <a:cubicBezTo>
                    <a:pt x="784812" y="251535"/>
                    <a:pt x="797435" y="214216"/>
                    <a:pt x="822680" y="183849"/>
                  </a:cubicBezTo>
                  <a:cubicBezTo>
                    <a:pt x="847925" y="153482"/>
                    <a:pt x="880670" y="138298"/>
                    <a:pt x="920916" y="138298"/>
                  </a:cubicBezTo>
                  <a:close/>
                  <a:moveTo>
                    <a:pt x="615176" y="138298"/>
                  </a:moveTo>
                  <a:cubicBezTo>
                    <a:pt x="647921" y="138298"/>
                    <a:pt x="672983" y="149229"/>
                    <a:pt x="690362" y="171089"/>
                  </a:cubicBezTo>
                  <a:cubicBezTo>
                    <a:pt x="707741" y="192950"/>
                    <a:pt x="716430" y="224095"/>
                    <a:pt x="716430" y="264523"/>
                  </a:cubicBezTo>
                  <a:lnTo>
                    <a:pt x="716430" y="449196"/>
                  </a:lnTo>
                  <a:lnTo>
                    <a:pt x="689265" y="449196"/>
                  </a:lnTo>
                  <a:lnTo>
                    <a:pt x="689265" y="272481"/>
                  </a:lnTo>
                  <a:cubicBezTo>
                    <a:pt x="689265" y="199673"/>
                    <a:pt x="663013" y="163269"/>
                    <a:pt x="610511" y="163269"/>
                  </a:cubicBezTo>
                  <a:cubicBezTo>
                    <a:pt x="581242" y="163269"/>
                    <a:pt x="557186" y="173971"/>
                    <a:pt x="538344" y="195374"/>
                  </a:cubicBezTo>
                  <a:cubicBezTo>
                    <a:pt x="519501" y="216777"/>
                    <a:pt x="510080" y="243303"/>
                    <a:pt x="510080" y="274951"/>
                  </a:cubicBezTo>
                  <a:lnTo>
                    <a:pt x="510080" y="449196"/>
                  </a:lnTo>
                  <a:lnTo>
                    <a:pt x="482914" y="449196"/>
                  </a:lnTo>
                  <a:lnTo>
                    <a:pt x="482914" y="145707"/>
                  </a:lnTo>
                  <a:lnTo>
                    <a:pt x="510080" y="145707"/>
                  </a:lnTo>
                  <a:lnTo>
                    <a:pt x="510080" y="200862"/>
                  </a:lnTo>
                  <a:lnTo>
                    <a:pt x="511452" y="200862"/>
                  </a:lnTo>
                  <a:cubicBezTo>
                    <a:pt x="533587" y="159153"/>
                    <a:pt x="568162" y="138298"/>
                    <a:pt x="615176" y="138298"/>
                  </a:cubicBezTo>
                  <a:close/>
                  <a:moveTo>
                    <a:pt x="200039" y="43904"/>
                  </a:moveTo>
                  <a:cubicBezTo>
                    <a:pt x="150646" y="43904"/>
                    <a:pt x="109989" y="61786"/>
                    <a:pt x="78067" y="97550"/>
                  </a:cubicBezTo>
                  <a:cubicBezTo>
                    <a:pt x="46145" y="133313"/>
                    <a:pt x="30184" y="180099"/>
                    <a:pt x="30184" y="237906"/>
                  </a:cubicBezTo>
                  <a:cubicBezTo>
                    <a:pt x="30184" y="296445"/>
                    <a:pt x="45276" y="343048"/>
                    <a:pt x="75460" y="377714"/>
                  </a:cubicBezTo>
                  <a:cubicBezTo>
                    <a:pt x="105644" y="412380"/>
                    <a:pt x="145982" y="429713"/>
                    <a:pt x="196471" y="429713"/>
                  </a:cubicBezTo>
                  <a:cubicBezTo>
                    <a:pt x="248974" y="429713"/>
                    <a:pt x="290546" y="412563"/>
                    <a:pt x="321187" y="378263"/>
                  </a:cubicBezTo>
                  <a:cubicBezTo>
                    <a:pt x="351829" y="343963"/>
                    <a:pt x="367149" y="296171"/>
                    <a:pt x="367149" y="234888"/>
                  </a:cubicBezTo>
                  <a:cubicBezTo>
                    <a:pt x="367149" y="174885"/>
                    <a:pt x="352194" y="128054"/>
                    <a:pt x="322285" y="94394"/>
                  </a:cubicBezTo>
                  <a:cubicBezTo>
                    <a:pt x="292375" y="60734"/>
                    <a:pt x="251626" y="43904"/>
                    <a:pt x="200039" y="43904"/>
                  </a:cubicBezTo>
                  <a:close/>
                  <a:moveTo>
                    <a:pt x="1976456" y="24147"/>
                  </a:moveTo>
                  <a:lnTo>
                    <a:pt x="2250857" y="24147"/>
                  </a:lnTo>
                  <a:lnTo>
                    <a:pt x="2250857" y="51313"/>
                  </a:lnTo>
                  <a:lnTo>
                    <a:pt x="2128200" y="51313"/>
                  </a:lnTo>
                  <a:lnTo>
                    <a:pt x="2128200" y="449196"/>
                  </a:lnTo>
                  <a:lnTo>
                    <a:pt x="2099113" y="449196"/>
                  </a:lnTo>
                  <a:lnTo>
                    <a:pt x="2099113" y="51313"/>
                  </a:lnTo>
                  <a:lnTo>
                    <a:pt x="1976456" y="51313"/>
                  </a:lnTo>
                  <a:close/>
                  <a:moveTo>
                    <a:pt x="1117601" y="24147"/>
                  </a:moveTo>
                  <a:lnTo>
                    <a:pt x="1146962" y="24147"/>
                  </a:lnTo>
                  <a:lnTo>
                    <a:pt x="1146962" y="224461"/>
                  </a:lnTo>
                  <a:lnTo>
                    <a:pt x="1148060" y="224461"/>
                  </a:lnTo>
                  <a:cubicBezTo>
                    <a:pt x="1150438" y="220436"/>
                    <a:pt x="1152999" y="217052"/>
                    <a:pt x="1155743" y="214308"/>
                  </a:cubicBezTo>
                  <a:lnTo>
                    <a:pt x="1327519" y="24147"/>
                  </a:lnTo>
                  <a:lnTo>
                    <a:pt x="1365935" y="24147"/>
                  </a:lnTo>
                  <a:lnTo>
                    <a:pt x="1179342" y="230223"/>
                  </a:lnTo>
                  <a:lnTo>
                    <a:pt x="1377460" y="449196"/>
                  </a:lnTo>
                  <a:lnTo>
                    <a:pt x="1336299" y="449196"/>
                  </a:lnTo>
                  <a:lnTo>
                    <a:pt x="1155194" y="245864"/>
                  </a:lnTo>
                  <a:cubicBezTo>
                    <a:pt x="1151901" y="242205"/>
                    <a:pt x="1149523" y="238912"/>
                    <a:pt x="1148060" y="235986"/>
                  </a:cubicBezTo>
                  <a:lnTo>
                    <a:pt x="1146962" y="235986"/>
                  </a:lnTo>
                  <a:lnTo>
                    <a:pt x="1146962" y="449196"/>
                  </a:lnTo>
                  <a:lnTo>
                    <a:pt x="1117601" y="449196"/>
                  </a:lnTo>
                  <a:close/>
                  <a:moveTo>
                    <a:pt x="204978" y="17013"/>
                  </a:moveTo>
                  <a:cubicBezTo>
                    <a:pt x="262236" y="17013"/>
                    <a:pt x="308610" y="36633"/>
                    <a:pt x="344100" y="75872"/>
                  </a:cubicBezTo>
                  <a:cubicBezTo>
                    <a:pt x="379589" y="115111"/>
                    <a:pt x="397334" y="166562"/>
                    <a:pt x="397334" y="230223"/>
                  </a:cubicBezTo>
                  <a:cubicBezTo>
                    <a:pt x="397334" y="300470"/>
                    <a:pt x="379177" y="355762"/>
                    <a:pt x="342865" y="396099"/>
                  </a:cubicBezTo>
                  <a:cubicBezTo>
                    <a:pt x="306552" y="436436"/>
                    <a:pt x="257937" y="456605"/>
                    <a:pt x="197020" y="456605"/>
                  </a:cubicBezTo>
                  <a:cubicBezTo>
                    <a:pt x="137018" y="456605"/>
                    <a:pt x="89180" y="436665"/>
                    <a:pt x="53508" y="396785"/>
                  </a:cubicBezTo>
                  <a:cubicBezTo>
                    <a:pt x="17836" y="356905"/>
                    <a:pt x="0" y="305043"/>
                    <a:pt x="0" y="241199"/>
                  </a:cubicBezTo>
                  <a:cubicBezTo>
                    <a:pt x="0" y="173330"/>
                    <a:pt x="18293" y="118999"/>
                    <a:pt x="54880" y="78204"/>
                  </a:cubicBezTo>
                  <a:cubicBezTo>
                    <a:pt x="91467" y="37410"/>
                    <a:pt x="141500" y="17013"/>
                    <a:pt x="204978" y="17013"/>
                  </a:cubicBezTo>
                  <a:close/>
                  <a:moveTo>
                    <a:pt x="2902264" y="0"/>
                  </a:moveTo>
                  <a:lnTo>
                    <a:pt x="2929430" y="0"/>
                  </a:lnTo>
                  <a:lnTo>
                    <a:pt x="2929430" y="449196"/>
                  </a:lnTo>
                  <a:lnTo>
                    <a:pt x="2902264" y="44919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4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4" name="任意多边形 63"/>
            <p:cNvSpPr/>
            <p:nvPr/>
          </p:nvSpPr>
          <p:spPr>
            <a:xfrm>
              <a:off x="8165723" y="5368987"/>
              <a:ext cx="799754" cy="154193"/>
            </a:xfrm>
            <a:custGeom>
              <a:avLst/>
              <a:gdLst/>
              <a:ahLst/>
              <a:cxnLst/>
              <a:rect l="l" t="t" r="r" b="b"/>
              <a:pathLst>
                <a:path w="1500634" h="289322">
                  <a:moveTo>
                    <a:pt x="427434" y="148828"/>
                  </a:moveTo>
                  <a:cubicBezTo>
                    <a:pt x="440631" y="179685"/>
                    <a:pt x="457795" y="203746"/>
                    <a:pt x="478929" y="221010"/>
                  </a:cubicBezTo>
                  <a:cubicBezTo>
                    <a:pt x="501749" y="204242"/>
                    <a:pt x="521543" y="180181"/>
                    <a:pt x="538311" y="148828"/>
                  </a:cubicBezTo>
                  <a:close/>
                  <a:moveTo>
                    <a:pt x="160139" y="142726"/>
                  </a:moveTo>
                  <a:cubicBezTo>
                    <a:pt x="178296" y="159891"/>
                    <a:pt x="194221" y="175716"/>
                    <a:pt x="207913" y="190202"/>
                  </a:cubicBezTo>
                  <a:lnTo>
                    <a:pt x="193625" y="202109"/>
                  </a:lnTo>
                  <a:cubicBezTo>
                    <a:pt x="182612" y="188813"/>
                    <a:pt x="167184" y="172244"/>
                    <a:pt x="147340" y="152400"/>
                  </a:cubicBezTo>
                  <a:close/>
                  <a:moveTo>
                    <a:pt x="394395" y="133648"/>
                  </a:moveTo>
                  <a:lnTo>
                    <a:pt x="555724" y="133648"/>
                  </a:lnTo>
                  <a:lnTo>
                    <a:pt x="555724" y="150614"/>
                  </a:lnTo>
                  <a:cubicBezTo>
                    <a:pt x="536773" y="185638"/>
                    <a:pt x="515739" y="212576"/>
                    <a:pt x="492621" y="231428"/>
                  </a:cubicBezTo>
                  <a:cubicBezTo>
                    <a:pt x="514449" y="245914"/>
                    <a:pt x="545108" y="258217"/>
                    <a:pt x="584597" y="268337"/>
                  </a:cubicBezTo>
                  <a:cubicBezTo>
                    <a:pt x="579239" y="276175"/>
                    <a:pt x="576015" y="281533"/>
                    <a:pt x="574923" y="284411"/>
                  </a:cubicBezTo>
                  <a:cubicBezTo>
                    <a:pt x="533152" y="271512"/>
                    <a:pt x="501154" y="257324"/>
                    <a:pt x="478929" y="241846"/>
                  </a:cubicBezTo>
                  <a:cubicBezTo>
                    <a:pt x="453132" y="259606"/>
                    <a:pt x="417959" y="275134"/>
                    <a:pt x="373410" y="288429"/>
                  </a:cubicBezTo>
                  <a:cubicBezTo>
                    <a:pt x="370235" y="282575"/>
                    <a:pt x="366911" y="277416"/>
                    <a:pt x="363438" y="272951"/>
                  </a:cubicBezTo>
                  <a:cubicBezTo>
                    <a:pt x="408087" y="259953"/>
                    <a:pt x="442020" y="245914"/>
                    <a:pt x="465237" y="230832"/>
                  </a:cubicBezTo>
                  <a:cubicBezTo>
                    <a:pt x="442714" y="211584"/>
                    <a:pt x="424309" y="184249"/>
                    <a:pt x="410022" y="148828"/>
                  </a:cubicBezTo>
                  <a:lnTo>
                    <a:pt x="394395" y="148828"/>
                  </a:lnTo>
                  <a:close/>
                  <a:moveTo>
                    <a:pt x="603200" y="102543"/>
                  </a:moveTo>
                  <a:lnTo>
                    <a:pt x="661839" y="102543"/>
                  </a:lnTo>
                  <a:lnTo>
                    <a:pt x="661839" y="250329"/>
                  </a:lnTo>
                  <a:cubicBezTo>
                    <a:pt x="682774" y="236438"/>
                    <a:pt x="701427" y="223738"/>
                    <a:pt x="717798" y="212229"/>
                  </a:cubicBezTo>
                  <a:cubicBezTo>
                    <a:pt x="719386" y="218380"/>
                    <a:pt x="721221" y="224086"/>
                    <a:pt x="723305" y="229344"/>
                  </a:cubicBezTo>
                  <a:cubicBezTo>
                    <a:pt x="704652" y="240357"/>
                    <a:pt x="684461" y="253653"/>
                    <a:pt x="662732" y="269230"/>
                  </a:cubicBezTo>
                  <a:cubicBezTo>
                    <a:pt x="657374" y="273000"/>
                    <a:pt x="652661" y="277267"/>
                    <a:pt x="648593" y="282029"/>
                  </a:cubicBezTo>
                  <a:lnTo>
                    <a:pt x="636240" y="269230"/>
                  </a:lnTo>
                  <a:cubicBezTo>
                    <a:pt x="639713" y="265559"/>
                    <a:pt x="642094" y="261888"/>
                    <a:pt x="643384" y="258217"/>
                  </a:cubicBezTo>
                  <a:cubicBezTo>
                    <a:pt x="644674" y="254546"/>
                    <a:pt x="645319" y="249882"/>
                    <a:pt x="645319" y="244227"/>
                  </a:cubicBezTo>
                  <a:lnTo>
                    <a:pt x="645319" y="118021"/>
                  </a:lnTo>
                  <a:lnTo>
                    <a:pt x="603200" y="118021"/>
                  </a:lnTo>
                  <a:close/>
                  <a:moveTo>
                    <a:pt x="298400" y="100905"/>
                  </a:moveTo>
                  <a:lnTo>
                    <a:pt x="349002" y="100905"/>
                  </a:lnTo>
                  <a:lnTo>
                    <a:pt x="349002" y="228600"/>
                  </a:lnTo>
                  <a:cubicBezTo>
                    <a:pt x="361404" y="215205"/>
                    <a:pt x="373013" y="202208"/>
                    <a:pt x="383828" y="189607"/>
                  </a:cubicBezTo>
                  <a:cubicBezTo>
                    <a:pt x="387201" y="196552"/>
                    <a:pt x="390029" y="201464"/>
                    <a:pt x="392311" y="204341"/>
                  </a:cubicBezTo>
                  <a:cubicBezTo>
                    <a:pt x="381298" y="215553"/>
                    <a:pt x="367606" y="230386"/>
                    <a:pt x="351234" y="248841"/>
                  </a:cubicBezTo>
                  <a:cubicBezTo>
                    <a:pt x="346373" y="253901"/>
                    <a:pt x="342503" y="258663"/>
                    <a:pt x="339626" y="263128"/>
                  </a:cubicBezTo>
                  <a:lnTo>
                    <a:pt x="328017" y="253008"/>
                  </a:lnTo>
                  <a:cubicBezTo>
                    <a:pt x="331589" y="247352"/>
                    <a:pt x="333325" y="241052"/>
                    <a:pt x="333226" y="234107"/>
                  </a:cubicBezTo>
                  <a:lnTo>
                    <a:pt x="333226" y="115639"/>
                  </a:lnTo>
                  <a:lnTo>
                    <a:pt x="298400" y="115639"/>
                  </a:lnTo>
                  <a:close/>
                  <a:moveTo>
                    <a:pt x="911423" y="18604"/>
                  </a:moveTo>
                  <a:lnTo>
                    <a:pt x="1191816" y="18604"/>
                  </a:lnTo>
                  <a:lnTo>
                    <a:pt x="1191816" y="34528"/>
                  </a:lnTo>
                  <a:lnTo>
                    <a:pt x="1054894" y="34528"/>
                  </a:lnTo>
                  <a:lnTo>
                    <a:pt x="1041499" y="88702"/>
                  </a:lnTo>
                  <a:lnTo>
                    <a:pt x="1174700" y="88702"/>
                  </a:lnTo>
                  <a:lnTo>
                    <a:pt x="1174700" y="250924"/>
                  </a:lnTo>
                  <a:cubicBezTo>
                    <a:pt x="1174700" y="272455"/>
                    <a:pt x="1165374" y="283518"/>
                    <a:pt x="1146721" y="284113"/>
                  </a:cubicBezTo>
                  <a:cubicBezTo>
                    <a:pt x="1137890" y="284411"/>
                    <a:pt x="1126430" y="284609"/>
                    <a:pt x="1112341" y="284708"/>
                  </a:cubicBezTo>
                  <a:cubicBezTo>
                    <a:pt x="1111548" y="278557"/>
                    <a:pt x="1110506" y="272802"/>
                    <a:pt x="1109216" y="267444"/>
                  </a:cubicBezTo>
                  <a:cubicBezTo>
                    <a:pt x="1117451" y="268039"/>
                    <a:pt x="1127026" y="268337"/>
                    <a:pt x="1137940" y="268337"/>
                  </a:cubicBezTo>
                  <a:cubicBezTo>
                    <a:pt x="1152525" y="268833"/>
                    <a:pt x="1159520" y="262632"/>
                    <a:pt x="1158925" y="249734"/>
                  </a:cubicBezTo>
                  <a:lnTo>
                    <a:pt x="1158925" y="104329"/>
                  </a:lnTo>
                  <a:lnTo>
                    <a:pt x="1096714" y="104329"/>
                  </a:lnTo>
                  <a:lnTo>
                    <a:pt x="1096714" y="270421"/>
                  </a:lnTo>
                  <a:lnTo>
                    <a:pt x="1080939" y="270421"/>
                  </a:lnTo>
                  <a:lnTo>
                    <a:pt x="1080939" y="104329"/>
                  </a:lnTo>
                  <a:lnTo>
                    <a:pt x="1020217" y="104329"/>
                  </a:lnTo>
                  <a:lnTo>
                    <a:pt x="1020217" y="270421"/>
                  </a:lnTo>
                  <a:lnTo>
                    <a:pt x="1004441" y="270421"/>
                  </a:lnTo>
                  <a:lnTo>
                    <a:pt x="1004441" y="104329"/>
                  </a:lnTo>
                  <a:lnTo>
                    <a:pt x="943719" y="104329"/>
                  </a:lnTo>
                  <a:lnTo>
                    <a:pt x="943719" y="287834"/>
                  </a:lnTo>
                  <a:lnTo>
                    <a:pt x="927497" y="287834"/>
                  </a:lnTo>
                  <a:lnTo>
                    <a:pt x="927497" y="88702"/>
                  </a:lnTo>
                  <a:lnTo>
                    <a:pt x="1023640" y="88702"/>
                  </a:lnTo>
                  <a:lnTo>
                    <a:pt x="1037332" y="34528"/>
                  </a:lnTo>
                  <a:lnTo>
                    <a:pt x="911423" y="34528"/>
                  </a:lnTo>
                  <a:close/>
                  <a:moveTo>
                    <a:pt x="422821" y="16222"/>
                  </a:moveTo>
                  <a:lnTo>
                    <a:pt x="540395" y="16222"/>
                  </a:lnTo>
                  <a:lnTo>
                    <a:pt x="540395" y="72628"/>
                  </a:lnTo>
                  <a:cubicBezTo>
                    <a:pt x="539601" y="84534"/>
                    <a:pt x="545604" y="90140"/>
                    <a:pt x="558403" y="89446"/>
                  </a:cubicBezTo>
                  <a:lnTo>
                    <a:pt x="586829" y="89446"/>
                  </a:lnTo>
                  <a:lnTo>
                    <a:pt x="584299" y="105222"/>
                  </a:lnTo>
                  <a:lnTo>
                    <a:pt x="554534" y="105222"/>
                  </a:lnTo>
                  <a:cubicBezTo>
                    <a:pt x="533995" y="105618"/>
                    <a:pt x="523925" y="96589"/>
                    <a:pt x="524322" y="78135"/>
                  </a:cubicBezTo>
                  <a:lnTo>
                    <a:pt x="524322" y="31403"/>
                  </a:lnTo>
                  <a:lnTo>
                    <a:pt x="438894" y="31403"/>
                  </a:lnTo>
                  <a:lnTo>
                    <a:pt x="438894" y="43309"/>
                  </a:lnTo>
                  <a:cubicBezTo>
                    <a:pt x="439093" y="45690"/>
                    <a:pt x="439192" y="48518"/>
                    <a:pt x="439192" y="51792"/>
                  </a:cubicBezTo>
                  <a:cubicBezTo>
                    <a:pt x="439192" y="83046"/>
                    <a:pt x="423664" y="105618"/>
                    <a:pt x="392609" y="119509"/>
                  </a:cubicBezTo>
                  <a:cubicBezTo>
                    <a:pt x="388541" y="114350"/>
                    <a:pt x="384473" y="109885"/>
                    <a:pt x="380405" y="106114"/>
                  </a:cubicBezTo>
                  <a:cubicBezTo>
                    <a:pt x="397669" y="98475"/>
                    <a:pt x="408980" y="90488"/>
                    <a:pt x="414338" y="82153"/>
                  </a:cubicBezTo>
                  <a:cubicBezTo>
                    <a:pt x="420191" y="74017"/>
                    <a:pt x="423019" y="61168"/>
                    <a:pt x="422821" y="43607"/>
                  </a:cubicBezTo>
                  <a:close/>
                  <a:moveTo>
                    <a:pt x="332929" y="9525"/>
                  </a:moveTo>
                  <a:cubicBezTo>
                    <a:pt x="344240" y="20538"/>
                    <a:pt x="359271" y="35868"/>
                    <a:pt x="378024" y="55513"/>
                  </a:cubicBezTo>
                  <a:lnTo>
                    <a:pt x="364927" y="67122"/>
                  </a:lnTo>
                  <a:cubicBezTo>
                    <a:pt x="348556" y="48766"/>
                    <a:pt x="333722" y="33040"/>
                    <a:pt x="320427" y="19943"/>
                  </a:cubicBezTo>
                  <a:close/>
                  <a:moveTo>
                    <a:pt x="40630" y="7441"/>
                  </a:moveTo>
                  <a:cubicBezTo>
                    <a:pt x="53628" y="18455"/>
                    <a:pt x="68461" y="32246"/>
                    <a:pt x="85130" y="48816"/>
                  </a:cubicBezTo>
                  <a:lnTo>
                    <a:pt x="71735" y="61020"/>
                  </a:lnTo>
                  <a:cubicBezTo>
                    <a:pt x="58341" y="46434"/>
                    <a:pt x="43904" y="31998"/>
                    <a:pt x="28426" y="17711"/>
                  </a:cubicBezTo>
                  <a:close/>
                  <a:moveTo>
                    <a:pt x="641003" y="6102"/>
                  </a:moveTo>
                  <a:cubicBezTo>
                    <a:pt x="658465" y="21977"/>
                    <a:pt x="674737" y="37654"/>
                    <a:pt x="689818" y="53132"/>
                  </a:cubicBezTo>
                  <a:lnTo>
                    <a:pt x="676126" y="65336"/>
                  </a:lnTo>
                  <a:cubicBezTo>
                    <a:pt x="657969" y="45591"/>
                    <a:pt x="642094" y="29518"/>
                    <a:pt x="628501" y="17115"/>
                  </a:cubicBezTo>
                  <a:close/>
                  <a:moveTo>
                    <a:pt x="785812" y="1637"/>
                  </a:moveTo>
                  <a:lnTo>
                    <a:pt x="802928" y="1637"/>
                  </a:lnTo>
                  <a:lnTo>
                    <a:pt x="802928" y="104031"/>
                  </a:lnTo>
                  <a:lnTo>
                    <a:pt x="890736" y="104031"/>
                  </a:lnTo>
                  <a:lnTo>
                    <a:pt x="890736" y="119807"/>
                  </a:lnTo>
                  <a:lnTo>
                    <a:pt x="802928" y="119807"/>
                  </a:lnTo>
                  <a:lnTo>
                    <a:pt x="802928" y="288131"/>
                  </a:lnTo>
                  <a:lnTo>
                    <a:pt x="785812" y="288131"/>
                  </a:lnTo>
                  <a:lnTo>
                    <a:pt x="785812" y="119807"/>
                  </a:lnTo>
                  <a:lnTo>
                    <a:pt x="698004" y="119807"/>
                  </a:lnTo>
                  <a:lnTo>
                    <a:pt x="698004" y="104031"/>
                  </a:lnTo>
                  <a:lnTo>
                    <a:pt x="785812" y="104031"/>
                  </a:lnTo>
                  <a:close/>
                  <a:moveTo>
                    <a:pt x="122932" y="447"/>
                  </a:moveTo>
                  <a:lnTo>
                    <a:pt x="140196" y="447"/>
                  </a:lnTo>
                  <a:cubicBezTo>
                    <a:pt x="139601" y="32097"/>
                    <a:pt x="138113" y="58589"/>
                    <a:pt x="135731" y="79921"/>
                  </a:cubicBezTo>
                  <a:lnTo>
                    <a:pt x="262831" y="79921"/>
                  </a:lnTo>
                  <a:cubicBezTo>
                    <a:pt x="262136" y="127149"/>
                    <a:pt x="260499" y="174179"/>
                    <a:pt x="257919" y="221010"/>
                  </a:cubicBezTo>
                  <a:cubicBezTo>
                    <a:pt x="257324" y="261590"/>
                    <a:pt x="238621" y="281434"/>
                    <a:pt x="201811" y="280541"/>
                  </a:cubicBezTo>
                  <a:cubicBezTo>
                    <a:pt x="184547" y="280938"/>
                    <a:pt x="166985" y="281136"/>
                    <a:pt x="149126" y="281136"/>
                  </a:cubicBezTo>
                  <a:cubicBezTo>
                    <a:pt x="148134" y="274092"/>
                    <a:pt x="146596" y="267494"/>
                    <a:pt x="144512" y="261342"/>
                  </a:cubicBezTo>
                  <a:cubicBezTo>
                    <a:pt x="155327" y="261838"/>
                    <a:pt x="173534" y="262136"/>
                    <a:pt x="199132" y="262235"/>
                  </a:cubicBezTo>
                  <a:cubicBezTo>
                    <a:pt x="214412" y="262434"/>
                    <a:pt x="224830" y="259606"/>
                    <a:pt x="230386" y="253752"/>
                  </a:cubicBezTo>
                  <a:cubicBezTo>
                    <a:pt x="236240" y="248394"/>
                    <a:pt x="239713" y="237579"/>
                    <a:pt x="240804" y="221307"/>
                  </a:cubicBezTo>
                  <a:cubicBezTo>
                    <a:pt x="243384" y="183803"/>
                    <a:pt x="245021" y="142081"/>
                    <a:pt x="245715" y="96143"/>
                  </a:cubicBezTo>
                  <a:lnTo>
                    <a:pt x="133499" y="96143"/>
                  </a:lnTo>
                  <a:cubicBezTo>
                    <a:pt x="127248" y="179189"/>
                    <a:pt x="87213" y="243582"/>
                    <a:pt x="13395" y="289322"/>
                  </a:cubicBezTo>
                  <a:cubicBezTo>
                    <a:pt x="9624" y="284758"/>
                    <a:pt x="5159" y="279995"/>
                    <a:pt x="0" y="275034"/>
                  </a:cubicBezTo>
                  <a:cubicBezTo>
                    <a:pt x="73620" y="230088"/>
                    <a:pt x="112663" y="170458"/>
                    <a:pt x="117128" y="96143"/>
                  </a:cubicBezTo>
                  <a:lnTo>
                    <a:pt x="5209" y="96143"/>
                  </a:lnTo>
                  <a:lnTo>
                    <a:pt x="5209" y="79921"/>
                  </a:lnTo>
                  <a:lnTo>
                    <a:pt x="118914" y="79921"/>
                  </a:lnTo>
                  <a:cubicBezTo>
                    <a:pt x="121593" y="56803"/>
                    <a:pt x="122932" y="30311"/>
                    <a:pt x="122932" y="447"/>
                  </a:cubicBezTo>
                  <a:close/>
                  <a:moveTo>
                    <a:pt x="1352996" y="0"/>
                  </a:moveTo>
                  <a:lnTo>
                    <a:pt x="1370112" y="0"/>
                  </a:lnTo>
                  <a:lnTo>
                    <a:pt x="1370112" y="64443"/>
                  </a:lnTo>
                  <a:lnTo>
                    <a:pt x="1484709" y="64443"/>
                  </a:lnTo>
                  <a:lnTo>
                    <a:pt x="1484709" y="80218"/>
                  </a:lnTo>
                  <a:lnTo>
                    <a:pt x="1370112" y="80218"/>
                  </a:lnTo>
                  <a:lnTo>
                    <a:pt x="1370112" y="155823"/>
                  </a:lnTo>
                  <a:lnTo>
                    <a:pt x="1476226" y="155823"/>
                  </a:lnTo>
                  <a:lnTo>
                    <a:pt x="1476226" y="171748"/>
                  </a:lnTo>
                  <a:lnTo>
                    <a:pt x="1370112" y="171748"/>
                  </a:lnTo>
                  <a:lnTo>
                    <a:pt x="1370112" y="254943"/>
                  </a:lnTo>
                  <a:lnTo>
                    <a:pt x="1500634" y="254943"/>
                  </a:lnTo>
                  <a:lnTo>
                    <a:pt x="1500634" y="270718"/>
                  </a:lnTo>
                  <a:lnTo>
                    <a:pt x="1213396" y="270718"/>
                  </a:lnTo>
                  <a:lnTo>
                    <a:pt x="1213396" y="254943"/>
                  </a:lnTo>
                  <a:lnTo>
                    <a:pt x="1352996" y="254943"/>
                  </a:lnTo>
                  <a:lnTo>
                    <a:pt x="1352996" y="171748"/>
                  </a:lnTo>
                  <a:lnTo>
                    <a:pt x="1246436" y="171748"/>
                  </a:lnTo>
                  <a:lnTo>
                    <a:pt x="1246436" y="155823"/>
                  </a:lnTo>
                  <a:lnTo>
                    <a:pt x="1352996" y="155823"/>
                  </a:lnTo>
                  <a:lnTo>
                    <a:pt x="1352996" y="80218"/>
                  </a:lnTo>
                  <a:lnTo>
                    <a:pt x="1266527" y="80218"/>
                  </a:lnTo>
                  <a:cubicBezTo>
                    <a:pt x="1255018" y="101352"/>
                    <a:pt x="1241475" y="121295"/>
                    <a:pt x="1225897" y="140047"/>
                  </a:cubicBezTo>
                  <a:cubicBezTo>
                    <a:pt x="1222325" y="136079"/>
                    <a:pt x="1217960" y="131911"/>
                    <a:pt x="1212800" y="127546"/>
                  </a:cubicBezTo>
                  <a:cubicBezTo>
                    <a:pt x="1240085" y="96490"/>
                    <a:pt x="1261765" y="59283"/>
                    <a:pt x="1277838" y="15925"/>
                  </a:cubicBezTo>
                  <a:lnTo>
                    <a:pt x="1294507" y="20538"/>
                  </a:lnTo>
                  <a:cubicBezTo>
                    <a:pt x="1288058" y="36314"/>
                    <a:pt x="1281460" y="50949"/>
                    <a:pt x="1274713" y="64443"/>
                  </a:cubicBezTo>
                  <a:lnTo>
                    <a:pt x="1352996" y="6444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84" name="任意多边形 83"/>
            <p:cNvSpPr/>
            <p:nvPr/>
          </p:nvSpPr>
          <p:spPr>
            <a:xfrm rot="19414073">
              <a:off x="7775786" y="3890074"/>
              <a:ext cx="1578487" cy="332787"/>
            </a:xfrm>
            <a:custGeom>
              <a:avLst/>
              <a:gdLst>
                <a:gd name="connsiteX0" fmla="*/ 75470 w 1578487"/>
                <a:gd name="connsiteY0" fmla="*/ 129253 h 332787"/>
                <a:gd name="connsiteX1" fmla="*/ 88419 w 1578487"/>
                <a:gd name="connsiteY1" fmla="*/ 160513 h 332787"/>
                <a:gd name="connsiteX2" fmla="*/ 88418 w 1578487"/>
                <a:gd name="connsiteY2" fmla="*/ 165810 h 332787"/>
                <a:gd name="connsiteX3" fmla="*/ 44209 w 1578487"/>
                <a:gd name="connsiteY3" fmla="*/ 210019 h 332787"/>
                <a:gd name="connsiteX4" fmla="*/ 44209 w 1578487"/>
                <a:gd name="connsiteY4" fmla="*/ 210019 h 332787"/>
                <a:gd name="connsiteX5" fmla="*/ 0 w 1578487"/>
                <a:gd name="connsiteY5" fmla="*/ 165809 h 332787"/>
                <a:gd name="connsiteX6" fmla="*/ 0 w 1578487"/>
                <a:gd name="connsiteY6" fmla="*/ 160513 h 332787"/>
                <a:gd name="connsiteX7" fmla="*/ 44209 w 1578487"/>
                <a:gd name="connsiteY7" fmla="*/ 116304 h 332787"/>
                <a:gd name="connsiteX8" fmla="*/ 75470 w 1578487"/>
                <a:gd name="connsiteY8" fmla="*/ 129253 h 332787"/>
                <a:gd name="connsiteX9" fmla="*/ 550913 w 1578487"/>
                <a:gd name="connsiteY9" fmla="*/ 18305 h 332787"/>
                <a:gd name="connsiteX10" fmla="*/ 445119 w 1578487"/>
                <a:gd name="connsiteY10" fmla="*/ 160436 h 332787"/>
                <a:gd name="connsiteX11" fmla="*/ 327277 w 1578487"/>
                <a:gd name="connsiteY11" fmla="*/ 318754 h 332787"/>
                <a:gd name="connsiteX12" fmla="*/ 321696 w 1578487"/>
                <a:gd name="connsiteY12" fmla="*/ 326349 h 332787"/>
                <a:gd name="connsiteX13" fmla="*/ 63789 w 1578487"/>
                <a:gd name="connsiteY13" fmla="*/ 332787 h 332787"/>
                <a:gd name="connsiteX14" fmla="*/ 291131 w 1578487"/>
                <a:gd name="connsiteY14" fmla="*/ 24790 h 332787"/>
                <a:gd name="connsiteX15" fmla="*/ 1076944 w 1578487"/>
                <a:gd name="connsiteY15" fmla="*/ 5174 h 332787"/>
                <a:gd name="connsiteX16" fmla="*/ 1368520 w 1578487"/>
                <a:gd name="connsiteY16" fmla="*/ 288330 h 332787"/>
                <a:gd name="connsiteX17" fmla="*/ 1359579 w 1578487"/>
                <a:gd name="connsiteY17" fmla="*/ 300442 h 332787"/>
                <a:gd name="connsiteX18" fmla="*/ 1168680 w 1578487"/>
                <a:gd name="connsiteY18" fmla="*/ 305208 h 332787"/>
                <a:gd name="connsiteX19" fmla="*/ 858883 w 1578487"/>
                <a:gd name="connsiteY19" fmla="*/ 10618 h 332787"/>
                <a:gd name="connsiteX20" fmla="*/ 1565874 w 1578487"/>
                <a:gd name="connsiteY20" fmla="*/ 239064 h 332787"/>
                <a:gd name="connsiteX21" fmla="*/ 1578487 w 1578487"/>
                <a:gd name="connsiteY21" fmla="*/ 269515 h 332787"/>
                <a:gd name="connsiteX22" fmla="*/ 1535422 w 1578487"/>
                <a:gd name="connsiteY22" fmla="*/ 312579 h 332787"/>
                <a:gd name="connsiteX23" fmla="*/ 1442175 w 1578487"/>
                <a:gd name="connsiteY23" fmla="*/ 312579 h 332787"/>
                <a:gd name="connsiteX24" fmla="*/ 1399110 w 1578487"/>
                <a:gd name="connsiteY24" fmla="*/ 269515 h 332787"/>
                <a:gd name="connsiteX25" fmla="*/ 1442175 w 1578487"/>
                <a:gd name="connsiteY25" fmla="*/ 226451 h 332787"/>
                <a:gd name="connsiteX26" fmla="*/ 1535422 w 1578487"/>
                <a:gd name="connsiteY26" fmla="*/ 226450 h 332787"/>
                <a:gd name="connsiteX27" fmla="*/ 1565874 w 1578487"/>
                <a:gd name="connsiteY27" fmla="*/ 239064 h 332787"/>
                <a:gd name="connsiteX28" fmla="*/ 1330811 w 1578487"/>
                <a:gd name="connsiteY28" fmla="*/ 9772 h 332787"/>
                <a:gd name="connsiteX29" fmla="*/ 1340584 w 1578487"/>
                <a:gd name="connsiteY29" fmla="*/ 33364 h 332787"/>
                <a:gd name="connsiteX30" fmla="*/ 1340583 w 1578487"/>
                <a:gd name="connsiteY30" fmla="*/ 33364 h 332787"/>
                <a:gd name="connsiteX31" fmla="*/ 1307219 w 1578487"/>
                <a:gd name="connsiteY31" fmla="*/ 66728 h 332787"/>
                <a:gd name="connsiteX32" fmla="*/ 1211896 w 1578487"/>
                <a:gd name="connsiteY32" fmla="*/ 66727 h 332787"/>
                <a:gd name="connsiteX33" fmla="*/ 1178532 w 1578487"/>
                <a:gd name="connsiteY33" fmla="*/ 33363 h 332787"/>
                <a:gd name="connsiteX34" fmla="*/ 1178532 w 1578487"/>
                <a:gd name="connsiteY34" fmla="*/ 33364 h 332787"/>
                <a:gd name="connsiteX35" fmla="*/ 1211896 w 1578487"/>
                <a:gd name="connsiteY35" fmla="*/ 0 h 332787"/>
                <a:gd name="connsiteX36" fmla="*/ 1307219 w 1578487"/>
                <a:gd name="connsiteY36" fmla="*/ 0 h 332787"/>
                <a:gd name="connsiteX37" fmla="*/ 1330811 w 1578487"/>
                <a:gd name="connsiteY37" fmla="*/ 9772 h 332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78487" h="332787">
                  <a:moveTo>
                    <a:pt x="75470" y="129253"/>
                  </a:moveTo>
                  <a:cubicBezTo>
                    <a:pt x="83470" y="137253"/>
                    <a:pt x="88419" y="148306"/>
                    <a:pt x="88419" y="160513"/>
                  </a:cubicBezTo>
                  <a:cubicBezTo>
                    <a:pt x="88419" y="162279"/>
                    <a:pt x="88418" y="164044"/>
                    <a:pt x="88418" y="165810"/>
                  </a:cubicBezTo>
                  <a:cubicBezTo>
                    <a:pt x="88418" y="190226"/>
                    <a:pt x="68625" y="210019"/>
                    <a:pt x="44209" y="210019"/>
                  </a:cubicBezTo>
                  <a:lnTo>
                    <a:pt x="44209" y="210019"/>
                  </a:lnTo>
                  <a:cubicBezTo>
                    <a:pt x="19793" y="210019"/>
                    <a:pt x="0" y="190226"/>
                    <a:pt x="0" y="165809"/>
                  </a:cubicBezTo>
                  <a:lnTo>
                    <a:pt x="0" y="160513"/>
                  </a:lnTo>
                  <a:cubicBezTo>
                    <a:pt x="0" y="136097"/>
                    <a:pt x="19793" y="116304"/>
                    <a:pt x="44209" y="116304"/>
                  </a:cubicBezTo>
                  <a:cubicBezTo>
                    <a:pt x="56417" y="116304"/>
                    <a:pt x="67470" y="121253"/>
                    <a:pt x="75470" y="129253"/>
                  </a:cubicBezTo>
                  <a:close/>
                  <a:moveTo>
                    <a:pt x="550913" y="18305"/>
                  </a:moveTo>
                  <a:lnTo>
                    <a:pt x="445119" y="160436"/>
                  </a:lnTo>
                  <a:cubicBezTo>
                    <a:pt x="405849" y="213080"/>
                    <a:pt x="366580" y="265723"/>
                    <a:pt x="327277" y="318754"/>
                  </a:cubicBezTo>
                  <a:lnTo>
                    <a:pt x="321696" y="326349"/>
                  </a:lnTo>
                  <a:lnTo>
                    <a:pt x="63789" y="332787"/>
                  </a:lnTo>
                  <a:lnTo>
                    <a:pt x="291131" y="24790"/>
                  </a:lnTo>
                  <a:close/>
                  <a:moveTo>
                    <a:pt x="1076944" y="5174"/>
                  </a:moveTo>
                  <a:lnTo>
                    <a:pt x="1368520" y="288330"/>
                  </a:lnTo>
                  <a:lnTo>
                    <a:pt x="1359579" y="300442"/>
                  </a:lnTo>
                  <a:lnTo>
                    <a:pt x="1168680" y="305208"/>
                  </a:lnTo>
                  <a:lnTo>
                    <a:pt x="858883" y="10618"/>
                  </a:lnTo>
                  <a:close/>
                  <a:moveTo>
                    <a:pt x="1565874" y="239064"/>
                  </a:moveTo>
                  <a:cubicBezTo>
                    <a:pt x="1573667" y="246857"/>
                    <a:pt x="1578487" y="257623"/>
                    <a:pt x="1578487" y="269515"/>
                  </a:cubicBezTo>
                  <a:cubicBezTo>
                    <a:pt x="1578487" y="293299"/>
                    <a:pt x="1559206" y="312579"/>
                    <a:pt x="1535422" y="312579"/>
                  </a:cubicBezTo>
                  <a:lnTo>
                    <a:pt x="1442175" y="312579"/>
                  </a:lnTo>
                  <a:cubicBezTo>
                    <a:pt x="1418390" y="312579"/>
                    <a:pt x="1399110" y="293299"/>
                    <a:pt x="1399110" y="269515"/>
                  </a:cubicBezTo>
                  <a:cubicBezTo>
                    <a:pt x="1399110" y="245731"/>
                    <a:pt x="1418391" y="226450"/>
                    <a:pt x="1442175" y="226451"/>
                  </a:cubicBezTo>
                  <a:lnTo>
                    <a:pt x="1535422" y="226450"/>
                  </a:lnTo>
                  <a:cubicBezTo>
                    <a:pt x="1547315" y="226451"/>
                    <a:pt x="1558080" y="231270"/>
                    <a:pt x="1565874" y="239064"/>
                  </a:cubicBezTo>
                  <a:close/>
                  <a:moveTo>
                    <a:pt x="1330811" y="9772"/>
                  </a:moveTo>
                  <a:cubicBezTo>
                    <a:pt x="1336849" y="15810"/>
                    <a:pt x="1340583" y="24150"/>
                    <a:pt x="1340584" y="33364"/>
                  </a:cubicBezTo>
                  <a:lnTo>
                    <a:pt x="1340583" y="33364"/>
                  </a:lnTo>
                  <a:cubicBezTo>
                    <a:pt x="1340583" y="51790"/>
                    <a:pt x="1325645" y="66728"/>
                    <a:pt x="1307219" y="66728"/>
                  </a:cubicBezTo>
                  <a:lnTo>
                    <a:pt x="1211896" y="66727"/>
                  </a:lnTo>
                  <a:cubicBezTo>
                    <a:pt x="1193469" y="66727"/>
                    <a:pt x="1178532" y="51790"/>
                    <a:pt x="1178532" y="33363"/>
                  </a:cubicBezTo>
                  <a:lnTo>
                    <a:pt x="1178532" y="33364"/>
                  </a:lnTo>
                  <a:cubicBezTo>
                    <a:pt x="1178532" y="14937"/>
                    <a:pt x="1193470" y="0"/>
                    <a:pt x="1211896" y="0"/>
                  </a:cubicBezTo>
                  <a:lnTo>
                    <a:pt x="1307219" y="0"/>
                  </a:lnTo>
                  <a:cubicBezTo>
                    <a:pt x="1316432" y="0"/>
                    <a:pt x="1324774" y="3735"/>
                    <a:pt x="1330811" y="97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EDC87E">
                    <a:lumMod val="84000"/>
                  </a:srgbClr>
                </a:gs>
                <a:gs pos="100000">
                  <a:srgbClr val="EDC87E">
                    <a:lumMod val="94000"/>
                  </a:srgb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6" name="任意多边形 65"/>
            <p:cNvSpPr/>
            <p:nvPr/>
          </p:nvSpPr>
          <p:spPr>
            <a:xfrm rot="3128280">
              <a:off x="9217064" y="3593498"/>
              <a:ext cx="0" cy="287670"/>
            </a:xfrm>
            <a:custGeom>
              <a:avLst/>
              <a:gdLst>
                <a:gd name="connsiteX0" fmla="*/ 0 w 0"/>
                <a:gd name="connsiteY0" fmla="*/ 0 h 818386"/>
                <a:gd name="connsiteX1" fmla="*/ 0 w 0"/>
                <a:gd name="connsiteY1" fmla="*/ 818386 h 818386"/>
                <a:gd name="connsiteX2" fmla="*/ 0 w 0"/>
                <a:gd name="connsiteY2" fmla="*/ 818386 h 818386"/>
                <a:gd name="connsiteX3" fmla="*/ 0 w 0"/>
                <a:gd name="connsiteY3" fmla="*/ 0 h 818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818386">
                  <a:moveTo>
                    <a:pt x="0" y="0"/>
                  </a:moveTo>
                  <a:lnTo>
                    <a:pt x="0" y="818386"/>
                  </a:lnTo>
                  <a:lnTo>
                    <a:pt x="0" y="818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 66"/>
            <p:cNvSpPr/>
            <p:nvPr/>
          </p:nvSpPr>
          <p:spPr>
            <a:xfrm rot="3128280">
              <a:off x="8406585" y="3949612"/>
              <a:ext cx="17033" cy="35151"/>
            </a:xfrm>
            <a:custGeom>
              <a:avLst/>
              <a:gdLst>
                <a:gd name="connsiteX0" fmla="*/ 0 w 48456"/>
                <a:gd name="connsiteY0" fmla="*/ 62330 h 100000"/>
                <a:gd name="connsiteX1" fmla="*/ 48456 w 48456"/>
                <a:gd name="connsiteY1" fmla="*/ 0 h 100000"/>
                <a:gd name="connsiteX2" fmla="*/ 48456 w 48456"/>
                <a:gd name="connsiteY2" fmla="*/ 100000 h 100000"/>
                <a:gd name="connsiteX3" fmla="*/ 0 w 48456"/>
                <a:gd name="connsiteY3" fmla="*/ 62330 h 1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456" h="100000">
                  <a:moveTo>
                    <a:pt x="0" y="62330"/>
                  </a:moveTo>
                  <a:lnTo>
                    <a:pt x="48456" y="0"/>
                  </a:lnTo>
                  <a:lnTo>
                    <a:pt x="48456" y="100000"/>
                  </a:lnTo>
                  <a:lnTo>
                    <a:pt x="0" y="6233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75E3E">
                    <a:lumMod val="89000"/>
                  </a:srgbClr>
                </a:gs>
                <a:gs pos="100000">
                  <a:srgbClr val="D75E3E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 67"/>
            <p:cNvSpPr/>
            <p:nvPr/>
          </p:nvSpPr>
          <p:spPr>
            <a:xfrm rot="3128280">
              <a:off x="8614654" y="3713775"/>
              <a:ext cx="1" cy="218130"/>
            </a:xfrm>
            <a:custGeom>
              <a:avLst/>
              <a:gdLst>
                <a:gd name="connsiteX0" fmla="*/ 1 w 1"/>
                <a:gd name="connsiteY0" fmla="*/ 0 h 620553"/>
                <a:gd name="connsiteX1" fmla="*/ 1 w 1"/>
                <a:gd name="connsiteY1" fmla="*/ 0 h 620553"/>
                <a:gd name="connsiteX2" fmla="*/ 1 w 1"/>
                <a:gd name="connsiteY2" fmla="*/ 620552 h 620553"/>
                <a:gd name="connsiteX3" fmla="*/ 0 w 1"/>
                <a:gd name="connsiteY3" fmla="*/ 620553 h 620553"/>
                <a:gd name="connsiteX4" fmla="*/ 1 w 1"/>
                <a:gd name="connsiteY4" fmla="*/ 0 h 62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" h="620553">
                  <a:moveTo>
                    <a:pt x="1" y="0"/>
                  </a:moveTo>
                  <a:lnTo>
                    <a:pt x="1" y="0"/>
                  </a:lnTo>
                  <a:lnTo>
                    <a:pt x="1" y="620552"/>
                  </a:lnTo>
                  <a:lnTo>
                    <a:pt x="0" y="6205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9" name="任意多边形 68"/>
            <p:cNvSpPr/>
            <p:nvPr/>
          </p:nvSpPr>
          <p:spPr>
            <a:xfrm rot="3128280">
              <a:off x="9028128" y="3788735"/>
              <a:ext cx="1" cy="190959"/>
            </a:xfrm>
            <a:custGeom>
              <a:avLst/>
              <a:gdLst>
                <a:gd name="connsiteX0" fmla="*/ 0 w 1"/>
                <a:gd name="connsiteY0" fmla="*/ 0 h 543254"/>
                <a:gd name="connsiteX1" fmla="*/ 0 w 1"/>
                <a:gd name="connsiteY1" fmla="*/ 0 h 543254"/>
                <a:gd name="connsiteX2" fmla="*/ 1 w 1"/>
                <a:gd name="connsiteY2" fmla="*/ 543254 h 543254"/>
                <a:gd name="connsiteX3" fmla="*/ 0 w 1"/>
                <a:gd name="connsiteY3" fmla="*/ 543254 h 543254"/>
                <a:gd name="connsiteX4" fmla="*/ 0 w 1"/>
                <a:gd name="connsiteY4" fmla="*/ 0 h 543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" h="543254">
                  <a:moveTo>
                    <a:pt x="0" y="0"/>
                  </a:moveTo>
                  <a:lnTo>
                    <a:pt x="0" y="0"/>
                  </a:lnTo>
                  <a:lnTo>
                    <a:pt x="1" y="543254"/>
                  </a:lnTo>
                  <a:lnTo>
                    <a:pt x="0" y="543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任意多边形 69"/>
            <p:cNvSpPr/>
            <p:nvPr/>
          </p:nvSpPr>
          <p:spPr>
            <a:xfrm rot="3128280">
              <a:off x="8642533" y="3884952"/>
              <a:ext cx="0" cy="598059"/>
            </a:xfrm>
            <a:custGeom>
              <a:avLst/>
              <a:gdLst>
                <a:gd name="connsiteX0" fmla="*/ 0 w 0"/>
                <a:gd name="connsiteY0" fmla="*/ 0 h 1701405"/>
                <a:gd name="connsiteX1" fmla="*/ 0 w 0"/>
                <a:gd name="connsiteY1" fmla="*/ 1 h 1701405"/>
                <a:gd name="connsiteX2" fmla="*/ 0 w 0"/>
                <a:gd name="connsiteY2" fmla="*/ 1701405 h 1701405"/>
                <a:gd name="connsiteX3" fmla="*/ 0 w 0"/>
                <a:gd name="connsiteY3" fmla="*/ 1701405 h 1701405"/>
                <a:gd name="connsiteX4" fmla="*/ 0 w 0"/>
                <a:gd name="connsiteY4" fmla="*/ 0 h 170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h="1701405">
                  <a:moveTo>
                    <a:pt x="0" y="0"/>
                  </a:moveTo>
                  <a:lnTo>
                    <a:pt x="0" y="1"/>
                  </a:lnTo>
                  <a:lnTo>
                    <a:pt x="0" y="1701405"/>
                  </a:lnTo>
                  <a:lnTo>
                    <a:pt x="0" y="17014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任意多边形 71"/>
            <p:cNvSpPr/>
            <p:nvPr/>
          </p:nvSpPr>
          <p:spPr>
            <a:xfrm rot="3128280">
              <a:off x="8808200" y="4498301"/>
              <a:ext cx="1" cy="136886"/>
            </a:xfrm>
            <a:custGeom>
              <a:avLst/>
              <a:gdLst>
                <a:gd name="connsiteX0" fmla="*/ 0 w 1"/>
                <a:gd name="connsiteY0" fmla="*/ 0 h 389424"/>
                <a:gd name="connsiteX1" fmla="*/ 1 w 1"/>
                <a:gd name="connsiteY1" fmla="*/ 0 h 389424"/>
                <a:gd name="connsiteX2" fmla="*/ 1 w 1"/>
                <a:gd name="connsiteY2" fmla="*/ 389424 h 389424"/>
                <a:gd name="connsiteX3" fmla="*/ 0 w 1"/>
                <a:gd name="connsiteY3" fmla="*/ 389423 h 389424"/>
                <a:gd name="connsiteX4" fmla="*/ 0 w 1"/>
                <a:gd name="connsiteY4" fmla="*/ 0 h 38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" h="389424">
                  <a:moveTo>
                    <a:pt x="0" y="0"/>
                  </a:moveTo>
                  <a:lnTo>
                    <a:pt x="1" y="0"/>
                  </a:lnTo>
                  <a:lnTo>
                    <a:pt x="1" y="389424"/>
                  </a:lnTo>
                  <a:lnTo>
                    <a:pt x="0" y="3894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任意多边形 87"/>
            <p:cNvSpPr/>
            <p:nvPr/>
          </p:nvSpPr>
          <p:spPr>
            <a:xfrm rot="19414073">
              <a:off x="7841288" y="4232351"/>
              <a:ext cx="1537572" cy="438611"/>
            </a:xfrm>
            <a:custGeom>
              <a:avLst/>
              <a:gdLst>
                <a:gd name="connsiteX0" fmla="*/ 169954 w 1537572"/>
                <a:gd name="connsiteY0" fmla="*/ 9423 h 438611"/>
                <a:gd name="connsiteX1" fmla="*/ 179377 w 1537572"/>
                <a:gd name="connsiteY1" fmla="*/ 32173 h 438611"/>
                <a:gd name="connsiteX2" fmla="*/ 147205 w 1537572"/>
                <a:gd name="connsiteY2" fmla="*/ 64345 h 438611"/>
                <a:gd name="connsiteX3" fmla="*/ 32172 w 1537572"/>
                <a:gd name="connsiteY3" fmla="*/ 64345 h 438611"/>
                <a:gd name="connsiteX4" fmla="*/ 0 w 1537572"/>
                <a:gd name="connsiteY4" fmla="*/ 32172 h 438611"/>
                <a:gd name="connsiteX5" fmla="*/ 32173 w 1537572"/>
                <a:gd name="connsiteY5" fmla="*/ 0 h 438611"/>
                <a:gd name="connsiteX6" fmla="*/ 147204 w 1537572"/>
                <a:gd name="connsiteY6" fmla="*/ 0 h 438611"/>
                <a:gd name="connsiteX7" fmla="*/ 169954 w 1537572"/>
                <a:gd name="connsiteY7" fmla="*/ 9423 h 438611"/>
                <a:gd name="connsiteX8" fmla="*/ 769964 w 1537572"/>
                <a:gd name="connsiteY8" fmla="*/ 429547 h 438611"/>
                <a:gd name="connsiteX9" fmla="*/ 771526 w 1537572"/>
                <a:gd name="connsiteY9" fmla="*/ 431767 h 438611"/>
                <a:gd name="connsiteX10" fmla="*/ 497335 w 1537572"/>
                <a:gd name="connsiteY10" fmla="*/ 438611 h 438611"/>
                <a:gd name="connsiteX11" fmla="*/ 463427 w 1537572"/>
                <a:gd name="connsiteY11" fmla="*/ 422648 h 438611"/>
                <a:gd name="connsiteX12" fmla="*/ 195150 w 1537572"/>
                <a:gd name="connsiteY12" fmla="*/ 289143 h 438611"/>
                <a:gd name="connsiteX13" fmla="*/ 499687 w 1537572"/>
                <a:gd name="connsiteY13" fmla="*/ 34557 h 438611"/>
                <a:gd name="connsiteX14" fmla="*/ 387225 w 1537572"/>
                <a:gd name="connsiteY14" fmla="*/ 187608 h 438611"/>
                <a:gd name="connsiteX15" fmla="*/ 106770 w 1537572"/>
                <a:gd name="connsiteY15" fmla="*/ 223906 h 438611"/>
                <a:gd name="connsiteX16" fmla="*/ 241781 w 1537572"/>
                <a:gd name="connsiteY16" fmla="*/ 40996 h 438611"/>
                <a:gd name="connsiteX17" fmla="*/ 1520676 w 1537572"/>
                <a:gd name="connsiteY17" fmla="*/ 235476 h 438611"/>
                <a:gd name="connsiteX18" fmla="*/ 1530439 w 1537572"/>
                <a:gd name="connsiteY18" fmla="*/ 259047 h 438611"/>
                <a:gd name="connsiteX19" fmla="*/ 1497103 w 1537572"/>
                <a:gd name="connsiteY19" fmla="*/ 292382 h 438611"/>
                <a:gd name="connsiteX20" fmla="*/ 1442890 w 1537572"/>
                <a:gd name="connsiteY20" fmla="*/ 292383 h 438611"/>
                <a:gd name="connsiteX21" fmla="*/ 1409555 w 1537572"/>
                <a:gd name="connsiteY21" fmla="*/ 259047 h 438611"/>
                <a:gd name="connsiteX22" fmla="*/ 1442890 w 1537572"/>
                <a:gd name="connsiteY22" fmla="*/ 225712 h 438611"/>
                <a:gd name="connsiteX23" fmla="*/ 1497103 w 1537572"/>
                <a:gd name="connsiteY23" fmla="*/ 225711 h 438611"/>
                <a:gd name="connsiteX24" fmla="*/ 1520676 w 1537572"/>
                <a:gd name="connsiteY24" fmla="*/ 235476 h 438611"/>
                <a:gd name="connsiteX25" fmla="*/ 1537572 w 1537572"/>
                <a:gd name="connsiteY25" fmla="*/ 8650 h 438611"/>
                <a:gd name="connsiteX26" fmla="*/ 1233775 w 1537572"/>
                <a:gd name="connsiteY26" fmla="*/ 420228 h 438611"/>
                <a:gd name="connsiteX27" fmla="*/ 1042928 w 1537572"/>
                <a:gd name="connsiteY27" fmla="*/ 424992 h 438611"/>
                <a:gd name="connsiteX28" fmla="*/ 1346703 w 1537572"/>
                <a:gd name="connsiteY28" fmla="*/ 13444 h 438611"/>
                <a:gd name="connsiteX29" fmla="*/ 1346673 w 1537572"/>
                <a:gd name="connsiteY29" fmla="*/ 13416 h 438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37572" h="438611">
                  <a:moveTo>
                    <a:pt x="169954" y="9423"/>
                  </a:moveTo>
                  <a:cubicBezTo>
                    <a:pt x="175776" y="15245"/>
                    <a:pt x="179377" y="23288"/>
                    <a:pt x="179377" y="32173"/>
                  </a:cubicBezTo>
                  <a:cubicBezTo>
                    <a:pt x="179377" y="49941"/>
                    <a:pt x="164973" y="64345"/>
                    <a:pt x="147205" y="64345"/>
                  </a:cubicBezTo>
                  <a:lnTo>
                    <a:pt x="32172" y="64345"/>
                  </a:lnTo>
                  <a:cubicBezTo>
                    <a:pt x="14404" y="64345"/>
                    <a:pt x="0" y="49941"/>
                    <a:pt x="0" y="32172"/>
                  </a:cubicBezTo>
                  <a:cubicBezTo>
                    <a:pt x="0" y="14404"/>
                    <a:pt x="14404" y="0"/>
                    <a:pt x="32173" y="0"/>
                  </a:cubicBezTo>
                  <a:lnTo>
                    <a:pt x="147204" y="0"/>
                  </a:lnTo>
                  <a:cubicBezTo>
                    <a:pt x="156088" y="0"/>
                    <a:pt x="164132" y="3601"/>
                    <a:pt x="169954" y="9423"/>
                  </a:cubicBezTo>
                  <a:close/>
                  <a:moveTo>
                    <a:pt x="769964" y="429547"/>
                  </a:moveTo>
                  <a:lnTo>
                    <a:pt x="771526" y="431767"/>
                  </a:lnTo>
                  <a:lnTo>
                    <a:pt x="497335" y="438611"/>
                  </a:lnTo>
                  <a:lnTo>
                    <a:pt x="463427" y="422648"/>
                  </a:lnTo>
                  <a:cubicBezTo>
                    <a:pt x="320276" y="355099"/>
                    <a:pt x="203988" y="299073"/>
                    <a:pt x="195150" y="289143"/>
                  </a:cubicBezTo>
                  <a:close/>
                  <a:moveTo>
                    <a:pt x="499687" y="34557"/>
                  </a:moveTo>
                  <a:lnTo>
                    <a:pt x="387225" y="187608"/>
                  </a:lnTo>
                  <a:lnTo>
                    <a:pt x="106770" y="223906"/>
                  </a:lnTo>
                  <a:lnTo>
                    <a:pt x="241781" y="40996"/>
                  </a:lnTo>
                  <a:close/>
                  <a:moveTo>
                    <a:pt x="1520676" y="235476"/>
                  </a:moveTo>
                  <a:cubicBezTo>
                    <a:pt x="1526708" y="241508"/>
                    <a:pt x="1530439" y="249842"/>
                    <a:pt x="1530439" y="259047"/>
                  </a:cubicBezTo>
                  <a:cubicBezTo>
                    <a:pt x="1530439" y="277458"/>
                    <a:pt x="1515515" y="292383"/>
                    <a:pt x="1497103" y="292382"/>
                  </a:cubicBezTo>
                  <a:lnTo>
                    <a:pt x="1442890" y="292383"/>
                  </a:lnTo>
                  <a:cubicBezTo>
                    <a:pt x="1424479" y="292382"/>
                    <a:pt x="1409554" y="277458"/>
                    <a:pt x="1409555" y="259047"/>
                  </a:cubicBezTo>
                  <a:cubicBezTo>
                    <a:pt x="1409554" y="240636"/>
                    <a:pt x="1424480" y="225712"/>
                    <a:pt x="1442890" y="225712"/>
                  </a:cubicBezTo>
                  <a:lnTo>
                    <a:pt x="1497103" y="225711"/>
                  </a:lnTo>
                  <a:cubicBezTo>
                    <a:pt x="1506309" y="225712"/>
                    <a:pt x="1514643" y="229443"/>
                    <a:pt x="1520676" y="235476"/>
                  </a:cubicBezTo>
                  <a:close/>
                  <a:moveTo>
                    <a:pt x="1537572" y="8650"/>
                  </a:moveTo>
                  <a:lnTo>
                    <a:pt x="1233775" y="420228"/>
                  </a:lnTo>
                  <a:lnTo>
                    <a:pt x="1042928" y="424992"/>
                  </a:lnTo>
                  <a:lnTo>
                    <a:pt x="1346703" y="13444"/>
                  </a:lnTo>
                  <a:lnTo>
                    <a:pt x="1346673" y="1341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8A490">
                    <a:lumMod val="86000"/>
                  </a:srgbClr>
                </a:gs>
                <a:gs pos="100000">
                  <a:srgbClr val="68A490">
                    <a:lumMod val="94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4" name="任意多边形 73"/>
            <p:cNvSpPr/>
            <p:nvPr/>
          </p:nvSpPr>
          <p:spPr>
            <a:xfrm rot="19414073">
              <a:off x="8505063" y="4480341"/>
              <a:ext cx="899834" cy="276143"/>
            </a:xfrm>
            <a:custGeom>
              <a:avLst/>
              <a:gdLst>
                <a:gd name="connsiteX0" fmla="*/ 2095080 w 2559921"/>
                <a:gd name="connsiteY0" fmla="*/ 0 h 785593"/>
                <a:gd name="connsiteX1" fmla="*/ 1515210 w 2559921"/>
                <a:gd name="connsiteY1" fmla="*/ 785593 h 785593"/>
                <a:gd name="connsiteX2" fmla="*/ 112465 w 2559921"/>
                <a:gd name="connsiteY2" fmla="*/ 105243 h 785593"/>
                <a:gd name="connsiteX3" fmla="*/ 0 w 2559921"/>
                <a:gd name="connsiteY3" fmla="*/ 52296 h 785593"/>
                <a:gd name="connsiteX4" fmla="*/ 799468 w 2559921"/>
                <a:gd name="connsiteY4" fmla="*/ 32340 h 785593"/>
                <a:gd name="connsiteX5" fmla="*/ 836153 w 2559921"/>
                <a:gd name="connsiteY5" fmla="*/ 41300 h 785593"/>
                <a:gd name="connsiteX6" fmla="*/ 836637 w 2559921"/>
                <a:gd name="connsiteY6" fmla="*/ 31412 h 785593"/>
                <a:gd name="connsiteX7" fmla="*/ 1225940 w 2559921"/>
                <a:gd name="connsiteY7" fmla="*/ 21694 h 785593"/>
                <a:gd name="connsiteX8" fmla="*/ 1219099 w 2559921"/>
                <a:gd name="connsiteY8" fmla="*/ 134838 h 785593"/>
                <a:gd name="connsiteX9" fmla="*/ 1425419 w 2559921"/>
                <a:gd name="connsiteY9" fmla="*/ 185235 h 785593"/>
                <a:gd name="connsiteX10" fmla="*/ 1552144 w 2559921"/>
                <a:gd name="connsiteY10" fmla="*/ 13551 h 785593"/>
                <a:gd name="connsiteX11" fmla="*/ 2528369 w 2559921"/>
                <a:gd name="connsiteY11" fmla="*/ 266512 h 785593"/>
                <a:gd name="connsiteX12" fmla="*/ 2559921 w 2559921"/>
                <a:gd name="connsiteY12" fmla="*/ 342686 h 785593"/>
                <a:gd name="connsiteX13" fmla="*/ 2452194 w 2559921"/>
                <a:gd name="connsiteY13" fmla="*/ 450413 h 785593"/>
                <a:gd name="connsiteX14" fmla="*/ 2181476 w 2559921"/>
                <a:gd name="connsiteY14" fmla="*/ 450413 h 785593"/>
                <a:gd name="connsiteX15" fmla="*/ 2073749 w 2559921"/>
                <a:gd name="connsiteY15" fmla="*/ 342686 h 785593"/>
                <a:gd name="connsiteX16" fmla="*/ 2181476 w 2559921"/>
                <a:gd name="connsiteY16" fmla="*/ 234959 h 785593"/>
                <a:gd name="connsiteX17" fmla="*/ 2452194 w 2559921"/>
                <a:gd name="connsiteY17" fmla="*/ 234959 h 785593"/>
                <a:gd name="connsiteX18" fmla="*/ 2528369 w 2559921"/>
                <a:gd name="connsiteY18" fmla="*/ 266512 h 785593"/>
                <a:gd name="connsiteX0" fmla="*/ 2095080 w 2559921"/>
                <a:gd name="connsiteY0" fmla="*/ 0 h 785593"/>
                <a:gd name="connsiteX1" fmla="*/ 1515210 w 2559921"/>
                <a:gd name="connsiteY1" fmla="*/ 785593 h 785593"/>
                <a:gd name="connsiteX2" fmla="*/ 112465 w 2559921"/>
                <a:gd name="connsiteY2" fmla="*/ 105243 h 785593"/>
                <a:gd name="connsiteX3" fmla="*/ 0 w 2559921"/>
                <a:gd name="connsiteY3" fmla="*/ 52296 h 785593"/>
                <a:gd name="connsiteX4" fmla="*/ 799468 w 2559921"/>
                <a:gd name="connsiteY4" fmla="*/ 32340 h 785593"/>
                <a:gd name="connsiteX5" fmla="*/ 836153 w 2559921"/>
                <a:gd name="connsiteY5" fmla="*/ 41300 h 785593"/>
                <a:gd name="connsiteX6" fmla="*/ 1225940 w 2559921"/>
                <a:gd name="connsiteY6" fmla="*/ 21694 h 785593"/>
                <a:gd name="connsiteX7" fmla="*/ 1219099 w 2559921"/>
                <a:gd name="connsiteY7" fmla="*/ 134838 h 785593"/>
                <a:gd name="connsiteX8" fmla="*/ 1425419 w 2559921"/>
                <a:gd name="connsiteY8" fmla="*/ 185235 h 785593"/>
                <a:gd name="connsiteX9" fmla="*/ 1552144 w 2559921"/>
                <a:gd name="connsiteY9" fmla="*/ 13551 h 785593"/>
                <a:gd name="connsiteX10" fmla="*/ 2095080 w 2559921"/>
                <a:gd name="connsiteY10" fmla="*/ 0 h 785593"/>
                <a:gd name="connsiteX11" fmla="*/ 2528369 w 2559921"/>
                <a:gd name="connsiteY11" fmla="*/ 266512 h 785593"/>
                <a:gd name="connsiteX12" fmla="*/ 2559921 w 2559921"/>
                <a:gd name="connsiteY12" fmla="*/ 342686 h 785593"/>
                <a:gd name="connsiteX13" fmla="*/ 2452194 w 2559921"/>
                <a:gd name="connsiteY13" fmla="*/ 450413 h 785593"/>
                <a:gd name="connsiteX14" fmla="*/ 2181476 w 2559921"/>
                <a:gd name="connsiteY14" fmla="*/ 450413 h 785593"/>
                <a:gd name="connsiteX15" fmla="*/ 2073749 w 2559921"/>
                <a:gd name="connsiteY15" fmla="*/ 342686 h 785593"/>
                <a:gd name="connsiteX16" fmla="*/ 2181476 w 2559921"/>
                <a:gd name="connsiteY16" fmla="*/ 234959 h 785593"/>
                <a:gd name="connsiteX17" fmla="*/ 2452194 w 2559921"/>
                <a:gd name="connsiteY17" fmla="*/ 234959 h 785593"/>
                <a:gd name="connsiteX18" fmla="*/ 2528369 w 2559921"/>
                <a:gd name="connsiteY18" fmla="*/ 266512 h 785593"/>
                <a:gd name="connsiteX0" fmla="*/ 2095080 w 2559921"/>
                <a:gd name="connsiteY0" fmla="*/ 0 h 785593"/>
                <a:gd name="connsiteX1" fmla="*/ 1515210 w 2559921"/>
                <a:gd name="connsiteY1" fmla="*/ 785593 h 785593"/>
                <a:gd name="connsiteX2" fmla="*/ 112465 w 2559921"/>
                <a:gd name="connsiteY2" fmla="*/ 105243 h 785593"/>
                <a:gd name="connsiteX3" fmla="*/ 0 w 2559921"/>
                <a:gd name="connsiteY3" fmla="*/ 52296 h 785593"/>
                <a:gd name="connsiteX4" fmla="*/ 799468 w 2559921"/>
                <a:gd name="connsiteY4" fmla="*/ 32340 h 785593"/>
                <a:gd name="connsiteX5" fmla="*/ 1225940 w 2559921"/>
                <a:gd name="connsiteY5" fmla="*/ 21694 h 785593"/>
                <a:gd name="connsiteX6" fmla="*/ 1219099 w 2559921"/>
                <a:gd name="connsiteY6" fmla="*/ 134838 h 785593"/>
                <a:gd name="connsiteX7" fmla="*/ 1425419 w 2559921"/>
                <a:gd name="connsiteY7" fmla="*/ 185235 h 785593"/>
                <a:gd name="connsiteX8" fmla="*/ 1552144 w 2559921"/>
                <a:gd name="connsiteY8" fmla="*/ 13551 h 785593"/>
                <a:gd name="connsiteX9" fmla="*/ 2095080 w 2559921"/>
                <a:gd name="connsiteY9" fmla="*/ 0 h 785593"/>
                <a:gd name="connsiteX10" fmla="*/ 2528369 w 2559921"/>
                <a:gd name="connsiteY10" fmla="*/ 266512 h 785593"/>
                <a:gd name="connsiteX11" fmla="*/ 2559921 w 2559921"/>
                <a:gd name="connsiteY11" fmla="*/ 342686 h 785593"/>
                <a:gd name="connsiteX12" fmla="*/ 2452194 w 2559921"/>
                <a:gd name="connsiteY12" fmla="*/ 450413 h 785593"/>
                <a:gd name="connsiteX13" fmla="*/ 2181476 w 2559921"/>
                <a:gd name="connsiteY13" fmla="*/ 450413 h 785593"/>
                <a:gd name="connsiteX14" fmla="*/ 2073749 w 2559921"/>
                <a:gd name="connsiteY14" fmla="*/ 342686 h 785593"/>
                <a:gd name="connsiteX15" fmla="*/ 2181476 w 2559921"/>
                <a:gd name="connsiteY15" fmla="*/ 234959 h 785593"/>
                <a:gd name="connsiteX16" fmla="*/ 2452194 w 2559921"/>
                <a:gd name="connsiteY16" fmla="*/ 234959 h 785593"/>
                <a:gd name="connsiteX17" fmla="*/ 2528369 w 2559921"/>
                <a:gd name="connsiteY17" fmla="*/ 266512 h 785593"/>
                <a:gd name="connsiteX0" fmla="*/ 2095080 w 2559921"/>
                <a:gd name="connsiteY0" fmla="*/ 0 h 785593"/>
                <a:gd name="connsiteX1" fmla="*/ 1515210 w 2559921"/>
                <a:gd name="connsiteY1" fmla="*/ 785593 h 785593"/>
                <a:gd name="connsiteX2" fmla="*/ 112465 w 2559921"/>
                <a:gd name="connsiteY2" fmla="*/ 105243 h 785593"/>
                <a:gd name="connsiteX3" fmla="*/ 0 w 2559921"/>
                <a:gd name="connsiteY3" fmla="*/ 52296 h 785593"/>
                <a:gd name="connsiteX4" fmla="*/ 1225940 w 2559921"/>
                <a:gd name="connsiteY4" fmla="*/ 21694 h 785593"/>
                <a:gd name="connsiteX5" fmla="*/ 1219099 w 2559921"/>
                <a:gd name="connsiteY5" fmla="*/ 134838 h 785593"/>
                <a:gd name="connsiteX6" fmla="*/ 1425419 w 2559921"/>
                <a:gd name="connsiteY6" fmla="*/ 185235 h 785593"/>
                <a:gd name="connsiteX7" fmla="*/ 1552144 w 2559921"/>
                <a:gd name="connsiteY7" fmla="*/ 13551 h 785593"/>
                <a:gd name="connsiteX8" fmla="*/ 2095080 w 2559921"/>
                <a:gd name="connsiteY8" fmla="*/ 0 h 785593"/>
                <a:gd name="connsiteX9" fmla="*/ 2528369 w 2559921"/>
                <a:gd name="connsiteY9" fmla="*/ 266512 h 785593"/>
                <a:gd name="connsiteX10" fmla="*/ 2559921 w 2559921"/>
                <a:gd name="connsiteY10" fmla="*/ 342686 h 785593"/>
                <a:gd name="connsiteX11" fmla="*/ 2452194 w 2559921"/>
                <a:gd name="connsiteY11" fmla="*/ 450413 h 785593"/>
                <a:gd name="connsiteX12" fmla="*/ 2181476 w 2559921"/>
                <a:gd name="connsiteY12" fmla="*/ 450413 h 785593"/>
                <a:gd name="connsiteX13" fmla="*/ 2073749 w 2559921"/>
                <a:gd name="connsiteY13" fmla="*/ 342686 h 785593"/>
                <a:gd name="connsiteX14" fmla="*/ 2181476 w 2559921"/>
                <a:gd name="connsiteY14" fmla="*/ 234959 h 785593"/>
                <a:gd name="connsiteX15" fmla="*/ 2452194 w 2559921"/>
                <a:gd name="connsiteY15" fmla="*/ 234959 h 785593"/>
                <a:gd name="connsiteX16" fmla="*/ 2528369 w 2559921"/>
                <a:gd name="connsiteY16" fmla="*/ 266512 h 785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59921" h="785593">
                  <a:moveTo>
                    <a:pt x="2095080" y="0"/>
                  </a:moveTo>
                  <a:lnTo>
                    <a:pt x="1515210" y="785593"/>
                  </a:lnTo>
                  <a:cubicBezTo>
                    <a:pt x="1477495" y="743216"/>
                    <a:pt x="751993" y="405789"/>
                    <a:pt x="112465" y="105243"/>
                  </a:cubicBezTo>
                  <a:lnTo>
                    <a:pt x="0" y="52296"/>
                  </a:lnTo>
                  <a:lnTo>
                    <a:pt x="1225940" y="21694"/>
                  </a:lnTo>
                  <a:lnTo>
                    <a:pt x="1219099" y="134838"/>
                  </a:lnTo>
                  <a:lnTo>
                    <a:pt x="1425419" y="185235"/>
                  </a:lnTo>
                  <a:lnTo>
                    <a:pt x="1552144" y="13551"/>
                  </a:lnTo>
                  <a:lnTo>
                    <a:pt x="2095080" y="0"/>
                  </a:lnTo>
                  <a:close/>
                  <a:moveTo>
                    <a:pt x="2528369" y="266512"/>
                  </a:moveTo>
                  <a:cubicBezTo>
                    <a:pt x="2547863" y="286006"/>
                    <a:pt x="2559921" y="312938"/>
                    <a:pt x="2559921" y="342686"/>
                  </a:cubicBezTo>
                  <a:cubicBezTo>
                    <a:pt x="2559921" y="402182"/>
                    <a:pt x="2511690" y="450413"/>
                    <a:pt x="2452194" y="450413"/>
                  </a:cubicBezTo>
                  <a:lnTo>
                    <a:pt x="2181476" y="450413"/>
                  </a:lnTo>
                  <a:cubicBezTo>
                    <a:pt x="2121980" y="450413"/>
                    <a:pt x="2073749" y="402182"/>
                    <a:pt x="2073749" y="342686"/>
                  </a:cubicBezTo>
                  <a:cubicBezTo>
                    <a:pt x="2073749" y="283190"/>
                    <a:pt x="2121980" y="234959"/>
                    <a:pt x="2181476" y="234959"/>
                  </a:cubicBezTo>
                  <a:lnTo>
                    <a:pt x="2452194" y="234959"/>
                  </a:lnTo>
                  <a:cubicBezTo>
                    <a:pt x="2481942" y="234959"/>
                    <a:pt x="2508874" y="247017"/>
                    <a:pt x="2528369" y="26651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D82B8">
                    <a:lumMod val="86000"/>
                  </a:srgbClr>
                </a:gs>
                <a:gs pos="60000">
                  <a:srgbClr val="4D82B8"/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5" name="任意多边形 74"/>
            <p:cNvSpPr/>
            <p:nvPr/>
          </p:nvSpPr>
          <p:spPr>
            <a:xfrm rot="19414073">
              <a:off x="7618050" y="3641288"/>
              <a:ext cx="1163625" cy="477183"/>
            </a:xfrm>
            <a:custGeom>
              <a:avLst/>
              <a:gdLst>
                <a:gd name="connsiteX0" fmla="*/ 617404 w 3310374"/>
                <a:gd name="connsiteY0" fmla="*/ 1210072 h 1357528"/>
                <a:gd name="connsiteX1" fmla="*/ 642703 w 3310374"/>
                <a:gd name="connsiteY1" fmla="*/ 1271150 h 1357528"/>
                <a:gd name="connsiteX2" fmla="*/ 642703 w 3310374"/>
                <a:gd name="connsiteY2" fmla="*/ 1271150 h 1357528"/>
                <a:gd name="connsiteX3" fmla="*/ 556324 w 3310374"/>
                <a:gd name="connsiteY3" fmla="*/ 1357528 h 1357528"/>
                <a:gd name="connsiteX4" fmla="*/ 86378 w 3310374"/>
                <a:gd name="connsiteY4" fmla="*/ 1357527 h 1357528"/>
                <a:gd name="connsiteX5" fmla="*/ 0 w 3310374"/>
                <a:gd name="connsiteY5" fmla="*/ 1271149 h 1357528"/>
                <a:gd name="connsiteX6" fmla="*/ 1 w 3310374"/>
                <a:gd name="connsiteY6" fmla="*/ 1271150 h 1357528"/>
                <a:gd name="connsiteX7" fmla="*/ 86378 w 3310374"/>
                <a:gd name="connsiteY7" fmla="*/ 1184772 h 1357528"/>
                <a:gd name="connsiteX8" fmla="*/ 556325 w 3310374"/>
                <a:gd name="connsiteY8" fmla="*/ 1184772 h 1357528"/>
                <a:gd name="connsiteX9" fmla="*/ 617404 w 3310374"/>
                <a:gd name="connsiteY9" fmla="*/ 1210072 h 1357528"/>
                <a:gd name="connsiteX10" fmla="*/ 1732989 w 3310374"/>
                <a:gd name="connsiteY10" fmla="*/ 0 h 1357528"/>
                <a:gd name="connsiteX11" fmla="*/ 3011143 w 3310374"/>
                <a:gd name="connsiteY11" fmla="*/ 1241249 h 1357528"/>
                <a:gd name="connsiteX12" fmla="*/ 2390783 w 3310374"/>
                <a:gd name="connsiteY12" fmla="*/ 1256733 h 1357528"/>
                <a:gd name="connsiteX13" fmla="*/ 1884746 w 3310374"/>
                <a:gd name="connsiteY13" fmla="*/ 775535 h 1357528"/>
                <a:gd name="connsiteX14" fmla="*/ 1548924 w 3310374"/>
                <a:gd name="connsiteY14" fmla="*/ 1232553 h 1357528"/>
                <a:gd name="connsiteX15" fmla="*/ 1514647 w 3310374"/>
                <a:gd name="connsiteY15" fmla="*/ 1278604 h 1357528"/>
                <a:gd name="connsiteX16" fmla="*/ 775598 w 3310374"/>
                <a:gd name="connsiteY16" fmla="*/ 1297052 h 1357528"/>
                <a:gd name="connsiteX17" fmla="*/ 3284767 w 3310374"/>
                <a:gd name="connsiteY17" fmla="*/ 977788 h 1357528"/>
                <a:gd name="connsiteX18" fmla="*/ 3310374 w 3310374"/>
                <a:gd name="connsiteY18" fmla="*/ 1039608 h 1357528"/>
                <a:gd name="connsiteX19" fmla="*/ 3222947 w 3310374"/>
                <a:gd name="connsiteY19" fmla="*/ 1127035 h 1357528"/>
                <a:gd name="connsiteX20" fmla="*/ 3106022 w 3310374"/>
                <a:gd name="connsiteY20" fmla="*/ 1127035 h 1357528"/>
                <a:gd name="connsiteX21" fmla="*/ 3018595 w 3310374"/>
                <a:gd name="connsiteY21" fmla="*/ 1039608 h 1357528"/>
                <a:gd name="connsiteX22" fmla="*/ 3106022 w 3310374"/>
                <a:gd name="connsiteY22" fmla="*/ 952181 h 1357528"/>
                <a:gd name="connsiteX23" fmla="*/ 3222947 w 3310374"/>
                <a:gd name="connsiteY23" fmla="*/ 952181 h 1357528"/>
                <a:gd name="connsiteX24" fmla="*/ 3284767 w 3310374"/>
                <a:gd name="connsiteY24" fmla="*/ 977788 h 135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310374" h="1357528">
                  <a:moveTo>
                    <a:pt x="617404" y="1210072"/>
                  </a:moveTo>
                  <a:cubicBezTo>
                    <a:pt x="633035" y="1225703"/>
                    <a:pt x="642704" y="1247298"/>
                    <a:pt x="642703" y="1271150"/>
                  </a:cubicBezTo>
                  <a:lnTo>
                    <a:pt x="642703" y="1271150"/>
                  </a:lnTo>
                  <a:cubicBezTo>
                    <a:pt x="642703" y="1318855"/>
                    <a:pt x="604030" y="1357528"/>
                    <a:pt x="556324" y="1357528"/>
                  </a:cubicBezTo>
                  <a:lnTo>
                    <a:pt x="86378" y="1357527"/>
                  </a:lnTo>
                  <a:cubicBezTo>
                    <a:pt x="38674" y="1357527"/>
                    <a:pt x="1" y="1318854"/>
                    <a:pt x="0" y="1271149"/>
                  </a:cubicBezTo>
                  <a:lnTo>
                    <a:pt x="1" y="1271150"/>
                  </a:lnTo>
                  <a:cubicBezTo>
                    <a:pt x="0" y="1223445"/>
                    <a:pt x="38674" y="1184772"/>
                    <a:pt x="86378" y="1184772"/>
                  </a:cubicBezTo>
                  <a:lnTo>
                    <a:pt x="556325" y="1184772"/>
                  </a:lnTo>
                  <a:cubicBezTo>
                    <a:pt x="580178" y="1184772"/>
                    <a:pt x="601772" y="1194440"/>
                    <a:pt x="617404" y="1210072"/>
                  </a:cubicBezTo>
                  <a:close/>
                  <a:moveTo>
                    <a:pt x="1732989" y="0"/>
                  </a:moveTo>
                  <a:lnTo>
                    <a:pt x="3011143" y="1241249"/>
                  </a:lnTo>
                  <a:lnTo>
                    <a:pt x="2390783" y="1256733"/>
                  </a:lnTo>
                  <a:lnTo>
                    <a:pt x="1884746" y="775535"/>
                  </a:lnTo>
                  <a:cubicBezTo>
                    <a:pt x="1772646" y="929713"/>
                    <a:pt x="1660736" y="1081685"/>
                    <a:pt x="1548924" y="1232553"/>
                  </a:cubicBezTo>
                  <a:lnTo>
                    <a:pt x="1514647" y="1278604"/>
                  </a:lnTo>
                  <a:lnTo>
                    <a:pt x="775598" y="1297052"/>
                  </a:lnTo>
                  <a:close/>
                  <a:moveTo>
                    <a:pt x="3284767" y="977788"/>
                  </a:moveTo>
                  <a:cubicBezTo>
                    <a:pt x="3300589" y="993609"/>
                    <a:pt x="3310374" y="1015466"/>
                    <a:pt x="3310374" y="1039608"/>
                  </a:cubicBezTo>
                  <a:cubicBezTo>
                    <a:pt x="3310374" y="1087893"/>
                    <a:pt x="3271232" y="1127035"/>
                    <a:pt x="3222947" y="1127035"/>
                  </a:cubicBezTo>
                  <a:lnTo>
                    <a:pt x="3106022" y="1127035"/>
                  </a:lnTo>
                  <a:cubicBezTo>
                    <a:pt x="3057737" y="1127035"/>
                    <a:pt x="3018595" y="1087893"/>
                    <a:pt x="3018595" y="1039608"/>
                  </a:cubicBezTo>
                  <a:cubicBezTo>
                    <a:pt x="3018595" y="991323"/>
                    <a:pt x="3057737" y="952181"/>
                    <a:pt x="3106022" y="952181"/>
                  </a:cubicBezTo>
                  <a:lnTo>
                    <a:pt x="3222947" y="952181"/>
                  </a:lnTo>
                  <a:cubicBezTo>
                    <a:pt x="3247089" y="952181"/>
                    <a:pt x="3268946" y="961966"/>
                    <a:pt x="3284767" y="97778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75E3E">
                    <a:lumMod val="89000"/>
                  </a:srgbClr>
                </a:gs>
                <a:gs pos="100000">
                  <a:srgbClr val="D75E3E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8406453" y="3963124"/>
              <a:ext cx="506901" cy="673177"/>
            </a:xfrm>
            <a:custGeom>
              <a:avLst/>
              <a:gdLst>
                <a:gd name="connsiteX0" fmla="*/ 0 w 1442074"/>
                <a:gd name="connsiteY0" fmla="*/ 0 h 1915108"/>
                <a:gd name="connsiteX1" fmla="*/ 451827 w 1442074"/>
                <a:gd name="connsiteY1" fmla="*/ 0 h 1915108"/>
                <a:gd name="connsiteX2" fmla="*/ 456830 w 1442074"/>
                <a:gd name="connsiteY2" fmla="*/ 0 h 1915108"/>
                <a:gd name="connsiteX3" fmla="*/ 456830 w 1442074"/>
                <a:gd name="connsiteY3" fmla="*/ 666546 h 1915108"/>
                <a:gd name="connsiteX4" fmla="*/ 941676 w 1442074"/>
                <a:gd name="connsiteY4" fmla="*/ 0 h 1915108"/>
                <a:gd name="connsiteX5" fmla="*/ 1420482 w 1442074"/>
                <a:gd name="connsiteY5" fmla="*/ 0 h 1915108"/>
                <a:gd name="connsiteX6" fmla="*/ 807156 w 1442074"/>
                <a:gd name="connsiteY6" fmla="*/ 843174 h 1915108"/>
                <a:gd name="connsiteX7" fmla="*/ 1358337 w 1442074"/>
                <a:gd name="connsiteY7" fmla="*/ 1692816 h 1915108"/>
                <a:gd name="connsiteX8" fmla="*/ 1442074 w 1442074"/>
                <a:gd name="connsiteY8" fmla="*/ 1657778 h 1915108"/>
                <a:gd name="connsiteX9" fmla="*/ 1442026 w 1442074"/>
                <a:gd name="connsiteY9" fmla="*/ 1659805 h 1915108"/>
                <a:gd name="connsiteX10" fmla="*/ 840008 w 1442074"/>
                <a:gd name="connsiteY10" fmla="*/ 1909700 h 1915108"/>
                <a:gd name="connsiteX11" fmla="*/ 994683 w 1442074"/>
                <a:gd name="connsiteY11" fmla="*/ 1844979 h 1915108"/>
                <a:gd name="connsiteX12" fmla="*/ 456830 w 1442074"/>
                <a:gd name="connsiteY12" fmla="*/ 1036337 h 1915108"/>
                <a:gd name="connsiteX13" fmla="*/ 456830 w 1442074"/>
                <a:gd name="connsiteY13" fmla="*/ 1878072 h 1915108"/>
                <a:gd name="connsiteX14" fmla="*/ 451827 w 1442074"/>
                <a:gd name="connsiteY14" fmla="*/ 1878072 h 1915108"/>
                <a:gd name="connsiteX15" fmla="*/ 451827 w 1442074"/>
                <a:gd name="connsiteY15" fmla="*/ 1915108 h 1915108"/>
                <a:gd name="connsiteX16" fmla="*/ 0 w 1442074"/>
                <a:gd name="connsiteY16" fmla="*/ 1915108 h 1915108"/>
                <a:gd name="connsiteX17" fmla="*/ 0 w 1442074"/>
                <a:gd name="connsiteY17" fmla="*/ 1878072 h 1915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42074" h="1915108">
                  <a:moveTo>
                    <a:pt x="0" y="0"/>
                  </a:moveTo>
                  <a:lnTo>
                    <a:pt x="451827" y="0"/>
                  </a:lnTo>
                  <a:lnTo>
                    <a:pt x="456830" y="0"/>
                  </a:lnTo>
                  <a:lnTo>
                    <a:pt x="456830" y="666546"/>
                  </a:lnTo>
                  <a:lnTo>
                    <a:pt x="941676" y="0"/>
                  </a:lnTo>
                  <a:lnTo>
                    <a:pt x="1420482" y="0"/>
                  </a:lnTo>
                  <a:lnTo>
                    <a:pt x="807156" y="843174"/>
                  </a:lnTo>
                  <a:lnTo>
                    <a:pt x="1358337" y="1692816"/>
                  </a:lnTo>
                  <a:lnTo>
                    <a:pt x="1442074" y="1657778"/>
                  </a:lnTo>
                  <a:lnTo>
                    <a:pt x="1442026" y="1659805"/>
                  </a:lnTo>
                  <a:lnTo>
                    <a:pt x="840008" y="1909700"/>
                  </a:lnTo>
                  <a:lnTo>
                    <a:pt x="994683" y="1844979"/>
                  </a:lnTo>
                  <a:lnTo>
                    <a:pt x="456830" y="1036337"/>
                  </a:lnTo>
                  <a:lnTo>
                    <a:pt x="456830" y="1878072"/>
                  </a:lnTo>
                  <a:lnTo>
                    <a:pt x="451827" y="1878072"/>
                  </a:lnTo>
                  <a:lnTo>
                    <a:pt x="451827" y="1915108"/>
                  </a:lnTo>
                  <a:lnTo>
                    <a:pt x="0" y="1915108"/>
                  </a:lnTo>
                  <a:lnTo>
                    <a:pt x="0" y="1878072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9340765" y="4950928"/>
              <a:ext cx="174694" cy="307156"/>
            </a:xfrm>
            <a:custGeom>
              <a:avLst/>
              <a:gdLst/>
              <a:ahLst/>
              <a:cxnLst/>
              <a:rect l="l" t="t" r="r" b="b"/>
              <a:pathLst>
                <a:path w="101575" h="178594">
                  <a:moveTo>
                    <a:pt x="50453" y="88962"/>
                  </a:moveTo>
                  <a:cubicBezTo>
                    <a:pt x="44946" y="88962"/>
                    <a:pt x="39793" y="89948"/>
                    <a:pt x="34993" y="91920"/>
                  </a:cubicBezTo>
                  <a:cubicBezTo>
                    <a:pt x="30194" y="93892"/>
                    <a:pt x="26045" y="96627"/>
                    <a:pt x="22548" y="100124"/>
                  </a:cubicBezTo>
                  <a:cubicBezTo>
                    <a:pt x="19050" y="103622"/>
                    <a:pt x="16315" y="107826"/>
                    <a:pt x="14343" y="112737"/>
                  </a:cubicBezTo>
                  <a:cubicBezTo>
                    <a:pt x="12372" y="117649"/>
                    <a:pt x="11386" y="123006"/>
                    <a:pt x="11386" y="128811"/>
                  </a:cubicBezTo>
                  <a:cubicBezTo>
                    <a:pt x="11386" y="134838"/>
                    <a:pt x="12353" y="140308"/>
                    <a:pt x="14288" y="145219"/>
                  </a:cubicBezTo>
                  <a:cubicBezTo>
                    <a:pt x="16222" y="150130"/>
                    <a:pt x="18901" y="154335"/>
                    <a:pt x="22324" y="157832"/>
                  </a:cubicBezTo>
                  <a:cubicBezTo>
                    <a:pt x="25747" y="161330"/>
                    <a:pt x="29840" y="164009"/>
                    <a:pt x="34603" y="165869"/>
                  </a:cubicBezTo>
                  <a:cubicBezTo>
                    <a:pt x="39365" y="167729"/>
                    <a:pt x="44649" y="168659"/>
                    <a:pt x="50453" y="168659"/>
                  </a:cubicBezTo>
                  <a:cubicBezTo>
                    <a:pt x="56183" y="168659"/>
                    <a:pt x="61448" y="167729"/>
                    <a:pt x="66247" y="165869"/>
                  </a:cubicBezTo>
                  <a:cubicBezTo>
                    <a:pt x="71047" y="164009"/>
                    <a:pt x="75196" y="161330"/>
                    <a:pt x="78693" y="157832"/>
                  </a:cubicBezTo>
                  <a:cubicBezTo>
                    <a:pt x="82191" y="154335"/>
                    <a:pt x="84907" y="150130"/>
                    <a:pt x="86841" y="145219"/>
                  </a:cubicBezTo>
                  <a:cubicBezTo>
                    <a:pt x="88776" y="140308"/>
                    <a:pt x="89744" y="134838"/>
                    <a:pt x="89744" y="128811"/>
                  </a:cubicBezTo>
                  <a:cubicBezTo>
                    <a:pt x="89744" y="123379"/>
                    <a:pt x="88813" y="118263"/>
                    <a:pt x="86953" y="113463"/>
                  </a:cubicBezTo>
                  <a:cubicBezTo>
                    <a:pt x="85093" y="108663"/>
                    <a:pt x="82470" y="104459"/>
                    <a:pt x="79084" y="100850"/>
                  </a:cubicBezTo>
                  <a:cubicBezTo>
                    <a:pt x="75698" y="97241"/>
                    <a:pt x="71568" y="94357"/>
                    <a:pt x="66694" y="92199"/>
                  </a:cubicBezTo>
                  <a:cubicBezTo>
                    <a:pt x="61820" y="90041"/>
                    <a:pt x="56406" y="88962"/>
                    <a:pt x="50453" y="88962"/>
                  </a:cubicBezTo>
                  <a:close/>
                  <a:moveTo>
                    <a:pt x="50676" y="10158"/>
                  </a:moveTo>
                  <a:cubicBezTo>
                    <a:pt x="45690" y="10158"/>
                    <a:pt x="41170" y="11069"/>
                    <a:pt x="37114" y="12892"/>
                  </a:cubicBezTo>
                  <a:cubicBezTo>
                    <a:pt x="33059" y="14715"/>
                    <a:pt x="29561" y="17171"/>
                    <a:pt x="26622" y="20259"/>
                  </a:cubicBezTo>
                  <a:cubicBezTo>
                    <a:pt x="23682" y="23347"/>
                    <a:pt x="21413" y="26975"/>
                    <a:pt x="19813" y="31142"/>
                  </a:cubicBezTo>
                  <a:cubicBezTo>
                    <a:pt x="18213" y="35309"/>
                    <a:pt x="17413" y="39774"/>
                    <a:pt x="17413" y="44537"/>
                  </a:cubicBezTo>
                  <a:cubicBezTo>
                    <a:pt x="17413" y="49374"/>
                    <a:pt x="18287" y="53857"/>
                    <a:pt x="20036" y="57987"/>
                  </a:cubicBezTo>
                  <a:cubicBezTo>
                    <a:pt x="21785" y="62117"/>
                    <a:pt x="24166" y="65708"/>
                    <a:pt x="27180" y="68759"/>
                  </a:cubicBezTo>
                  <a:cubicBezTo>
                    <a:pt x="30194" y="71810"/>
                    <a:pt x="33728" y="74228"/>
                    <a:pt x="37784" y="76014"/>
                  </a:cubicBezTo>
                  <a:cubicBezTo>
                    <a:pt x="41839" y="77800"/>
                    <a:pt x="46137" y="78693"/>
                    <a:pt x="50676" y="78693"/>
                  </a:cubicBezTo>
                  <a:cubicBezTo>
                    <a:pt x="55290" y="78693"/>
                    <a:pt x="59643" y="77800"/>
                    <a:pt x="63736" y="76014"/>
                  </a:cubicBezTo>
                  <a:cubicBezTo>
                    <a:pt x="67829" y="74228"/>
                    <a:pt x="71382" y="71791"/>
                    <a:pt x="74396" y="68703"/>
                  </a:cubicBezTo>
                  <a:cubicBezTo>
                    <a:pt x="77409" y="65615"/>
                    <a:pt x="79791" y="62006"/>
                    <a:pt x="81539" y="57876"/>
                  </a:cubicBezTo>
                  <a:cubicBezTo>
                    <a:pt x="83288" y="53746"/>
                    <a:pt x="84162" y="49299"/>
                    <a:pt x="84162" y="44537"/>
                  </a:cubicBezTo>
                  <a:cubicBezTo>
                    <a:pt x="84162" y="39626"/>
                    <a:pt x="83307" y="35086"/>
                    <a:pt x="81595" y="30919"/>
                  </a:cubicBezTo>
                  <a:cubicBezTo>
                    <a:pt x="79884" y="26752"/>
                    <a:pt x="77521" y="23124"/>
                    <a:pt x="74507" y="20036"/>
                  </a:cubicBezTo>
                  <a:cubicBezTo>
                    <a:pt x="71493" y="16948"/>
                    <a:pt x="67959" y="14529"/>
                    <a:pt x="63903" y="12781"/>
                  </a:cubicBezTo>
                  <a:cubicBezTo>
                    <a:pt x="59848" y="11032"/>
                    <a:pt x="55439" y="10158"/>
                    <a:pt x="50676" y="10158"/>
                  </a:cubicBezTo>
                  <a:close/>
                  <a:moveTo>
                    <a:pt x="50788" y="0"/>
                  </a:moveTo>
                  <a:cubicBezTo>
                    <a:pt x="57336" y="0"/>
                    <a:pt x="63382" y="1135"/>
                    <a:pt x="68926" y="3404"/>
                  </a:cubicBezTo>
                  <a:cubicBezTo>
                    <a:pt x="74470" y="5674"/>
                    <a:pt x="79251" y="8781"/>
                    <a:pt x="83270" y="12725"/>
                  </a:cubicBezTo>
                  <a:cubicBezTo>
                    <a:pt x="87288" y="16669"/>
                    <a:pt x="90413" y="21320"/>
                    <a:pt x="92646" y="26677"/>
                  </a:cubicBezTo>
                  <a:cubicBezTo>
                    <a:pt x="94878" y="32035"/>
                    <a:pt x="95994" y="37877"/>
                    <a:pt x="95994" y="44202"/>
                  </a:cubicBezTo>
                  <a:cubicBezTo>
                    <a:pt x="95994" y="48444"/>
                    <a:pt x="95380" y="52499"/>
                    <a:pt x="94153" y="56369"/>
                  </a:cubicBezTo>
                  <a:cubicBezTo>
                    <a:pt x="92925" y="60238"/>
                    <a:pt x="91176" y="63847"/>
                    <a:pt x="88906" y="67196"/>
                  </a:cubicBezTo>
                  <a:cubicBezTo>
                    <a:pt x="86637" y="70545"/>
                    <a:pt x="83902" y="73577"/>
                    <a:pt x="80702" y="76293"/>
                  </a:cubicBezTo>
                  <a:cubicBezTo>
                    <a:pt x="77502" y="79009"/>
                    <a:pt x="73931" y="81335"/>
                    <a:pt x="69987" y="83269"/>
                  </a:cubicBezTo>
                  <a:cubicBezTo>
                    <a:pt x="75270" y="85130"/>
                    <a:pt x="79884" y="87641"/>
                    <a:pt x="83828" y="90804"/>
                  </a:cubicBezTo>
                  <a:cubicBezTo>
                    <a:pt x="87772" y="93966"/>
                    <a:pt x="91064" y="97520"/>
                    <a:pt x="93706" y="101464"/>
                  </a:cubicBezTo>
                  <a:cubicBezTo>
                    <a:pt x="96348" y="105408"/>
                    <a:pt x="98320" y="109593"/>
                    <a:pt x="99622" y="114021"/>
                  </a:cubicBezTo>
                  <a:cubicBezTo>
                    <a:pt x="100924" y="118449"/>
                    <a:pt x="101575" y="122969"/>
                    <a:pt x="101575" y="127583"/>
                  </a:cubicBezTo>
                  <a:cubicBezTo>
                    <a:pt x="101575" y="135620"/>
                    <a:pt x="100329" y="142801"/>
                    <a:pt x="97836" y="149126"/>
                  </a:cubicBezTo>
                  <a:cubicBezTo>
                    <a:pt x="95343" y="155451"/>
                    <a:pt x="91864" y="160790"/>
                    <a:pt x="87399" y="165143"/>
                  </a:cubicBezTo>
                  <a:cubicBezTo>
                    <a:pt x="82935" y="169497"/>
                    <a:pt x="77595" y="172827"/>
                    <a:pt x="71382" y="175134"/>
                  </a:cubicBezTo>
                  <a:cubicBezTo>
                    <a:pt x="65168" y="177440"/>
                    <a:pt x="58266" y="178594"/>
                    <a:pt x="50676" y="178594"/>
                  </a:cubicBezTo>
                  <a:cubicBezTo>
                    <a:pt x="43309" y="178594"/>
                    <a:pt x="36537" y="177440"/>
                    <a:pt x="30361" y="175134"/>
                  </a:cubicBezTo>
                  <a:cubicBezTo>
                    <a:pt x="24185" y="172827"/>
                    <a:pt x="18846" y="169515"/>
                    <a:pt x="14343" y="165199"/>
                  </a:cubicBezTo>
                  <a:cubicBezTo>
                    <a:pt x="9841" y="160883"/>
                    <a:pt x="6325" y="155563"/>
                    <a:pt x="3795" y="149237"/>
                  </a:cubicBezTo>
                  <a:cubicBezTo>
                    <a:pt x="1265" y="142912"/>
                    <a:pt x="0" y="135694"/>
                    <a:pt x="0" y="127583"/>
                  </a:cubicBezTo>
                  <a:cubicBezTo>
                    <a:pt x="0" y="122969"/>
                    <a:pt x="651" y="118449"/>
                    <a:pt x="1954" y="114021"/>
                  </a:cubicBezTo>
                  <a:cubicBezTo>
                    <a:pt x="3256" y="109593"/>
                    <a:pt x="5265" y="105408"/>
                    <a:pt x="7981" y="101464"/>
                  </a:cubicBezTo>
                  <a:cubicBezTo>
                    <a:pt x="10697" y="97520"/>
                    <a:pt x="14064" y="93966"/>
                    <a:pt x="18083" y="90804"/>
                  </a:cubicBezTo>
                  <a:cubicBezTo>
                    <a:pt x="22101" y="87641"/>
                    <a:pt x="26826" y="85130"/>
                    <a:pt x="32259" y="83269"/>
                  </a:cubicBezTo>
                  <a:cubicBezTo>
                    <a:pt x="28240" y="81335"/>
                    <a:pt x="24575" y="78991"/>
                    <a:pt x="21264" y="76237"/>
                  </a:cubicBezTo>
                  <a:cubicBezTo>
                    <a:pt x="17953" y="73484"/>
                    <a:pt x="15143" y="70452"/>
                    <a:pt x="12837" y="67140"/>
                  </a:cubicBezTo>
                  <a:cubicBezTo>
                    <a:pt x="10530" y="63829"/>
                    <a:pt x="8744" y="60220"/>
                    <a:pt x="7479" y="56313"/>
                  </a:cubicBezTo>
                  <a:cubicBezTo>
                    <a:pt x="6214" y="52406"/>
                    <a:pt x="5581" y="48369"/>
                    <a:pt x="5581" y="44202"/>
                  </a:cubicBezTo>
                  <a:cubicBezTo>
                    <a:pt x="5581" y="37802"/>
                    <a:pt x="6735" y="31924"/>
                    <a:pt x="9041" y="26566"/>
                  </a:cubicBezTo>
                  <a:cubicBezTo>
                    <a:pt x="11348" y="21208"/>
                    <a:pt x="14511" y="16557"/>
                    <a:pt x="18529" y="12613"/>
                  </a:cubicBezTo>
                  <a:cubicBezTo>
                    <a:pt x="22548" y="8669"/>
                    <a:pt x="27329" y="5581"/>
                    <a:pt x="32873" y="3349"/>
                  </a:cubicBezTo>
                  <a:cubicBezTo>
                    <a:pt x="38416" y="1116"/>
                    <a:pt x="44388" y="0"/>
                    <a:pt x="50788" y="0"/>
                  </a:cubicBezTo>
                  <a:close/>
                </a:path>
              </a:pathLst>
            </a:custGeom>
            <a:solidFill>
              <a:srgbClr val="E15A3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defRPr sz="6000">
                  <a:solidFill>
                    <a:srgbClr val="E15A35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652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868369" y="1296544"/>
            <a:ext cx="3300496" cy="3300170"/>
            <a:chOff x="1433216" y="450374"/>
            <a:chExt cx="4815184" cy="4814710"/>
          </a:xfrm>
        </p:grpSpPr>
        <p:sp>
          <p:nvSpPr>
            <p:cNvPr id="4" name="矩形 3"/>
            <p:cNvSpPr/>
            <p:nvPr/>
          </p:nvSpPr>
          <p:spPr>
            <a:xfrm>
              <a:off x="1433216" y="450374"/>
              <a:ext cx="4815184" cy="481471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566793" y="599489"/>
              <a:ext cx="4548031" cy="4516481"/>
              <a:chOff x="3643074" y="932228"/>
              <a:chExt cx="4548031" cy="4516481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3643074" y="932228"/>
                <a:ext cx="4180125" cy="4180123"/>
              </a:xfrm>
              <a:prstGeom prst="ellipse">
                <a:avLst/>
              </a:prstGeom>
              <a:gradFill flip="none" rotWithShape="1">
                <a:gsLst>
                  <a:gs pos="0">
                    <a:srgbClr val="89245F"/>
                  </a:gs>
                  <a:gs pos="100000">
                    <a:srgbClr val="89245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3841199" y="992463"/>
                <a:ext cx="3830682" cy="3830680"/>
              </a:xfrm>
              <a:prstGeom prst="ellipse">
                <a:avLst/>
              </a:prstGeom>
              <a:gradFill flip="none" rotWithShape="1">
                <a:gsLst>
                  <a:gs pos="0">
                    <a:srgbClr val="89245F"/>
                  </a:gs>
                  <a:gs pos="100000">
                    <a:srgbClr val="89245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3841199" y="1618029"/>
                <a:ext cx="3830682" cy="3830680"/>
              </a:xfrm>
              <a:prstGeom prst="ellipse">
                <a:avLst/>
              </a:prstGeom>
              <a:gradFill flip="none" rotWithShape="1">
                <a:gsLst>
                  <a:gs pos="0">
                    <a:srgbClr val="89245F"/>
                  </a:gs>
                  <a:gs pos="100000">
                    <a:srgbClr val="89245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4237439" y="1275129"/>
                <a:ext cx="3830682" cy="3830680"/>
              </a:xfrm>
              <a:prstGeom prst="ellipse">
                <a:avLst/>
              </a:prstGeom>
              <a:gradFill flip="none" rotWithShape="1">
                <a:gsLst>
                  <a:gs pos="0">
                    <a:srgbClr val="89245F"/>
                  </a:gs>
                  <a:gs pos="100000">
                    <a:srgbClr val="89245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4360423" y="1377202"/>
                <a:ext cx="3830682" cy="3830680"/>
              </a:xfrm>
              <a:prstGeom prst="ellipse">
                <a:avLst/>
              </a:prstGeom>
              <a:gradFill flip="none" rotWithShape="1">
                <a:gsLst>
                  <a:gs pos="0">
                    <a:srgbClr val="89245F"/>
                  </a:gs>
                  <a:gs pos="100000">
                    <a:srgbClr val="89245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237439" y="1275129"/>
                <a:ext cx="3224158" cy="3224156"/>
              </a:xfrm>
              <a:prstGeom prst="ellipse">
                <a:avLst/>
              </a:prstGeom>
              <a:gradFill flip="none" rotWithShape="1">
                <a:gsLst>
                  <a:gs pos="0">
                    <a:srgbClr val="F5F5F5"/>
                  </a:gs>
                  <a:gs pos="100000">
                    <a:srgbClr val="F5F5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499305" y="2320187"/>
                <a:ext cx="1451518" cy="1451517"/>
              </a:xfrm>
              <a:prstGeom prst="ellipse">
                <a:avLst/>
              </a:prstGeom>
              <a:gradFill flip="none" rotWithShape="1">
                <a:gsLst>
                  <a:gs pos="0">
                    <a:srgbClr val="F5F5F5"/>
                  </a:gs>
                  <a:gs pos="100000">
                    <a:srgbClr val="F5F5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693867" y="2033568"/>
                <a:ext cx="1451518" cy="1451517"/>
              </a:xfrm>
              <a:prstGeom prst="ellipse">
                <a:avLst/>
              </a:prstGeom>
              <a:gradFill flip="none" rotWithShape="1">
                <a:gsLst>
                  <a:gs pos="0">
                    <a:srgbClr val="F5F5F5"/>
                  </a:gs>
                  <a:gs pos="100000">
                    <a:srgbClr val="F5F5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5046699" y="1989828"/>
                <a:ext cx="866619" cy="994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5F5F5"/>
                  </a:gs>
                  <a:gs pos="100000">
                    <a:srgbClr val="F5F5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5170453" y="1729347"/>
                <a:ext cx="1451518" cy="1451517"/>
              </a:xfrm>
              <a:prstGeom prst="ellipse">
                <a:avLst/>
              </a:prstGeom>
              <a:gradFill flip="none" rotWithShape="1">
                <a:gsLst>
                  <a:gs pos="0">
                    <a:srgbClr val="F5F5F5"/>
                  </a:gs>
                  <a:gs pos="100000">
                    <a:srgbClr val="F5F5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4701262" y="1977287"/>
                <a:ext cx="1451518" cy="1451517"/>
              </a:xfrm>
              <a:prstGeom prst="ellipse">
                <a:avLst/>
              </a:prstGeom>
              <a:gradFill flip="none" rotWithShape="1">
                <a:gsLst>
                  <a:gs pos="0">
                    <a:srgbClr val="F5F5F5"/>
                  </a:gs>
                  <a:gs pos="100000">
                    <a:srgbClr val="F5F5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715222" y="2279334"/>
                <a:ext cx="1451518" cy="1451517"/>
              </a:xfrm>
              <a:prstGeom prst="ellipse">
                <a:avLst/>
              </a:prstGeom>
              <a:gradFill flip="none" rotWithShape="1">
                <a:gsLst>
                  <a:gs pos="0">
                    <a:srgbClr val="F5F5F5"/>
                  </a:gs>
                  <a:gs pos="100000">
                    <a:srgbClr val="F5F5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4904151" y="2153666"/>
                <a:ext cx="2150308" cy="2150308"/>
              </a:xfrm>
              <a:custGeom>
                <a:avLst/>
                <a:gdLst>
                  <a:gd name="connsiteX0" fmla="*/ 626796 w 2150308"/>
                  <a:gd name="connsiteY0" fmla="*/ 526715 h 2150308"/>
                  <a:gd name="connsiteX1" fmla="*/ 626796 w 2150308"/>
                  <a:gd name="connsiteY1" fmla="*/ 1587804 h 2150308"/>
                  <a:gd name="connsiteX2" fmla="*/ 810811 w 2150308"/>
                  <a:gd name="connsiteY2" fmla="*/ 1411301 h 2150308"/>
                  <a:gd name="connsiteX3" fmla="*/ 811464 w 2150308"/>
                  <a:gd name="connsiteY3" fmla="*/ 695909 h 2150308"/>
                  <a:gd name="connsiteX4" fmla="*/ 1413589 w 2150308"/>
                  <a:gd name="connsiteY4" fmla="*/ 771192 h 2150308"/>
                  <a:gd name="connsiteX5" fmla="*/ 1413589 w 2150308"/>
                  <a:gd name="connsiteY5" fmla="*/ 1300032 h 2150308"/>
                  <a:gd name="connsiteX6" fmla="*/ 1351493 w 2150308"/>
                  <a:gd name="connsiteY6" fmla="*/ 1326014 h 2150308"/>
                  <a:gd name="connsiteX7" fmla="*/ 1176803 w 2150308"/>
                  <a:gd name="connsiteY7" fmla="*/ 1056731 h 2150308"/>
                  <a:gd name="connsiteX8" fmla="*/ 1371189 w 2150308"/>
                  <a:gd name="connsiteY8" fmla="*/ 789498 h 2150308"/>
                  <a:gd name="connsiteX9" fmla="*/ 1219437 w 2150308"/>
                  <a:gd name="connsiteY9" fmla="*/ 789498 h 2150308"/>
                  <a:gd name="connsiteX10" fmla="*/ 1065772 w 2150308"/>
                  <a:gd name="connsiteY10" fmla="*/ 1000751 h 2150308"/>
                  <a:gd name="connsiteX11" fmla="*/ 1065772 w 2150308"/>
                  <a:gd name="connsiteY11" fmla="*/ 789498 h 2150308"/>
                  <a:gd name="connsiteX12" fmla="*/ 1064186 w 2150308"/>
                  <a:gd name="connsiteY12" fmla="*/ 789498 h 2150308"/>
                  <a:gd name="connsiteX13" fmla="*/ 920985 w 2150308"/>
                  <a:gd name="connsiteY13" fmla="*/ 789498 h 2150308"/>
                  <a:gd name="connsiteX14" fmla="*/ 920985 w 2150308"/>
                  <a:gd name="connsiteY14" fmla="*/ 1384729 h 2150308"/>
                  <a:gd name="connsiteX15" fmla="*/ 920985 w 2150308"/>
                  <a:gd name="connsiteY15" fmla="*/ 1396467 h 2150308"/>
                  <a:gd name="connsiteX16" fmla="*/ 1064186 w 2150308"/>
                  <a:gd name="connsiteY16" fmla="*/ 1396467 h 2150308"/>
                  <a:gd name="connsiteX17" fmla="*/ 1064186 w 2150308"/>
                  <a:gd name="connsiteY17" fmla="*/ 1384729 h 2150308"/>
                  <a:gd name="connsiteX18" fmla="*/ 1065772 w 2150308"/>
                  <a:gd name="connsiteY18" fmla="*/ 1384729 h 2150308"/>
                  <a:gd name="connsiteX19" fmla="*/ 1065772 w 2150308"/>
                  <a:gd name="connsiteY19" fmla="*/ 1117952 h 2150308"/>
                  <a:gd name="connsiteX20" fmla="*/ 1236237 w 2150308"/>
                  <a:gd name="connsiteY20" fmla="*/ 1374241 h 2150308"/>
                  <a:gd name="connsiteX21" fmla="*/ 725842 w 2150308"/>
                  <a:gd name="connsiteY21" fmla="*/ 1587805 h 2150308"/>
                  <a:gd name="connsiteX22" fmla="*/ 1549484 w 2150308"/>
                  <a:gd name="connsiteY22" fmla="*/ 1436220 h 2150308"/>
                  <a:gd name="connsiteX23" fmla="*/ 1549484 w 2150308"/>
                  <a:gd name="connsiteY23" fmla="*/ 651937 h 2150308"/>
                  <a:gd name="connsiteX24" fmla="*/ 1075154 w 2150308"/>
                  <a:gd name="connsiteY24" fmla="*/ 0 h 2150308"/>
                  <a:gd name="connsiteX25" fmla="*/ 2150308 w 2150308"/>
                  <a:gd name="connsiteY25" fmla="*/ 1075154 h 2150308"/>
                  <a:gd name="connsiteX26" fmla="*/ 1075154 w 2150308"/>
                  <a:gd name="connsiteY26" fmla="*/ 2150308 h 2150308"/>
                  <a:gd name="connsiteX27" fmla="*/ 0 w 2150308"/>
                  <a:gd name="connsiteY27" fmla="*/ 1075154 h 2150308"/>
                  <a:gd name="connsiteX28" fmla="*/ 1075154 w 2150308"/>
                  <a:gd name="connsiteY28" fmla="*/ 0 h 2150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150308" h="2150308">
                    <a:moveTo>
                      <a:pt x="626796" y="526715"/>
                    </a:moveTo>
                    <a:lnTo>
                      <a:pt x="626796" y="1587804"/>
                    </a:lnTo>
                    <a:lnTo>
                      <a:pt x="810811" y="1411301"/>
                    </a:lnTo>
                    <a:cubicBezTo>
                      <a:pt x="809074" y="1169644"/>
                      <a:pt x="813201" y="937566"/>
                      <a:pt x="811464" y="695909"/>
                    </a:cubicBezTo>
                    <a:lnTo>
                      <a:pt x="1413589" y="771192"/>
                    </a:lnTo>
                    <a:lnTo>
                      <a:pt x="1413589" y="1300032"/>
                    </a:lnTo>
                    <a:lnTo>
                      <a:pt x="1351493" y="1326014"/>
                    </a:lnTo>
                    <a:lnTo>
                      <a:pt x="1176803" y="1056731"/>
                    </a:lnTo>
                    <a:lnTo>
                      <a:pt x="1371189" y="789498"/>
                    </a:lnTo>
                    <a:lnTo>
                      <a:pt x="1219437" y="789498"/>
                    </a:lnTo>
                    <a:lnTo>
                      <a:pt x="1065772" y="1000751"/>
                    </a:lnTo>
                    <a:lnTo>
                      <a:pt x="1065772" y="789498"/>
                    </a:lnTo>
                    <a:lnTo>
                      <a:pt x="1064186" y="789498"/>
                    </a:lnTo>
                    <a:lnTo>
                      <a:pt x="920985" y="789498"/>
                    </a:lnTo>
                    <a:lnTo>
                      <a:pt x="920985" y="1384729"/>
                    </a:lnTo>
                    <a:lnTo>
                      <a:pt x="920985" y="1396467"/>
                    </a:lnTo>
                    <a:lnTo>
                      <a:pt x="1064186" y="1396467"/>
                    </a:lnTo>
                    <a:lnTo>
                      <a:pt x="1064186" y="1384729"/>
                    </a:lnTo>
                    <a:lnTo>
                      <a:pt x="1065772" y="1384729"/>
                    </a:lnTo>
                    <a:lnTo>
                      <a:pt x="1065772" y="1117952"/>
                    </a:lnTo>
                    <a:lnTo>
                      <a:pt x="1236237" y="1374241"/>
                    </a:lnTo>
                    <a:lnTo>
                      <a:pt x="725842" y="1587805"/>
                    </a:lnTo>
                    <a:cubicBezTo>
                      <a:pt x="757119" y="1594395"/>
                      <a:pt x="1518207" y="1429629"/>
                      <a:pt x="1549484" y="1436220"/>
                    </a:cubicBezTo>
                    <a:lnTo>
                      <a:pt x="1549484" y="651937"/>
                    </a:lnTo>
                    <a:close/>
                    <a:moveTo>
                      <a:pt x="1075154" y="0"/>
                    </a:moveTo>
                    <a:cubicBezTo>
                      <a:pt x="1668945" y="0"/>
                      <a:pt x="2150308" y="481363"/>
                      <a:pt x="2150308" y="1075154"/>
                    </a:cubicBezTo>
                    <a:cubicBezTo>
                      <a:pt x="2150308" y="1668945"/>
                      <a:pt x="1668945" y="2150308"/>
                      <a:pt x="1075154" y="2150308"/>
                    </a:cubicBezTo>
                    <a:cubicBezTo>
                      <a:pt x="481363" y="2150308"/>
                      <a:pt x="0" y="1668945"/>
                      <a:pt x="0" y="1075154"/>
                    </a:cubicBezTo>
                    <a:cubicBezTo>
                      <a:pt x="0" y="481363"/>
                      <a:pt x="481363" y="0"/>
                      <a:pt x="1075154" y="0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4471838" y="1296544"/>
            <a:ext cx="3300496" cy="3300170"/>
            <a:chOff x="1433216" y="450374"/>
            <a:chExt cx="4815184" cy="4814710"/>
          </a:xfrm>
        </p:grpSpPr>
        <p:sp>
          <p:nvSpPr>
            <p:cNvPr id="21" name="矩形 20"/>
            <p:cNvSpPr/>
            <p:nvPr/>
          </p:nvSpPr>
          <p:spPr>
            <a:xfrm>
              <a:off x="1433216" y="450374"/>
              <a:ext cx="4815184" cy="4814710"/>
            </a:xfrm>
            <a:prstGeom prst="rect">
              <a:avLst/>
            </a:prstGeom>
            <a:solidFill>
              <a:srgbClr val="0D0D0D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566793" y="599489"/>
              <a:ext cx="4548031" cy="4516481"/>
              <a:chOff x="3643074" y="932228"/>
              <a:chExt cx="4548031" cy="4516481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643074" y="932228"/>
                <a:ext cx="4180125" cy="4180123"/>
              </a:xfrm>
              <a:prstGeom prst="ellipse">
                <a:avLst/>
              </a:prstGeom>
              <a:gradFill flip="none" rotWithShape="1">
                <a:gsLst>
                  <a:gs pos="0">
                    <a:srgbClr val="248389"/>
                  </a:gs>
                  <a:gs pos="100000">
                    <a:srgbClr val="248389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841199" y="992463"/>
                <a:ext cx="3830682" cy="3830680"/>
              </a:xfrm>
              <a:prstGeom prst="ellipse">
                <a:avLst/>
              </a:prstGeom>
              <a:gradFill flip="none" rotWithShape="1">
                <a:gsLst>
                  <a:gs pos="0">
                    <a:srgbClr val="248389"/>
                  </a:gs>
                  <a:gs pos="100000">
                    <a:srgbClr val="248389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841199" y="1618029"/>
                <a:ext cx="3830682" cy="3830680"/>
              </a:xfrm>
              <a:prstGeom prst="ellipse">
                <a:avLst/>
              </a:prstGeom>
              <a:gradFill flip="none" rotWithShape="1">
                <a:gsLst>
                  <a:gs pos="0">
                    <a:srgbClr val="248389"/>
                  </a:gs>
                  <a:gs pos="100000">
                    <a:srgbClr val="248389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4237439" y="1275129"/>
                <a:ext cx="3830682" cy="3830680"/>
              </a:xfrm>
              <a:prstGeom prst="ellipse">
                <a:avLst/>
              </a:prstGeom>
              <a:gradFill flip="none" rotWithShape="1">
                <a:gsLst>
                  <a:gs pos="0">
                    <a:srgbClr val="248389"/>
                  </a:gs>
                  <a:gs pos="100000">
                    <a:srgbClr val="248389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4360423" y="1377202"/>
                <a:ext cx="3830682" cy="3830680"/>
              </a:xfrm>
              <a:prstGeom prst="ellipse">
                <a:avLst/>
              </a:prstGeom>
              <a:gradFill flip="none" rotWithShape="1">
                <a:gsLst>
                  <a:gs pos="0">
                    <a:srgbClr val="248389"/>
                  </a:gs>
                  <a:gs pos="100000">
                    <a:srgbClr val="248389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4237439" y="1275129"/>
                <a:ext cx="3224158" cy="3224156"/>
              </a:xfrm>
              <a:prstGeom prst="ellipse">
                <a:avLst/>
              </a:prstGeom>
              <a:gradFill flip="none" rotWithShape="1">
                <a:gsLst>
                  <a:gs pos="0">
                    <a:srgbClr val="F5F5F5"/>
                  </a:gs>
                  <a:gs pos="100000">
                    <a:srgbClr val="F5F5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4499305" y="2320187"/>
                <a:ext cx="1451518" cy="1451517"/>
              </a:xfrm>
              <a:prstGeom prst="ellipse">
                <a:avLst/>
              </a:prstGeom>
              <a:gradFill flip="none" rotWithShape="1">
                <a:gsLst>
                  <a:gs pos="0">
                    <a:srgbClr val="F5F5F5"/>
                  </a:gs>
                  <a:gs pos="100000">
                    <a:srgbClr val="F5F5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4693867" y="2033568"/>
                <a:ext cx="1451518" cy="1451517"/>
              </a:xfrm>
              <a:prstGeom prst="ellipse">
                <a:avLst/>
              </a:prstGeom>
              <a:gradFill flip="none" rotWithShape="1">
                <a:gsLst>
                  <a:gs pos="0">
                    <a:srgbClr val="F5F5F5"/>
                  </a:gs>
                  <a:gs pos="100000">
                    <a:srgbClr val="F5F5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5046699" y="1989828"/>
                <a:ext cx="866619" cy="994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5F5F5"/>
                  </a:gs>
                  <a:gs pos="100000">
                    <a:srgbClr val="F5F5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5170453" y="1729347"/>
                <a:ext cx="1451518" cy="1451517"/>
              </a:xfrm>
              <a:prstGeom prst="ellipse">
                <a:avLst/>
              </a:prstGeom>
              <a:gradFill flip="none" rotWithShape="1">
                <a:gsLst>
                  <a:gs pos="0">
                    <a:srgbClr val="F5F5F5"/>
                  </a:gs>
                  <a:gs pos="100000">
                    <a:srgbClr val="F5F5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4701262" y="1977287"/>
                <a:ext cx="1451518" cy="1451517"/>
              </a:xfrm>
              <a:prstGeom prst="ellipse">
                <a:avLst/>
              </a:prstGeom>
              <a:gradFill flip="none" rotWithShape="1">
                <a:gsLst>
                  <a:gs pos="0">
                    <a:srgbClr val="F5F5F5"/>
                  </a:gs>
                  <a:gs pos="100000">
                    <a:srgbClr val="F5F5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715222" y="2279334"/>
                <a:ext cx="1451518" cy="1451517"/>
              </a:xfrm>
              <a:prstGeom prst="ellipse">
                <a:avLst/>
              </a:prstGeom>
              <a:gradFill flip="none" rotWithShape="1">
                <a:gsLst>
                  <a:gs pos="0">
                    <a:srgbClr val="F5F5F5"/>
                  </a:gs>
                  <a:gs pos="100000">
                    <a:srgbClr val="F5F5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4904151" y="2153666"/>
                <a:ext cx="2150308" cy="2150308"/>
              </a:xfrm>
              <a:custGeom>
                <a:avLst/>
                <a:gdLst>
                  <a:gd name="connsiteX0" fmla="*/ 626796 w 2150308"/>
                  <a:gd name="connsiteY0" fmla="*/ 526715 h 2150308"/>
                  <a:gd name="connsiteX1" fmla="*/ 626796 w 2150308"/>
                  <a:gd name="connsiteY1" fmla="*/ 1587804 h 2150308"/>
                  <a:gd name="connsiteX2" fmla="*/ 810811 w 2150308"/>
                  <a:gd name="connsiteY2" fmla="*/ 1411301 h 2150308"/>
                  <a:gd name="connsiteX3" fmla="*/ 811464 w 2150308"/>
                  <a:gd name="connsiteY3" fmla="*/ 695909 h 2150308"/>
                  <a:gd name="connsiteX4" fmla="*/ 1413589 w 2150308"/>
                  <a:gd name="connsiteY4" fmla="*/ 771192 h 2150308"/>
                  <a:gd name="connsiteX5" fmla="*/ 1413589 w 2150308"/>
                  <a:gd name="connsiteY5" fmla="*/ 1300032 h 2150308"/>
                  <a:gd name="connsiteX6" fmla="*/ 1351493 w 2150308"/>
                  <a:gd name="connsiteY6" fmla="*/ 1326014 h 2150308"/>
                  <a:gd name="connsiteX7" fmla="*/ 1176803 w 2150308"/>
                  <a:gd name="connsiteY7" fmla="*/ 1056731 h 2150308"/>
                  <a:gd name="connsiteX8" fmla="*/ 1371189 w 2150308"/>
                  <a:gd name="connsiteY8" fmla="*/ 789498 h 2150308"/>
                  <a:gd name="connsiteX9" fmla="*/ 1219437 w 2150308"/>
                  <a:gd name="connsiteY9" fmla="*/ 789498 h 2150308"/>
                  <a:gd name="connsiteX10" fmla="*/ 1065772 w 2150308"/>
                  <a:gd name="connsiteY10" fmla="*/ 1000751 h 2150308"/>
                  <a:gd name="connsiteX11" fmla="*/ 1065772 w 2150308"/>
                  <a:gd name="connsiteY11" fmla="*/ 789498 h 2150308"/>
                  <a:gd name="connsiteX12" fmla="*/ 1064186 w 2150308"/>
                  <a:gd name="connsiteY12" fmla="*/ 789498 h 2150308"/>
                  <a:gd name="connsiteX13" fmla="*/ 920985 w 2150308"/>
                  <a:gd name="connsiteY13" fmla="*/ 789498 h 2150308"/>
                  <a:gd name="connsiteX14" fmla="*/ 920985 w 2150308"/>
                  <a:gd name="connsiteY14" fmla="*/ 1384729 h 2150308"/>
                  <a:gd name="connsiteX15" fmla="*/ 920985 w 2150308"/>
                  <a:gd name="connsiteY15" fmla="*/ 1396467 h 2150308"/>
                  <a:gd name="connsiteX16" fmla="*/ 1064186 w 2150308"/>
                  <a:gd name="connsiteY16" fmla="*/ 1396467 h 2150308"/>
                  <a:gd name="connsiteX17" fmla="*/ 1064186 w 2150308"/>
                  <a:gd name="connsiteY17" fmla="*/ 1384729 h 2150308"/>
                  <a:gd name="connsiteX18" fmla="*/ 1065772 w 2150308"/>
                  <a:gd name="connsiteY18" fmla="*/ 1384729 h 2150308"/>
                  <a:gd name="connsiteX19" fmla="*/ 1065772 w 2150308"/>
                  <a:gd name="connsiteY19" fmla="*/ 1117952 h 2150308"/>
                  <a:gd name="connsiteX20" fmla="*/ 1236237 w 2150308"/>
                  <a:gd name="connsiteY20" fmla="*/ 1374241 h 2150308"/>
                  <a:gd name="connsiteX21" fmla="*/ 725842 w 2150308"/>
                  <a:gd name="connsiteY21" fmla="*/ 1587805 h 2150308"/>
                  <a:gd name="connsiteX22" fmla="*/ 1549484 w 2150308"/>
                  <a:gd name="connsiteY22" fmla="*/ 1436220 h 2150308"/>
                  <a:gd name="connsiteX23" fmla="*/ 1549484 w 2150308"/>
                  <a:gd name="connsiteY23" fmla="*/ 651937 h 2150308"/>
                  <a:gd name="connsiteX24" fmla="*/ 1075154 w 2150308"/>
                  <a:gd name="connsiteY24" fmla="*/ 0 h 2150308"/>
                  <a:gd name="connsiteX25" fmla="*/ 2150308 w 2150308"/>
                  <a:gd name="connsiteY25" fmla="*/ 1075154 h 2150308"/>
                  <a:gd name="connsiteX26" fmla="*/ 1075154 w 2150308"/>
                  <a:gd name="connsiteY26" fmla="*/ 2150308 h 2150308"/>
                  <a:gd name="connsiteX27" fmla="*/ 0 w 2150308"/>
                  <a:gd name="connsiteY27" fmla="*/ 1075154 h 2150308"/>
                  <a:gd name="connsiteX28" fmla="*/ 1075154 w 2150308"/>
                  <a:gd name="connsiteY28" fmla="*/ 0 h 2150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150308" h="2150308">
                    <a:moveTo>
                      <a:pt x="626796" y="526715"/>
                    </a:moveTo>
                    <a:lnTo>
                      <a:pt x="626796" y="1587804"/>
                    </a:lnTo>
                    <a:lnTo>
                      <a:pt x="810811" y="1411301"/>
                    </a:lnTo>
                    <a:cubicBezTo>
                      <a:pt x="809074" y="1169644"/>
                      <a:pt x="813201" y="937566"/>
                      <a:pt x="811464" y="695909"/>
                    </a:cubicBezTo>
                    <a:lnTo>
                      <a:pt x="1413589" y="771192"/>
                    </a:lnTo>
                    <a:lnTo>
                      <a:pt x="1413589" y="1300032"/>
                    </a:lnTo>
                    <a:lnTo>
                      <a:pt x="1351493" y="1326014"/>
                    </a:lnTo>
                    <a:lnTo>
                      <a:pt x="1176803" y="1056731"/>
                    </a:lnTo>
                    <a:lnTo>
                      <a:pt x="1371189" y="789498"/>
                    </a:lnTo>
                    <a:lnTo>
                      <a:pt x="1219437" y="789498"/>
                    </a:lnTo>
                    <a:lnTo>
                      <a:pt x="1065772" y="1000751"/>
                    </a:lnTo>
                    <a:lnTo>
                      <a:pt x="1065772" y="789498"/>
                    </a:lnTo>
                    <a:lnTo>
                      <a:pt x="1064186" y="789498"/>
                    </a:lnTo>
                    <a:lnTo>
                      <a:pt x="920985" y="789498"/>
                    </a:lnTo>
                    <a:lnTo>
                      <a:pt x="920985" y="1384729"/>
                    </a:lnTo>
                    <a:lnTo>
                      <a:pt x="920985" y="1396467"/>
                    </a:lnTo>
                    <a:lnTo>
                      <a:pt x="1064186" y="1396467"/>
                    </a:lnTo>
                    <a:lnTo>
                      <a:pt x="1064186" y="1384729"/>
                    </a:lnTo>
                    <a:lnTo>
                      <a:pt x="1065772" y="1384729"/>
                    </a:lnTo>
                    <a:lnTo>
                      <a:pt x="1065772" y="1117952"/>
                    </a:lnTo>
                    <a:lnTo>
                      <a:pt x="1236237" y="1374241"/>
                    </a:lnTo>
                    <a:lnTo>
                      <a:pt x="725842" y="1587805"/>
                    </a:lnTo>
                    <a:cubicBezTo>
                      <a:pt x="757119" y="1594395"/>
                      <a:pt x="1518207" y="1429629"/>
                      <a:pt x="1549484" y="1436220"/>
                    </a:cubicBezTo>
                    <a:lnTo>
                      <a:pt x="1549484" y="651937"/>
                    </a:lnTo>
                    <a:close/>
                    <a:moveTo>
                      <a:pt x="1075154" y="0"/>
                    </a:moveTo>
                    <a:cubicBezTo>
                      <a:pt x="1668945" y="0"/>
                      <a:pt x="2150308" y="481363"/>
                      <a:pt x="2150308" y="1075154"/>
                    </a:cubicBezTo>
                    <a:cubicBezTo>
                      <a:pt x="2150308" y="1668945"/>
                      <a:pt x="1668945" y="2150308"/>
                      <a:pt x="1075154" y="2150308"/>
                    </a:cubicBezTo>
                    <a:cubicBezTo>
                      <a:pt x="481363" y="2150308"/>
                      <a:pt x="0" y="1668945"/>
                      <a:pt x="0" y="1075154"/>
                    </a:cubicBezTo>
                    <a:cubicBezTo>
                      <a:pt x="0" y="481363"/>
                      <a:pt x="481363" y="0"/>
                      <a:pt x="1075154" y="0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8073335" y="1296544"/>
            <a:ext cx="3300496" cy="3300170"/>
            <a:chOff x="1433216" y="450374"/>
            <a:chExt cx="4815184" cy="4814710"/>
          </a:xfrm>
        </p:grpSpPr>
        <p:sp>
          <p:nvSpPr>
            <p:cNvPr id="37" name="矩形 36"/>
            <p:cNvSpPr/>
            <p:nvPr/>
          </p:nvSpPr>
          <p:spPr>
            <a:xfrm>
              <a:off x="1433216" y="450374"/>
              <a:ext cx="4815184" cy="4814710"/>
            </a:xfrm>
            <a:prstGeom prst="rect">
              <a:avLst/>
            </a:prstGeom>
            <a:solidFill>
              <a:srgbClr val="100909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1566793" y="599489"/>
              <a:ext cx="4548031" cy="4516481"/>
              <a:chOff x="3643074" y="932228"/>
              <a:chExt cx="4548031" cy="4516481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3643074" y="932228"/>
                <a:ext cx="4180125" cy="4180123"/>
              </a:xfrm>
              <a:prstGeom prst="ellipse">
                <a:avLst/>
              </a:prstGeom>
              <a:gradFill flip="none" rotWithShape="1">
                <a:gsLst>
                  <a:gs pos="0">
                    <a:srgbClr val="995314"/>
                  </a:gs>
                  <a:gs pos="100000">
                    <a:srgbClr val="995314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3841199" y="992463"/>
                <a:ext cx="3830682" cy="3830680"/>
              </a:xfrm>
              <a:prstGeom prst="ellipse">
                <a:avLst/>
              </a:prstGeom>
              <a:gradFill flip="none" rotWithShape="1">
                <a:gsLst>
                  <a:gs pos="0">
                    <a:srgbClr val="995314"/>
                  </a:gs>
                  <a:gs pos="100000">
                    <a:srgbClr val="995314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3841199" y="1618029"/>
                <a:ext cx="3830682" cy="3830680"/>
              </a:xfrm>
              <a:prstGeom prst="ellipse">
                <a:avLst/>
              </a:prstGeom>
              <a:gradFill flip="none" rotWithShape="1">
                <a:gsLst>
                  <a:gs pos="0">
                    <a:srgbClr val="995314"/>
                  </a:gs>
                  <a:gs pos="100000">
                    <a:srgbClr val="995314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4237439" y="1275129"/>
                <a:ext cx="3830682" cy="3830680"/>
              </a:xfrm>
              <a:prstGeom prst="ellipse">
                <a:avLst/>
              </a:prstGeom>
              <a:gradFill flip="none" rotWithShape="1">
                <a:gsLst>
                  <a:gs pos="0">
                    <a:srgbClr val="995314"/>
                  </a:gs>
                  <a:gs pos="100000">
                    <a:srgbClr val="995314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4360423" y="1377202"/>
                <a:ext cx="3830682" cy="3830680"/>
              </a:xfrm>
              <a:prstGeom prst="ellipse">
                <a:avLst/>
              </a:prstGeom>
              <a:gradFill flip="none" rotWithShape="1">
                <a:gsLst>
                  <a:gs pos="0">
                    <a:srgbClr val="995314"/>
                  </a:gs>
                  <a:gs pos="100000">
                    <a:srgbClr val="995314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4237439" y="1275129"/>
                <a:ext cx="3224158" cy="3224156"/>
              </a:xfrm>
              <a:prstGeom prst="ellipse">
                <a:avLst/>
              </a:prstGeom>
              <a:gradFill flip="none" rotWithShape="1">
                <a:gsLst>
                  <a:gs pos="0">
                    <a:srgbClr val="F5F4F4"/>
                  </a:gs>
                  <a:gs pos="100000">
                    <a:srgbClr val="F5F4F4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4499305" y="2320187"/>
                <a:ext cx="1451518" cy="1451517"/>
              </a:xfrm>
              <a:prstGeom prst="ellipse">
                <a:avLst/>
              </a:prstGeom>
              <a:gradFill flip="none" rotWithShape="1">
                <a:gsLst>
                  <a:gs pos="0">
                    <a:srgbClr val="F5F4F4"/>
                  </a:gs>
                  <a:gs pos="100000">
                    <a:srgbClr val="F5F4F4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4693867" y="2033568"/>
                <a:ext cx="1451518" cy="1451517"/>
              </a:xfrm>
              <a:prstGeom prst="ellipse">
                <a:avLst/>
              </a:prstGeom>
              <a:gradFill flip="none" rotWithShape="1">
                <a:gsLst>
                  <a:gs pos="0">
                    <a:srgbClr val="F5F4F4"/>
                  </a:gs>
                  <a:gs pos="100000">
                    <a:srgbClr val="F5F4F4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5046699" y="1989828"/>
                <a:ext cx="866619" cy="994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5F4F4"/>
                  </a:gs>
                  <a:gs pos="100000">
                    <a:srgbClr val="F5F4F4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5170453" y="1729347"/>
                <a:ext cx="1451518" cy="1451517"/>
              </a:xfrm>
              <a:prstGeom prst="ellipse">
                <a:avLst/>
              </a:prstGeom>
              <a:gradFill flip="none" rotWithShape="1">
                <a:gsLst>
                  <a:gs pos="0">
                    <a:srgbClr val="F5F4F4"/>
                  </a:gs>
                  <a:gs pos="100000">
                    <a:srgbClr val="F5F4F4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4701262" y="1977287"/>
                <a:ext cx="1451518" cy="1451517"/>
              </a:xfrm>
              <a:prstGeom prst="ellipse">
                <a:avLst/>
              </a:prstGeom>
              <a:gradFill flip="none" rotWithShape="1">
                <a:gsLst>
                  <a:gs pos="0">
                    <a:srgbClr val="F5F4F4"/>
                  </a:gs>
                  <a:gs pos="100000">
                    <a:srgbClr val="F5F4F4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15222" y="2279334"/>
                <a:ext cx="1451518" cy="1451517"/>
              </a:xfrm>
              <a:prstGeom prst="ellipse">
                <a:avLst/>
              </a:prstGeom>
              <a:gradFill flip="none" rotWithShape="1">
                <a:gsLst>
                  <a:gs pos="0">
                    <a:srgbClr val="F5F4F4"/>
                  </a:gs>
                  <a:gs pos="100000">
                    <a:srgbClr val="F5F4F4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任意多边形 50"/>
              <p:cNvSpPr/>
              <p:nvPr/>
            </p:nvSpPr>
            <p:spPr>
              <a:xfrm>
                <a:off x="4904151" y="2153666"/>
                <a:ext cx="2150308" cy="2150308"/>
              </a:xfrm>
              <a:custGeom>
                <a:avLst/>
                <a:gdLst>
                  <a:gd name="connsiteX0" fmla="*/ 626796 w 2150308"/>
                  <a:gd name="connsiteY0" fmla="*/ 526715 h 2150308"/>
                  <a:gd name="connsiteX1" fmla="*/ 626796 w 2150308"/>
                  <a:gd name="connsiteY1" fmla="*/ 1587804 h 2150308"/>
                  <a:gd name="connsiteX2" fmla="*/ 810811 w 2150308"/>
                  <a:gd name="connsiteY2" fmla="*/ 1411301 h 2150308"/>
                  <a:gd name="connsiteX3" fmla="*/ 811464 w 2150308"/>
                  <a:gd name="connsiteY3" fmla="*/ 695909 h 2150308"/>
                  <a:gd name="connsiteX4" fmla="*/ 1413589 w 2150308"/>
                  <a:gd name="connsiteY4" fmla="*/ 771192 h 2150308"/>
                  <a:gd name="connsiteX5" fmla="*/ 1413589 w 2150308"/>
                  <a:gd name="connsiteY5" fmla="*/ 1300032 h 2150308"/>
                  <a:gd name="connsiteX6" fmla="*/ 1351493 w 2150308"/>
                  <a:gd name="connsiteY6" fmla="*/ 1326014 h 2150308"/>
                  <a:gd name="connsiteX7" fmla="*/ 1176803 w 2150308"/>
                  <a:gd name="connsiteY7" fmla="*/ 1056731 h 2150308"/>
                  <a:gd name="connsiteX8" fmla="*/ 1371189 w 2150308"/>
                  <a:gd name="connsiteY8" fmla="*/ 789498 h 2150308"/>
                  <a:gd name="connsiteX9" fmla="*/ 1219437 w 2150308"/>
                  <a:gd name="connsiteY9" fmla="*/ 789498 h 2150308"/>
                  <a:gd name="connsiteX10" fmla="*/ 1065772 w 2150308"/>
                  <a:gd name="connsiteY10" fmla="*/ 1000751 h 2150308"/>
                  <a:gd name="connsiteX11" fmla="*/ 1065772 w 2150308"/>
                  <a:gd name="connsiteY11" fmla="*/ 789498 h 2150308"/>
                  <a:gd name="connsiteX12" fmla="*/ 1064186 w 2150308"/>
                  <a:gd name="connsiteY12" fmla="*/ 789498 h 2150308"/>
                  <a:gd name="connsiteX13" fmla="*/ 920985 w 2150308"/>
                  <a:gd name="connsiteY13" fmla="*/ 789498 h 2150308"/>
                  <a:gd name="connsiteX14" fmla="*/ 920985 w 2150308"/>
                  <a:gd name="connsiteY14" fmla="*/ 1384729 h 2150308"/>
                  <a:gd name="connsiteX15" fmla="*/ 920985 w 2150308"/>
                  <a:gd name="connsiteY15" fmla="*/ 1396467 h 2150308"/>
                  <a:gd name="connsiteX16" fmla="*/ 1064186 w 2150308"/>
                  <a:gd name="connsiteY16" fmla="*/ 1396467 h 2150308"/>
                  <a:gd name="connsiteX17" fmla="*/ 1064186 w 2150308"/>
                  <a:gd name="connsiteY17" fmla="*/ 1384729 h 2150308"/>
                  <a:gd name="connsiteX18" fmla="*/ 1065772 w 2150308"/>
                  <a:gd name="connsiteY18" fmla="*/ 1384729 h 2150308"/>
                  <a:gd name="connsiteX19" fmla="*/ 1065772 w 2150308"/>
                  <a:gd name="connsiteY19" fmla="*/ 1117952 h 2150308"/>
                  <a:gd name="connsiteX20" fmla="*/ 1236237 w 2150308"/>
                  <a:gd name="connsiteY20" fmla="*/ 1374241 h 2150308"/>
                  <a:gd name="connsiteX21" fmla="*/ 725842 w 2150308"/>
                  <a:gd name="connsiteY21" fmla="*/ 1587805 h 2150308"/>
                  <a:gd name="connsiteX22" fmla="*/ 1549484 w 2150308"/>
                  <a:gd name="connsiteY22" fmla="*/ 1436220 h 2150308"/>
                  <a:gd name="connsiteX23" fmla="*/ 1549484 w 2150308"/>
                  <a:gd name="connsiteY23" fmla="*/ 651937 h 2150308"/>
                  <a:gd name="connsiteX24" fmla="*/ 1075154 w 2150308"/>
                  <a:gd name="connsiteY24" fmla="*/ 0 h 2150308"/>
                  <a:gd name="connsiteX25" fmla="*/ 2150308 w 2150308"/>
                  <a:gd name="connsiteY25" fmla="*/ 1075154 h 2150308"/>
                  <a:gd name="connsiteX26" fmla="*/ 1075154 w 2150308"/>
                  <a:gd name="connsiteY26" fmla="*/ 2150308 h 2150308"/>
                  <a:gd name="connsiteX27" fmla="*/ 0 w 2150308"/>
                  <a:gd name="connsiteY27" fmla="*/ 1075154 h 2150308"/>
                  <a:gd name="connsiteX28" fmla="*/ 1075154 w 2150308"/>
                  <a:gd name="connsiteY28" fmla="*/ 0 h 2150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150308" h="2150308">
                    <a:moveTo>
                      <a:pt x="626796" y="526715"/>
                    </a:moveTo>
                    <a:lnTo>
                      <a:pt x="626796" y="1587804"/>
                    </a:lnTo>
                    <a:lnTo>
                      <a:pt x="810811" y="1411301"/>
                    </a:lnTo>
                    <a:cubicBezTo>
                      <a:pt x="809074" y="1169644"/>
                      <a:pt x="813201" y="937566"/>
                      <a:pt x="811464" y="695909"/>
                    </a:cubicBezTo>
                    <a:lnTo>
                      <a:pt x="1413589" y="771192"/>
                    </a:lnTo>
                    <a:lnTo>
                      <a:pt x="1413589" y="1300032"/>
                    </a:lnTo>
                    <a:lnTo>
                      <a:pt x="1351493" y="1326014"/>
                    </a:lnTo>
                    <a:lnTo>
                      <a:pt x="1176803" y="1056731"/>
                    </a:lnTo>
                    <a:lnTo>
                      <a:pt x="1371189" y="789498"/>
                    </a:lnTo>
                    <a:lnTo>
                      <a:pt x="1219437" y="789498"/>
                    </a:lnTo>
                    <a:lnTo>
                      <a:pt x="1065772" y="1000751"/>
                    </a:lnTo>
                    <a:lnTo>
                      <a:pt x="1065772" y="789498"/>
                    </a:lnTo>
                    <a:lnTo>
                      <a:pt x="1064186" y="789498"/>
                    </a:lnTo>
                    <a:lnTo>
                      <a:pt x="920985" y="789498"/>
                    </a:lnTo>
                    <a:lnTo>
                      <a:pt x="920985" y="1384729"/>
                    </a:lnTo>
                    <a:lnTo>
                      <a:pt x="920985" y="1396467"/>
                    </a:lnTo>
                    <a:lnTo>
                      <a:pt x="1064186" y="1396467"/>
                    </a:lnTo>
                    <a:lnTo>
                      <a:pt x="1064186" y="1384729"/>
                    </a:lnTo>
                    <a:lnTo>
                      <a:pt x="1065772" y="1384729"/>
                    </a:lnTo>
                    <a:lnTo>
                      <a:pt x="1065772" y="1117952"/>
                    </a:lnTo>
                    <a:lnTo>
                      <a:pt x="1236237" y="1374241"/>
                    </a:lnTo>
                    <a:lnTo>
                      <a:pt x="725842" y="1587805"/>
                    </a:lnTo>
                    <a:cubicBezTo>
                      <a:pt x="757119" y="1594395"/>
                      <a:pt x="1518207" y="1429629"/>
                      <a:pt x="1549484" y="1436220"/>
                    </a:cubicBezTo>
                    <a:lnTo>
                      <a:pt x="1549484" y="651937"/>
                    </a:lnTo>
                    <a:close/>
                    <a:moveTo>
                      <a:pt x="1075154" y="0"/>
                    </a:moveTo>
                    <a:cubicBezTo>
                      <a:pt x="1668945" y="0"/>
                      <a:pt x="2150308" y="481363"/>
                      <a:pt x="2150308" y="1075154"/>
                    </a:cubicBezTo>
                    <a:cubicBezTo>
                      <a:pt x="2150308" y="1668945"/>
                      <a:pt x="1668945" y="2150308"/>
                      <a:pt x="1075154" y="2150308"/>
                    </a:cubicBezTo>
                    <a:cubicBezTo>
                      <a:pt x="481363" y="2150308"/>
                      <a:pt x="0" y="1668945"/>
                      <a:pt x="0" y="1075154"/>
                    </a:cubicBezTo>
                    <a:cubicBezTo>
                      <a:pt x="0" y="481363"/>
                      <a:pt x="481363" y="0"/>
                      <a:pt x="1075154" y="0"/>
                    </a:cubicBezTo>
                    <a:close/>
                  </a:path>
                </a:pathLst>
              </a:custGeom>
              <a:solidFill>
                <a:srgbClr val="17101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67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428227" y="1386849"/>
            <a:ext cx="2705100" cy="3361154"/>
            <a:chOff x="1428227" y="1501149"/>
            <a:chExt cx="2705100" cy="3361154"/>
          </a:xfrm>
        </p:grpSpPr>
        <p:pic>
          <p:nvPicPr>
            <p:cNvPr id="2" name="图片 1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8227" y="1501149"/>
              <a:ext cx="2705100" cy="2679700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1535470" y="4429883"/>
              <a:ext cx="2463552" cy="432420"/>
            </a:xfrm>
            <a:custGeom>
              <a:avLst/>
              <a:gdLst/>
              <a:ahLst/>
              <a:cxnLst/>
              <a:rect l="l" t="t" r="r" b="b"/>
              <a:pathLst>
                <a:path w="2463552" h="432420">
                  <a:moveTo>
                    <a:pt x="0" y="352499"/>
                  </a:moveTo>
                  <a:lnTo>
                    <a:pt x="419249" y="352499"/>
                  </a:lnTo>
                  <a:lnTo>
                    <a:pt x="419249" y="377502"/>
                  </a:lnTo>
                  <a:lnTo>
                    <a:pt x="0" y="377502"/>
                  </a:lnTo>
                  <a:close/>
                  <a:moveTo>
                    <a:pt x="588913" y="349150"/>
                  </a:moveTo>
                  <a:cubicBezTo>
                    <a:pt x="588467" y="353615"/>
                    <a:pt x="588244" y="358378"/>
                    <a:pt x="588244" y="363438"/>
                  </a:cubicBezTo>
                  <a:cubicBezTo>
                    <a:pt x="588244" y="366563"/>
                    <a:pt x="588318" y="369465"/>
                    <a:pt x="588467" y="372144"/>
                  </a:cubicBezTo>
                  <a:cubicBezTo>
                    <a:pt x="546349" y="377651"/>
                    <a:pt x="502147" y="384497"/>
                    <a:pt x="455861" y="392683"/>
                  </a:cubicBezTo>
                  <a:lnTo>
                    <a:pt x="451173" y="369242"/>
                  </a:lnTo>
                  <a:cubicBezTo>
                    <a:pt x="493440" y="363884"/>
                    <a:pt x="539354" y="357187"/>
                    <a:pt x="588913" y="349150"/>
                  </a:cubicBezTo>
                  <a:close/>
                  <a:moveTo>
                    <a:pt x="655663" y="299814"/>
                  </a:moveTo>
                  <a:lnTo>
                    <a:pt x="655663" y="378842"/>
                  </a:lnTo>
                  <a:lnTo>
                    <a:pt x="757684" y="378842"/>
                  </a:lnTo>
                  <a:lnTo>
                    <a:pt x="757684" y="299814"/>
                  </a:lnTo>
                  <a:close/>
                  <a:moveTo>
                    <a:pt x="655663" y="202034"/>
                  </a:moveTo>
                  <a:lnTo>
                    <a:pt x="655663" y="278829"/>
                  </a:lnTo>
                  <a:lnTo>
                    <a:pt x="757684" y="278829"/>
                  </a:lnTo>
                  <a:lnTo>
                    <a:pt x="757684" y="202034"/>
                  </a:lnTo>
                  <a:close/>
                  <a:moveTo>
                    <a:pt x="1106389" y="142651"/>
                  </a:moveTo>
                  <a:lnTo>
                    <a:pt x="1325836" y="142651"/>
                  </a:lnTo>
                  <a:lnTo>
                    <a:pt x="1325836" y="166762"/>
                  </a:lnTo>
                  <a:lnTo>
                    <a:pt x="1299717" y="220786"/>
                  </a:lnTo>
                  <a:lnTo>
                    <a:pt x="1276946" y="212973"/>
                  </a:lnTo>
                  <a:lnTo>
                    <a:pt x="1302172" y="163636"/>
                  </a:lnTo>
                  <a:lnTo>
                    <a:pt x="1221135" y="163636"/>
                  </a:lnTo>
                  <a:lnTo>
                    <a:pt x="1221135" y="258737"/>
                  </a:lnTo>
                  <a:lnTo>
                    <a:pt x="1319362" y="258737"/>
                  </a:lnTo>
                  <a:lnTo>
                    <a:pt x="1319362" y="279722"/>
                  </a:lnTo>
                  <a:lnTo>
                    <a:pt x="1221135" y="279722"/>
                  </a:lnTo>
                  <a:lnTo>
                    <a:pt x="1221135" y="386655"/>
                  </a:lnTo>
                  <a:cubicBezTo>
                    <a:pt x="1229321" y="389185"/>
                    <a:pt x="1242418" y="391194"/>
                    <a:pt x="1260426" y="392683"/>
                  </a:cubicBezTo>
                  <a:cubicBezTo>
                    <a:pt x="1275309" y="393724"/>
                    <a:pt x="1290638" y="394245"/>
                    <a:pt x="1306414" y="394245"/>
                  </a:cubicBezTo>
                  <a:cubicBezTo>
                    <a:pt x="1315790" y="394245"/>
                    <a:pt x="1326729" y="394022"/>
                    <a:pt x="1339230" y="393576"/>
                  </a:cubicBezTo>
                  <a:cubicBezTo>
                    <a:pt x="1335956" y="401612"/>
                    <a:pt x="1333649" y="409649"/>
                    <a:pt x="1332310" y="417686"/>
                  </a:cubicBezTo>
                  <a:cubicBezTo>
                    <a:pt x="1308497" y="417686"/>
                    <a:pt x="1279848" y="416644"/>
                    <a:pt x="1246362" y="414560"/>
                  </a:cubicBezTo>
                  <a:cubicBezTo>
                    <a:pt x="1192784" y="414263"/>
                    <a:pt x="1153270" y="385464"/>
                    <a:pt x="1127820" y="328166"/>
                  </a:cubicBezTo>
                  <a:cubicBezTo>
                    <a:pt x="1118593" y="364182"/>
                    <a:pt x="1100212" y="398785"/>
                    <a:pt x="1072679" y="431973"/>
                  </a:cubicBezTo>
                  <a:cubicBezTo>
                    <a:pt x="1070744" y="430187"/>
                    <a:pt x="1064866" y="425499"/>
                    <a:pt x="1055043" y="417909"/>
                  </a:cubicBezTo>
                  <a:cubicBezTo>
                    <a:pt x="1054150" y="417165"/>
                    <a:pt x="1053480" y="416644"/>
                    <a:pt x="1053034" y="416346"/>
                  </a:cubicBezTo>
                  <a:cubicBezTo>
                    <a:pt x="1095599" y="372591"/>
                    <a:pt x="1117625" y="307404"/>
                    <a:pt x="1119114" y="220786"/>
                  </a:cubicBezTo>
                  <a:lnTo>
                    <a:pt x="1142554" y="223019"/>
                  </a:lnTo>
                  <a:cubicBezTo>
                    <a:pt x="1140768" y="249212"/>
                    <a:pt x="1138313" y="272653"/>
                    <a:pt x="1135187" y="293340"/>
                  </a:cubicBezTo>
                  <a:cubicBezTo>
                    <a:pt x="1153046" y="338435"/>
                    <a:pt x="1173808" y="366340"/>
                    <a:pt x="1197472" y="377056"/>
                  </a:cubicBezTo>
                  <a:lnTo>
                    <a:pt x="1197472" y="163636"/>
                  </a:lnTo>
                  <a:lnTo>
                    <a:pt x="1106389" y="163636"/>
                  </a:lnTo>
                  <a:close/>
                  <a:moveTo>
                    <a:pt x="657449" y="104700"/>
                  </a:moveTo>
                  <a:cubicBezTo>
                    <a:pt x="656705" y="106040"/>
                    <a:pt x="656109" y="107379"/>
                    <a:pt x="655663" y="108719"/>
                  </a:cubicBezTo>
                  <a:lnTo>
                    <a:pt x="655663" y="181049"/>
                  </a:lnTo>
                  <a:lnTo>
                    <a:pt x="757684" y="181049"/>
                  </a:lnTo>
                  <a:lnTo>
                    <a:pt x="757684" y="104700"/>
                  </a:lnTo>
                  <a:close/>
                  <a:moveTo>
                    <a:pt x="915293" y="73446"/>
                  </a:moveTo>
                  <a:lnTo>
                    <a:pt x="1074465" y="73446"/>
                  </a:lnTo>
                  <a:lnTo>
                    <a:pt x="1074465" y="94431"/>
                  </a:lnTo>
                  <a:lnTo>
                    <a:pt x="978025" y="94431"/>
                  </a:lnTo>
                  <a:cubicBezTo>
                    <a:pt x="977429" y="128959"/>
                    <a:pt x="976908" y="154409"/>
                    <a:pt x="976462" y="170780"/>
                  </a:cubicBezTo>
                  <a:lnTo>
                    <a:pt x="1058392" y="170780"/>
                  </a:lnTo>
                  <a:cubicBezTo>
                    <a:pt x="1056755" y="247278"/>
                    <a:pt x="1054969" y="306734"/>
                    <a:pt x="1053034" y="349150"/>
                  </a:cubicBezTo>
                  <a:cubicBezTo>
                    <a:pt x="1052885" y="391269"/>
                    <a:pt x="1035026" y="412328"/>
                    <a:pt x="999456" y="412328"/>
                  </a:cubicBezTo>
                  <a:cubicBezTo>
                    <a:pt x="992163" y="412923"/>
                    <a:pt x="981820" y="413221"/>
                    <a:pt x="968425" y="413221"/>
                  </a:cubicBezTo>
                  <a:cubicBezTo>
                    <a:pt x="968127" y="407863"/>
                    <a:pt x="966714" y="399752"/>
                    <a:pt x="964184" y="388888"/>
                  </a:cubicBezTo>
                  <a:cubicBezTo>
                    <a:pt x="973262" y="389334"/>
                    <a:pt x="977355" y="389483"/>
                    <a:pt x="976462" y="389334"/>
                  </a:cubicBezTo>
                  <a:cubicBezTo>
                    <a:pt x="978694" y="389334"/>
                    <a:pt x="981224" y="389334"/>
                    <a:pt x="984052" y="389334"/>
                  </a:cubicBezTo>
                  <a:cubicBezTo>
                    <a:pt x="986433" y="389334"/>
                    <a:pt x="990005" y="389334"/>
                    <a:pt x="994768" y="389334"/>
                  </a:cubicBezTo>
                  <a:cubicBezTo>
                    <a:pt x="1007120" y="389483"/>
                    <a:pt x="1015455" y="386804"/>
                    <a:pt x="1019771" y="381297"/>
                  </a:cubicBezTo>
                  <a:cubicBezTo>
                    <a:pt x="1024385" y="376386"/>
                    <a:pt x="1027212" y="365968"/>
                    <a:pt x="1028254" y="350043"/>
                  </a:cubicBezTo>
                  <a:cubicBezTo>
                    <a:pt x="1031231" y="301972"/>
                    <a:pt x="1033017" y="249287"/>
                    <a:pt x="1033612" y="191988"/>
                  </a:cubicBezTo>
                  <a:lnTo>
                    <a:pt x="975569" y="191988"/>
                  </a:lnTo>
                  <a:cubicBezTo>
                    <a:pt x="975420" y="195560"/>
                    <a:pt x="975271" y="200769"/>
                    <a:pt x="975122" y="207615"/>
                  </a:cubicBezTo>
                  <a:cubicBezTo>
                    <a:pt x="974974" y="214610"/>
                    <a:pt x="974825" y="219744"/>
                    <a:pt x="974676" y="223019"/>
                  </a:cubicBezTo>
                  <a:cubicBezTo>
                    <a:pt x="972741" y="311720"/>
                    <a:pt x="955700" y="378172"/>
                    <a:pt x="923553" y="422374"/>
                  </a:cubicBezTo>
                  <a:cubicBezTo>
                    <a:pt x="919089" y="418207"/>
                    <a:pt x="912540" y="412849"/>
                    <a:pt x="903908" y="406300"/>
                  </a:cubicBezTo>
                  <a:cubicBezTo>
                    <a:pt x="933674" y="366861"/>
                    <a:pt x="949375" y="306065"/>
                    <a:pt x="951012" y="223912"/>
                  </a:cubicBezTo>
                  <a:cubicBezTo>
                    <a:pt x="952352" y="190872"/>
                    <a:pt x="953542" y="147712"/>
                    <a:pt x="954584" y="94431"/>
                  </a:cubicBezTo>
                  <a:lnTo>
                    <a:pt x="915293" y="94431"/>
                  </a:lnTo>
                  <a:close/>
                  <a:moveTo>
                    <a:pt x="32817" y="62061"/>
                  </a:moveTo>
                  <a:lnTo>
                    <a:pt x="386879" y="62061"/>
                  </a:lnTo>
                  <a:lnTo>
                    <a:pt x="386879" y="87734"/>
                  </a:lnTo>
                  <a:lnTo>
                    <a:pt x="32817" y="87734"/>
                  </a:lnTo>
                  <a:close/>
                  <a:moveTo>
                    <a:pt x="2302148" y="29914"/>
                  </a:moveTo>
                  <a:lnTo>
                    <a:pt x="2463552" y="29914"/>
                  </a:lnTo>
                  <a:lnTo>
                    <a:pt x="2463552" y="52015"/>
                  </a:lnTo>
                  <a:lnTo>
                    <a:pt x="2326035" y="52015"/>
                  </a:lnTo>
                  <a:lnTo>
                    <a:pt x="2326035" y="192881"/>
                  </a:lnTo>
                  <a:lnTo>
                    <a:pt x="2453730" y="192881"/>
                  </a:lnTo>
                  <a:lnTo>
                    <a:pt x="2453730" y="214759"/>
                  </a:lnTo>
                  <a:lnTo>
                    <a:pt x="2326035" y="214759"/>
                  </a:lnTo>
                  <a:lnTo>
                    <a:pt x="2326035" y="375716"/>
                  </a:lnTo>
                  <a:lnTo>
                    <a:pt x="2302148" y="375716"/>
                  </a:lnTo>
                  <a:close/>
                  <a:moveTo>
                    <a:pt x="2187848" y="29914"/>
                  </a:moveTo>
                  <a:lnTo>
                    <a:pt x="2211735" y="29914"/>
                  </a:lnTo>
                  <a:lnTo>
                    <a:pt x="2211735" y="375716"/>
                  </a:lnTo>
                  <a:lnTo>
                    <a:pt x="2187848" y="375716"/>
                  </a:lnTo>
                  <a:close/>
                  <a:moveTo>
                    <a:pt x="2008957" y="24110"/>
                  </a:moveTo>
                  <a:cubicBezTo>
                    <a:pt x="2039318" y="24110"/>
                    <a:pt x="2068786" y="30212"/>
                    <a:pt x="2097361" y="42416"/>
                  </a:cubicBezTo>
                  <a:lnTo>
                    <a:pt x="2097361" y="68535"/>
                  </a:lnTo>
                  <a:cubicBezTo>
                    <a:pt x="2066107" y="53503"/>
                    <a:pt x="2035523" y="45988"/>
                    <a:pt x="2005608" y="45988"/>
                  </a:cubicBezTo>
                  <a:cubicBezTo>
                    <a:pt x="1962002" y="45988"/>
                    <a:pt x="1926990" y="60833"/>
                    <a:pt x="1900573" y="90524"/>
                  </a:cubicBezTo>
                  <a:cubicBezTo>
                    <a:pt x="1874156" y="120216"/>
                    <a:pt x="1860947" y="158130"/>
                    <a:pt x="1860947" y="204266"/>
                  </a:cubicBezTo>
                  <a:cubicBezTo>
                    <a:pt x="1860947" y="252784"/>
                    <a:pt x="1873375" y="290847"/>
                    <a:pt x="1898229" y="318455"/>
                  </a:cubicBezTo>
                  <a:cubicBezTo>
                    <a:pt x="1923083" y="346062"/>
                    <a:pt x="1956570" y="359866"/>
                    <a:pt x="1998688" y="359866"/>
                  </a:cubicBezTo>
                  <a:cubicBezTo>
                    <a:pt x="2029793" y="359866"/>
                    <a:pt x="2057103" y="353094"/>
                    <a:pt x="2080618" y="339551"/>
                  </a:cubicBezTo>
                  <a:lnTo>
                    <a:pt x="2080618" y="225474"/>
                  </a:lnTo>
                  <a:lnTo>
                    <a:pt x="1999134" y="225474"/>
                  </a:lnTo>
                  <a:lnTo>
                    <a:pt x="1999134" y="203820"/>
                  </a:lnTo>
                  <a:lnTo>
                    <a:pt x="2104505" y="203820"/>
                  </a:lnTo>
                  <a:lnTo>
                    <a:pt x="2104505" y="351606"/>
                  </a:lnTo>
                  <a:cubicBezTo>
                    <a:pt x="2068786" y="371698"/>
                    <a:pt x="2032025" y="381744"/>
                    <a:pt x="1994223" y="381744"/>
                  </a:cubicBezTo>
                  <a:cubicBezTo>
                    <a:pt x="1947193" y="381744"/>
                    <a:pt x="1909131" y="365745"/>
                    <a:pt x="1880035" y="333747"/>
                  </a:cubicBezTo>
                  <a:cubicBezTo>
                    <a:pt x="1850939" y="301749"/>
                    <a:pt x="1836391" y="259779"/>
                    <a:pt x="1836391" y="207838"/>
                  </a:cubicBezTo>
                  <a:cubicBezTo>
                    <a:pt x="1836391" y="155451"/>
                    <a:pt x="1852055" y="111732"/>
                    <a:pt x="1883383" y="76683"/>
                  </a:cubicBezTo>
                  <a:cubicBezTo>
                    <a:pt x="1914712" y="41634"/>
                    <a:pt x="1956570" y="24110"/>
                    <a:pt x="2008957" y="24110"/>
                  </a:cubicBezTo>
                  <a:close/>
                  <a:moveTo>
                    <a:pt x="760810" y="1786"/>
                  </a:moveTo>
                  <a:cubicBezTo>
                    <a:pt x="776139" y="29468"/>
                    <a:pt x="787673" y="51271"/>
                    <a:pt x="795412" y="67196"/>
                  </a:cubicBezTo>
                  <a:lnTo>
                    <a:pt x="773535" y="77688"/>
                  </a:lnTo>
                  <a:cubicBezTo>
                    <a:pt x="763712" y="55959"/>
                    <a:pt x="752327" y="33709"/>
                    <a:pt x="739379" y="10939"/>
                  </a:cubicBezTo>
                  <a:close/>
                  <a:moveTo>
                    <a:pt x="676648" y="1786"/>
                  </a:moveTo>
                  <a:lnTo>
                    <a:pt x="699865" y="9153"/>
                  </a:lnTo>
                  <a:cubicBezTo>
                    <a:pt x="687661" y="39960"/>
                    <a:pt x="677020" y="64740"/>
                    <a:pt x="667941" y="83492"/>
                  </a:cubicBezTo>
                  <a:lnTo>
                    <a:pt x="876449" y="83492"/>
                  </a:lnTo>
                  <a:lnTo>
                    <a:pt x="876449" y="104700"/>
                  </a:lnTo>
                  <a:lnTo>
                    <a:pt x="781348" y="104700"/>
                  </a:lnTo>
                  <a:lnTo>
                    <a:pt x="781348" y="181049"/>
                  </a:lnTo>
                  <a:lnTo>
                    <a:pt x="871315" y="181049"/>
                  </a:lnTo>
                  <a:lnTo>
                    <a:pt x="871315" y="202034"/>
                  </a:lnTo>
                  <a:lnTo>
                    <a:pt x="781348" y="202034"/>
                  </a:lnTo>
                  <a:lnTo>
                    <a:pt x="781348" y="278829"/>
                  </a:lnTo>
                  <a:lnTo>
                    <a:pt x="871315" y="278829"/>
                  </a:lnTo>
                  <a:lnTo>
                    <a:pt x="871315" y="299814"/>
                  </a:lnTo>
                  <a:lnTo>
                    <a:pt x="781348" y="299814"/>
                  </a:lnTo>
                  <a:lnTo>
                    <a:pt x="781348" y="378842"/>
                  </a:lnTo>
                  <a:lnTo>
                    <a:pt x="882030" y="378842"/>
                  </a:lnTo>
                  <a:lnTo>
                    <a:pt x="882030" y="400050"/>
                  </a:lnTo>
                  <a:lnTo>
                    <a:pt x="655663" y="400050"/>
                  </a:lnTo>
                  <a:lnTo>
                    <a:pt x="655663" y="431080"/>
                  </a:lnTo>
                  <a:lnTo>
                    <a:pt x="631776" y="431080"/>
                  </a:lnTo>
                  <a:lnTo>
                    <a:pt x="631776" y="150242"/>
                  </a:lnTo>
                  <a:cubicBezTo>
                    <a:pt x="619572" y="170036"/>
                    <a:pt x="607070" y="188044"/>
                    <a:pt x="594271" y="204266"/>
                  </a:cubicBezTo>
                  <a:cubicBezTo>
                    <a:pt x="587574" y="196527"/>
                    <a:pt x="581993" y="190574"/>
                    <a:pt x="577528" y="186407"/>
                  </a:cubicBezTo>
                  <a:cubicBezTo>
                    <a:pt x="620391" y="133275"/>
                    <a:pt x="653430" y="71735"/>
                    <a:pt x="676648" y="1786"/>
                  </a:cubicBezTo>
                  <a:close/>
                  <a:moveTo>
                    <a:pt x="544488" y="893"/>
                  </a:moveTo>
                  <a:lnTo>
                    <a:pt x="568822" y="10492"/>
                  </a:lnTo>
                  <a:cubicBezTo>
                    <a:pt x="538609" y="65558"/>
                    <a:pt x="509960" y="113407"/>
                    <a:pt x="482873" y="154037"/>
                  </a:cubicBezTo>
                  <a:cubicBezTo>
                    <a:pt x="505198" y="153293"/>
                    <a:pt x="525736" y="152474"/>
                    <a:pt x="544488" y="151581"/>
                  </a:cubicBezTo>
                  <a:cubicBezTo>
                    <a:pt x="554311" y="134615"/>
                    <a:pt x="563761" y="116830"/>
                    <a:pt x="572840" y="98226"/>
                  </a:cubicBezTo>
                  <a:lnTo>
                    <a:pt x="595834" y="107826"/>
                  </a:lnTo>
                  <a:cubicBezTo>
                    <a:pt x="560264" y="168994"/>
                    <a:pt x="526852" y="222647"/>
                    <a:pt x="495598" y="268783"/>
                  </a:cubicBezTo>
                  <a:cubicBezTo>
                    <a:pt x="523727" y="266848"/>
                    <a:pt x="554534" y="264244"/>
                    <a:pt x="588020" y="260970"/>
                  </a:cubicBezTo>
                  <a:cubicBezTo>
                    <a:pt x="586681" y="267965"/>
                    <a:pt x="585714" y="275406"/>
                    <a:pt x="585118" y="283294"/>
                  </a:cubicBezTo>
                  <a:cubicBezTo>
                    <a:pt x="527373" y="287015"/>
                    <a:pt x="488678" y="290661"/>
                    <a:pt x="469032" y="294233"/>
                  </a:cubicBezTo>
                  <a:lnTo>
                    <a:pt x="459879" y="270123"/>
                  </a:lnTo>
                  <a:cubicBezTo>
                    <a:pt x="467767" y="265658"/>
                    <a:pt x="476027" y="257547"/>
                    <a:pt x="484659" y="245789"/>
                  </a:cubicBezTo>
                  <a:cubicBezTo>
                    <a:pt x="502221" y="221084"/>
                    <a:pt x="518071" y="196750"/>
                    <a:pt x="532210" y="172789"/>
                  </a:cubicBezTo>
                  <a:cubicBezTo>
                    <a:pt x="495896" y="173831"/>
                    <a:pt x="471488" y="175319"/>
                    <a:pt x="458986" y="177254"/>
                  </a:cubicBezTo>
                  <a:lnTo>
                    <a:pt x="450726" y="153590"/>
                  </a:lnTo>
                  <a:cubicBezTo>
                    <a:pt x="458168" y="147935"/>
                    <a:pt x="464865" y="140717"/>
                    <a:pt x="470818" y="131936"/>
                  </a:cubicBezTo>
                  <a:cubicBezTo>
                    <a:pt x="496714" y="94282"/>
                    <a:pt x="521271" y="50601"/>
                    <a:pt x="544488" y="893"/>
                  </a:cubicBezTo>
                  <a:close/>
                  <a:moveTo>
                    <a:pt x="1652663" y="446"/>
                  </a:moveTo>
                  <a:lnTo>
                    <a:pt x="1677889" y="3125"/>
                  </a:lnTo>
                  <a:cubicBezTo>
                    <a:pt x="1676847" y="7441"/>
                    <a:pt x="1675359" y="13841"/>
                    <a:pt x="1673424" y="22324"/>
                  </a:cubicBezTo>
                  <a:cubicBezTo>
                    <a:pt x="1668513" y="43755"/>
                    <a:pt x="1664643" y="59903"/>
                    <a:pt x="1661815" y="70767"/>
                  </a:cubicBezTo>
                  <a:lnTo>
                    <a:pt x="1784822" y="70767"/>
                  </a:lnTo>
                  <a:lnTo>
                    <a:pt x="1784822" y="91752"/>
                  </a:lnTo>
                  <a:lnTo>
                    <a:pt x="1656458" y="91752"/>
                  </a:lnTo>
                  <a:cubicBezTo>
                    <a:pt x="1655118" y="97110"/>
                    <a:pt x="1653183" y="104998"/>
                    <a:pt x="1650653" y="115416"/>
                  </a:cubicBezTo>
                  <a:cubicBezTo>
                    <a:pt x="1645742" y="135359"/>
                    <a:pt x="1641872" y="150465"/>
                    <a:pt x="1639045" y="160734"/>
                  </a:cubicBezTo>
                  <a:lnTo>
                    <a:pt x="1798216" y="160734"/>
                  </a:lnTo>
                  <a:lnTo>
                    <a:pt x="1798216" y="181942"/>
                  </a:lnTo>
                  <a:lnTo>
                    <a:pt x="1633017" y="181942"/>
                  </a:lnTo>
                  <a:cubicBezTo>
                    <a:pt x="1626469" y="206201"/>
                    <a:pt x="1620069" y="228600"/>
                    <a:pt x="1613818" y="249138"/>
                  </a:cubicBezTo>
                  <a:lnTo>
                    <a:pt x="1768525" y="249138"/>
                  </a:lnTo>
                  <a:lnTo>
                    <a:pt x="1768525" y="274141"/>
                  </a:lnTo>
                  <a:lnTo>
                    <a:pt x="1691283" y="375716"/>
                  </a:lnTo>
                  <a:cubicBezTo>
                    <a:pt x="1692325" y="376460"/>
                    <a:pt x="1693962" y="377577"/>
                    <a:pt x="1696195" y="379065"/>
                  </a:cubicBezTo>
                  <a:cubicBezTo>
                    <a:pt x="1718221" y="394097"/>
                    <a:pt x="1734071" y="405184"/>
                    <a:pt x="1743745" y="412328"/>
                  </a:cubicBezTo>
                  <a:lnTo>
                    <a:pt x="1725439" y="431527"/>
                  </a:lnTo>
                  <a:cubicBezTo>
                    <a:pt x="1677070" y="394469"/>
                    <a:pt x="1629669" y="362024"/>
                    <a:pt x="1583234" y="334193"/>
                  </a:cubicBezTo>
                  <a:lnTo>
                    <a:pt x="1599308" y="315887"/>
                  </a:lnTo>
                  <a:cubicBezTo>
                    <a:pt x="1628627" y="334342"/>
                    <a:pt x="1652514" y="349895"/>
                    <a:pt x="1670968" y="362545"/>
                  </a:cubicBezTo>
                  <a:lnTo>
                    <a:pt x="1741513" y="270123"/>
                  </a:lnTo>
                  <a:lnTo>
                    <a:pt x="1590601" y="270123"/>
                  </a:lnTo>
                  <a:lnTo>
                    <a:pt x="1590601" y="244003"/>
                  </a:lnTo>
                  <a:cubicBezTo>
                    <a:pt x="1595661" y="227930"/>
                    <a:pt x="1601763" y="207243"/>
                    <a:pt x="1608907" y="181942"/>
                  </a:cubicBezTo>
                  <a:lnTo>
                    <a:pt x="1555775" y="181942"/>
                  </a:lnTo>
                  <a:lnTo>
                    <a:pt x="1555775" y="160734"/>
                  </a:lnTo>
                  <a:lnTo>
                    <a:pt x="1614265" y="160734"/>
                  </a:lnTo>
                  <a:cubicBezTo>
                    <a:pt x="1621409" y="134391"/>
                    <a:pt x="1627213" y="111397"/>
                    <a:pt x="1631678" y="91752"/>
                  </a:cubicBezTo>
                  <a:lnTo>
                    <a:pt x="1574528" y="91752"/>
                  </a:lnTo>
                  <a:lnTo>
                    <a:pt x="1574528" y="70767"/>
                  </a:lnTo>
                  <a:lnTo>
                    <a:pt x="1636812" y="70767"/>
                  </a:lnTo>
                  <a:cubicBezTo>
                    <a:pt x="1636961" y="69874"/>
                    <a:pt x="1637259" y="68609"/>
                    <a:pt x="1637705" y="66972"/>
                  </a:cubicBezTo>
                  <a:cubicBezTo>
                    <a:pt x="1644849" y="36760"/>
                    <a:pt x="1649835" y="14585"/>
                    <a:pt x="1652663" y="446"/>
                  </a:cubicBezTo>
                  <a:close/>
                  <a:moveTo>
                    <a:pt x="1453084" y="446"/>
                  </a:moveTo>
                  <a:lnTo>
                    <a:pt x="1478980" y="5357"/>
                  </a:lnTo>
                  <a:cubicBezTo>
                    <a:pt x="1474069" y="20984"/>
                    <a:pt x="1466627" y="42639"/>
                    <a:pt x="1456656" y="70321"/>
                  </a:cubicBezTo>
                  <a:lnTo>
                    <a:pt x="1547962" y="70321"/>
                  </a:lnTo>
                  <a:lnTo>
                    <a:pt x="1547962" y="91306"/>
                  </a:lnTo>
                  <a:lnTo>
                    <a:pt x="1449289" y="91306"/>
                  </a:lnTo>
                  <a:cubicBezTo>
                    <a:pt x="1432620" y="136549"/>
                    <a:pt x="1416323" y="178593"/>
                    <a:pt x="1400399" y="217438"/>
                  </a:cubicBezTo>
                  <a:lnTo>
                    <a:pt x="1464916" y="217438"/>
                  </a:lnTo>
                  <a:lnTo>
                    <a:pt x="1464916" y="128810"/>
                  </a:lnTo>
                  <a:lnTo>
                    <a:pt x="1488133" y="128810"/>
                  </a:lnTo>
                  <a:lnTo>
                    <a:pt x="1488133" y="217438"/>
                  </a:lnTo>
                  <a:lnTo>
                    <a:pt x="1547962" y="217438"/>
                  </a:lnTo>
                  <a:lnTo>
                    <a:pt x="1547962" y="238646"/>
                  </a:lnTo>
                  <a:lnTo>
                    <a:pt x="1488133" y="238646"/>
                  </a:lnTo>
                  <a:lnTo>
                    <a:pt x="1488133" y="309413"/>
                  </a:lnTo>
                  <a:cubicBezTo>
                    <a:pt x="1502867" y="307479"/>
                    <a:pt x="1522884" y="304725"/>
                    <a:pt x="1548185" y="301153"/>
                  </a:cubicBezTo>
                  <a:cubicBezTo>
                    <a:pt x="1553543" y="300260"/>
                    <a:pt x="1557487" y="299665"/>
                    <a:pt x="1560017" y="299367"/>
                  </a:cubicBezTo>
                  <a:lnTo>
                    <a:pt x="1558231" y="321245"/>
                  </a:lnTo>
                  <a:cubicBezTo>
                    <a:pt x="1551831" y="322287"/>
                    <a:pt x="1540818" y="323850"/>
                    <a:pt x="1525191" y="325933"/>
                  </a:cubicBezTo>
                  <a:cubicBezTo>
                    <a:pt x="1509118" y="328166"/>
                    <a:pt x="1496765" y="329952"/>
                    <a:pt x="1488133" y="331291"/>
                  </a:cubicBezTo>
                  <a:lnTo>
                    <a:pt x="1488133" y="432420"/>
                  </a:lnTo>
                  <a:lnTo>
                    <a:pt x="1464916" y="432420"/>
                  </a:lnTo>
                  <a:lnTo>
                    <a:pt x="1464916" y="335086"/>
                  </a:lnTo>
                  <a:cubicBezTo>
                    <a:pt x="1459260" y="335979"/>
                    <a:pt x="1450405" y="337319"/>
                    <a:pt x="1438350" y="339105"/>
                  </a:cubicBezTo>
                  <a:cubicBezTo>
                    <a:pt x="1407691" y="343718"/>
                    <a:pt x="1383730" y="347216"/>
                    <a:pt x="1366466" y="349597"/>
                  </a:cubicBezTo>
                  <a:lnTo>
                    <a:pt x="1363341" y="325040"/>
                  </a:lnTo>
                  <a:cubicBezTo>
                    <a:pt x="1403375" y="320427"/>
                    <a:pt x="1437234" y="316259"/>
                    <a:pt x="1464916" y="312539"/>
                  </a:cubicBezTo>
                  <a:lnTo>
                    <a:pt x="1464916" y="238646"/>
                  </a:lnTo>
                  <a:lnTo>
                    <a:pt x="1373833" y="238646"/>
                  </a:lnTo>
                  <a:lnTo>
                    <a:pt x="1373833" y="213866"/>
                  </a:lnTo>
                  <a:cubicBezTo>
                    <a:pt x="1386037" y="191839"/>
                    <a:pt x="1402780" y="150986"/>
                    <a:pt x="1424063" y="91306"/>
                  </a:cubicBezTo>
                  <a:lnTo>
                    <a:pt x="1368475" y="91306"/>
                  </a:lnTo>
                  <a:lnTo>
                    <a:pt x="1368475" y="70321"/>
                  </a:lnTo>
                  <a:lnTo>
                    <a:pt x="1431429" y="70321"/>
                  </a:lnTo>
                  <a:cubicBezTo>
                    <a:pt x="1438573" y="48890"/>
                    <a:pt x="1445791" y="25598"/>
                    <a:pt x="1453084" y="446"/>
                  </a:cubicBezTo>
                  <a:close/>
                  <a:moveTo>
                    <a:pt x="1156172" y="0"/>
                  </a:moveTo>
                  <a:lnTo>
                    <a:pt x="1180059" y="6697"/>
                  </a:lnTo>
                  <a:cubicBezTo>
                    <a:pt x="1172469" y="24110"/>
                    <a:pt x="1163613" y="41969"/>
                    <a:pt x="1153493" y="60275"/>
                  </a:cubicBezTo>
                  <a:lnTo>
                    <a:pt x="1338114" y="60275"/>
                  </a:lnTo>
                  <a:lnTo>
                    <a:pt x="1338114" y="81260"/>
                  </a:lnTo>
                  <a:lnTo>
                    <a:pt x="1141661" y="81260"/>
                  </a:lnTo>
                  <a:cubicBezTo>
                    <a:pt x="1124099" y="111472"/>
                    <a:pt x="1106091" y="137070"/>
                    <a:pt x="1087636" y="158055"/>
                  </a:cubicBezTo>
                  <a:cubicBezTo>
                    <a:pt x="1083023" y="153739"/>
                    <a:pt x="1076326" y="148605"/>
                    <a:pt x="1067545" y="142651"/>
                  </a:cubicBezTo>
                  <a:cubicBezTo>
                    <a:pt x="1106389" y="100235"/>
                    <a:pt x="1135931" y="52685"/>
                    <a:pt x="1156172" y="0"/>
                  </a:cubicBezTo>
                  <a:close/>
                  <a:moveTo>
                    <a:pt x="999009" y="0"/>
                  </a:moveTo>
                  <a:cubicBezTo>
                    <a:pt x="1010023" y="32593"/>
                    <a:pt x="1017315" y="54992"/>
                    <a:pt x="1020887" y="67196"/>
                  </a:cubicBezTo>
                  <a:lnTo>
                    <a:pt x="998563" y="73000"/>
                  </a:lnTo>
                  <a:cubicBezTo>
                    <a:pt x="993503" y="54992"/>
                    <a:pt x="986359" y="32444"/>
                    <a:pt x="977132" y="53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360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237709" y="1507499"/>
            <a:ext cx="2501900" cy="3240504"/>
            <a:chOff x="8237709" y="1621799"/>
            <a:chExt cx="2501900" cy="3240504"/>
          </a:xfrm>
        </p:grpSpPr>
        <p:pic>
          <p:nvPicPr>
            <p:cNvPr id="3" name="图片 2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7709" y="1621799"/>
              <a:ext cx="2501900" cy="2438400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8697650" y="4426534"/>
              <a:ext cx="1556519" cy="435769"/>
            </a:xfrm>
            <a:custGeom>
              <a:avLst/>
              <a:gdLst/>
              <a:ahLst/>
              <a:cxnLst/>
              <a:rect l="l" t="t" r="r" b="b"/>
              <a:pathLst>
                <a:path w="1556519" h="435769">
                  <a:moveTo>
                    <a:pt x="343347" y="219001"/>
                  </a:moveTo>
                  <a:lnTo>
                    <a:pt x="343347" y="294903"/>
                  </a:lnTo>
                  <a:lnTo>
                    <a:pt x="394246" y="294903"/>
                  </a:lnTo>
                  <a:lnTo>
                    <a:pt x="394246" y="219001"/>
                  </a:lnTo>
                  <a:close/>
                  <a:moveTo>
                    <a:pt x="272133" y="219001"/>
                  </a:moveTo>
                  <a:lnTo>
                    <a:pt x="272133" y="294903"/>
                  </a:lnTo>
                  <a:lnTo>
                    <a:pt x="322362" y="294903"/>
                  </a:lnTo>
                  <a:lnTo>
                    <a:pt x="322362" y="219001"/>
                  </a:lnTo>
                  <a:close/>
                  <a:moveTo>
                    <a:pt x="200249" y="219001"/>
                  </a:moveTo>
                  <a:lnTo>
                    <a:pt x="200249" y="294903"/>
                  </a:lnTo>
                  <a:lnTo>
                    <a:pt x="251148" y="294903"/>
                  </a:lnTo>
                  <a:lnTo>
                    <a:pt x="251148" y="219001"/>
                  </a:lnTo>
                  <a:close/>
                  <a:moveTo>
                    <a:pt x="178817" y="198016"/>
                  </a:moveTo>
                  <a:lnTo>
                    <a:pt x="415677" y="198016"/>
                  </a:lnTo>
                  <a:lnTo>
                    <a:pt x="415677" y="380852"/>
                  </a:lnTo>
                  <a:cubicBezTo>
                    <a:pt x="417314" y="410171"/>
                    <a:pt x="405408" y="424979"/>
                    <a:pt x="379959" y="425277"/>
                  </a:cubicBezTo>
                  <a:cubicBezTo>
                    <a:pt x="370434" y="425872"/>
                    <a:pt x="360983" y="426170"/>
                    <a:pt x="351607" y="426170"/>
                  </a:cubicBezTo>
                  <a:cubicBezTo>
                    <a:pt x="351458" y="421556"/>
                    <a:pt x="350118" y="414710"/>
                    <a:pt x="347588" y="405631"/>
                  </a:cubicBezTo>
                  <a:cubicBezTo>
                    <a:pt x="351756" y="405780"/>
                    <a:pt x="355179" y="405929"/>
                    <a:pt x="357858" y="406078"/>
                  </a:cubicBezTo>
                  <a:cubicBezTo>
                    <a:pt x="360090" y="406078"/>
                    <a:pt x="363662" y="406078"/>
                    <a:pt x="368573" y="406078"/>
                  </a:cubicBezTo>
                  <a:cubicBezTo>
                    <a:pt x="379289" y="406227"/>
                    <a:pt x="386284" y="404366"/>
                    <a:pt x="389558" y="400497"/>
                  </a:cubicBezTo>
                  <a:cubicBezTo>
                    <a:pt x="392832" y="397223"/>
                    <a:pt x="394395" y="389632"/>
                    <a:pt x="394246" y="377726"/>
                  </a:cubicBezTo>
                  <a:lnTo>
                    <a:pt x="394246" y="316111"/>
                  </a:lnTo>
                  <a:lnTo>
                    <a:pt x="343347" y="316111"/>
                  </a:lnTo>
                  <a:lnTo>
                    <a:pt x="343347" y="401167"/>
                  </a:lnTo>
                  <a:lnTo>
                    <a:pt x="322362" y="401167"/>
                  </a:lnTo>
                  <a:lnTo>
                    <a:pt x="322362" y="316111"/>
                  </a:lnTo>
                  <a:lnTo>
                    <a:pt x="272133" y="316111"/>
                  </a:lnTo>
                  <a:lnTo>
                    <a:pt x="272133" y="405185"/>
                  </a:lnTo>
                  <a:lnTo>
                    <a:pt x="251148" y="405185"/>
                  </a:lnTo>
                  <a:lnTo>
                    <a:pt x="251148" y="316111"/>
                  </a:lnTo>
                  <a:lnTo>
                    <a:pt x="200249" y="316111"/>
                  </a:lnTo>
                  <a:lnTo>
                    <a:pt x="200249" y="431304"/>
                  </a:lnTo>
                  <a:lnTo>
                    <a:pt x="178817" y="431304"/>
                  </a:lnTo>
                  <a:close/>
                  <a:moveTo>
                    <a:pt x="739378" y="197570"/>
                  </a:moveTo>
                  <a:lnTo>
                    <a:pt x="761703" y="206723"/>
                  </a:lnTo>
                  <a:cubicBezTo>
                    <a:pt x="756642" y="214164"/>
                    <a:pt x="750987" y="221605"/>
                    <a:pt x="744736" y="229047"/>
                  </a:cubicBezTo>
                  <a:lnTo>
                    <a:pt x="879351" y="229047"/>
                  </a:lnTo>
                  <a:lnTo>
                    <a:pt x="879351" y="251148"/>
                  </a:lnTo>
                  <a:cubicBezTo>
                    <a:pt x="835149" y="344017"/>
                    <a:pt x="746894" y="405557"/>
                    <a:pt x="614586" y="435769"/>
                  </a:cubicBezTo>
                  <a:cubicBezTo>
                    <a:pt x="613842" y="434430"/>
                    <a:pt x="612651" y="432272"/>
                    <a:pt x="611014" y="429295"/>
                  </a:cubicBezTo>
                  <a:cubicBezTo>
                    <a:pt x="607591" y="422598"/>
                    <a:pt x="604615" y="417463"/>
                    <a:pt x="602084" y="413891"/>
                  </a:cubicBezTo>
                  <a:cubicBezTo>
                    <a:pt x="724570" y="388293"/>
                    <a:pt x="808584" y="333747"/>
                    <a:pt x="854125" y="250255"/>
                  </a:cubicBezTo>
                  <a:lnTo>
                    <a:pt x="727993" y="250255"/>
                  </a:lnTo>
                  <a:cubicBezTo>
                    <a:pt x="717873" y="262012"/>
                    <a:pt x="708720" y="271761"/>
                    <a:pt x="700534" y="279500"/>
                  </a:cubicBezTo>
                  <a:cubicBezTo>
                    <a:pt x="721073" y="295573"/>
                    <a:pt x="739974" y="311126"/>
                    <a:pt x="757238" y="326157"/>
                  </a:cubicBezTo>
                  <a:lnTo>
                    <a:pt x="740271" y="342454"/>
                  </a:lnTo>
                  <a:cubicBezTo>
                    <a:pt x="721370" y="324892"/>
                    <a:pt x="703064" y="308596"/>
                    <a:pt x="685354" y="293564"/>
                  </a:cubicBezTo>
                  <a:cubicBezTo>
                    <a:pt x="667346" y="309786"/>
                    <a:pt x="646138" y="326380"/>
                    <a:pt x="621730" y="343347"/>
                  </a:cubicBezTo>
                  <a:cubicBezTo>
                    <a:pt x="617265" y="336501"/>
                    <a:pt x="612279" y="329952"/>
                    <a:pt x="606773" y="323702"/>
                  </a:cubicBezTo>
                  <a:cubicBezTo>
                    <a:pt x="662137" y="289173"/>
                    <a:pt x="706339" y="247130"/>
                    <a:pt x="739378" y="197570"/>
                  </a:cubicBezTo>
                  <a:close/>
                  <a:moveTo>
                    <a:pt x="156047" y="70991"/>
                  </a:moveTo>
                  <a:lnTo>
                    <a:pt x="156047" y="129481"/>
                  </a:lnTo>
                  <a:lnTo>
                    <a:pt x="386433" y="129481"/>
                  </a:lnTo>
                  <a:lnTo>
                    <a:pt x="386433" y="70991"/>
                  </a:lnTo>
                  <a:close/>
                  <a:moveTo>
                    <a:pt x="1395115" y="31031"/>
                  </a:moveTo>
                  <a:lnTo>
                    <a:pt x="1556519" y="31031"/>
                  </a:lnTo>
                  <a:lnTo>
                    <a:pt x="1556519" y="53132"/>
                  </a:lnTo>
                  <a:lnTo>
                    <a:pt x="1419002" y="53132"/>
                  </a:lnTo>
                  <a:lnTo>
                    <a:pt x="1419002" y="193998"/>
                  </a:lnTo>
                  <a:lnTo>
                    <a:pt x="1546697" y="193998"/>
                  </a:lnTo>
                  <a:lnTo>
                    <a:pt x="1546697" y="215876"/>
                  </a:lnTo>
                  <a:lnTo>
                    <a:pt x="1419002" y="215876"/>
                  </a:lnTo>
                  <a:lnTo>
                    <a:pt x="1419002" y="376833"/>
                  </a:lnTo>
                  <a:lnTo>
                    <a:pt x="1395115" y="376833"/>
                  </a:lnTo>
                  <a:close/>
                  <a:moveTo>
                    <a:pt x="1280815" y="31031"/>
                  </a:moveTo>
                  <a:lnTo>
                    <a:pt x="1304702" y="31031"/>
                  </a:lnTo>
                  <a:lnTo>
                    <a:pt x="1304702" y="376833"/>
                  </a:lnTo>
                  <a:lnTo>
                    <a:pt x="1280815" y="376833"/>
                  </a:lnTo>
                  <a:close/>
                  <a:moveTo>
                    <a:pt x="613693" y="27459"/>
                  </a:moveTo>
                  <a:lnTo>
                    <a:pt x="617712" y="49560"/>
                  </a:lnTo>
                  <a:cubicBezTo>
                    <a:pt x="600894" y="51644"/>
                    <a:pt x="579388" y="53727"/>
                    <a:pt x="553194" y="55811"/>
                  </a:cubicBezTo>
                  <a:lnTo>
                    <a:pt x="553194" y="139527"/>
                  </a:lnTo>
                  <a:lnTo>
                    <a:pt x="615926" y="139527"/>
                  </a:lnTo>
                  <a:lnTo>
                    <a:pt x="615926" y="161405"/>
                  </a:lnTo>
                  <a:lnTo>
                    <a:pt x="553194" y="161405"/>
                  </a:lnTo>
                  <a:lnTo>
                    <a:pt x="553194" y="221903"/>
                  </a:lnTo>
                  <a:lnTo>
                    <a:pt x="564133" y="209848"/>
                  </a:lnTo>
                  <a:cubicBezTo>
                    <a:pt x="585713" y="226517"/>
                    <a:pt x="605582" y="242739"/>
                    <a:pt x="623739" y="258515"/>
                  </a:cubicBezTo>
                  <a:lnTo>
                    <a:pt x="606773" y="276151"/>
                  </a:lnTo>
                  <a:cubicBezTo>
                    <a:pt x="590848" y="260375"/>
                    <a:pt x="572989" y="244227"/>
                    <a:pt x="553194" y="227707"/>
                  </a:cubicBezTo>
                  <a:lnTo>
                    <a:pt x="553194" y="433090"/>
                  </a:lnTo>
                  <a:lnTo>
                    <a:pt x="530424" y="433090"/>
                  </a:lnTo>
                  <a:lnTo>
                    <a:pt x="530424" y="206276"/>
                  </a:lnTo>
                  <a:cubicBezTo>
                    <a:pt x="515839" y="255687"/>
                    <a:pt x="494482" y="300931"/>
                    <a:pt x="466353" y="342007"/>
                  </a:cubicBezTo>
                  <a:cubicBezTo>
                    <a:pt x="463079" y="334268"/>
                    <a:pt x="459135" y="326083"/>
                    <a:pt x="454521" y="317451"/>
                  </a:cubicBezTo>
                  <a:cubicBezTo>
                    <a:pt x="485924" y="272654"/>
                    <a:pt x="510630" y="220638"/>
                    <a:pt x="528638" y="161405"/>
                  </a:cubicBezTo>
                  <a:lnTo>
                    <a:pt x="459879" y="161405"/>
                  </a:lnTo>
                  <a:lnTo>
                    <a:pt x="459879" y="139527"/>
                  </a:lnTo>
                  <a:lnTo>
                    <a:pt x="530424" y="139527"/>
                  </a:lnTo>
                  <a:lnTo>
                    <a:pt x="530424" y="57597"/>
                  </a:lnTo>
                  <a:cubicBezTo>
                    <a:pt x="515392" y="58788"/>
                    <a:pt x="494631" y="59904"/>
                    <a:pt x="468139" y="60946"/>
                  </a:cubicBezTo>
                  <a:cubicBezTo>
                    <a:pt x="466800" y="50974"/>
                    <a:pt x="465460" y="43830"/>
                    <a:pt x="464121" y="39514"/>
                  </a:cubicBezTo>
                  <a:cubicBezTo>
                    <a:pt x="518592" y="37580"/>
                    <a:pt x="568449" y="33561"/>
                    <a:pt x="613693" y="27459"/>
                  </a:cubicBezTo>
                  <a:close/>
                  <a:moveTo>
                    <a:pt x="1101924" y="25227"/>
                  </a:moveTo>
                  <a:cubicBezTo>
                    <a:pt x="1132285" y="25227"/>
                    <a:pt x="1161753" y="31329"/>
                    <a:pt x="1190328" y="43533"/>
                  </a:cubicBezTo>
                  <a:lnTo>
                    <a:pt x="1190328" y="69652"/>
                  </a:lnTo>
                  <a:cubicBezTo>
                    <a:pt x="1159074" y="54620"/>
                    <a:pt x="1128490" y="47105"/>
                    <a:pt x="1098575" y="47105"/>
                  </a:cubicBezTo>
                  <a:cubicBezTo>
                    <a:pt x="1054968" y="47105"/>
                    <a:pt x="1019957" y="61950"/>
                    <a:pt x="993540" y="91641"/>
                  </a:cubicBezTo>
                  <a:cubicBezTo>
                    <a:pt x="967123" y="121333"/>
                    <a:pt x="953914" y="159247"/>
                    <a:pt x="953914" y="205383"/>
                  </a:cubicBezTo>
                  <a:cubicBezTo>
                    <a:pt x="953914" y="253901"/>
                    <a:pt x="966341" y="291964"/>
                    <a:pt x="991196" y="319572"/>
                  </a:cubicBezTo>
                  <a:cubicBezTo>
                    <a:pt x="1016050" y="347179"/>
                    <a:pt x="1049536" y="360983"/>
                    <a:pt x="1091655" y="360983"/>
                  </a:cubicBezTo>
                  <a:cubicBezTo>
                    <a:pt x="1122760" y="360983"/>
                    <a:pt x="1150070" y="354211"/>
                    <a:pt x="1173585" y="340668"/>
                  </a:cubicBezTo>
                  <a:lnTo>
                    <a:pt x="1173585" y="226591"/>
                  </a:lnTo>
                  <a:lnTo>
                    <a:pt x="1092101" y="226591"/>
                  </a:lnTo>
                  <a:lnTo>
                    <a:pt x="1092101" y="204937"/>
                  </a:lnTo>
                  <a:lnTo>
                    <a:pt x="1197472" y="204937"/>
                  </a:lnTo>
                  <a:lnTo>
                    <a:pt x="1197472" y="352723"/>
                  </a:lnTo>
                  <a:cubicBezTo>
                    <a:pt x="1161753" y="372815"/>
                    <a:pt x="1124992" y="382861"/>
                    <a:pt x="1087190" y="382861"/>
                  </a:cubicBezTo>
                  <a:cubicBezTo>
                    <a:pt x="1040160" y="382861"/>
                    <a:pt x="1002097" y="366862"/>
                    <a:pt x="973001" y="334864"/>
                  </a:cubicBezTo>
                  <a:cubicBezTo>
                    <a:pt x="943906" y="302866"/>
                    <a:pt x="929358" y="260896"/>
                    <a:pt x="929358" y="208955"/>
                  </a:cubicBezTo>
                  <a:cubicBezTo>
                    <a:pt x="929358" y="156568"/>
                    <a:pt x="945022" y="112849"/>
                    <a:pt x="976350" y="77800"/>
                  </a:cubicBezTo>
                  <a:cubicBezTo>
                    <a:pt x="1007678" y="42751"/>
                    <a:pt x="1049536" y="25227"/>
                    <a:pt x="1101924" y="25227"/>
                  </a:cubicBezTo>
                  <a:close/>
                  <a:moveTo>
                    <a:pt x="95548" y="2903"/>
                  </a:moveTo>
                  <a:lnTo>
                    <a:pt x="118095" y="8707"/>
                  </a:lnTo>
                  <a:cubicBezTo>
                    <a:pt x="104999" y="50379"/>
                    <a:pt x="91083" y="88032"/>
                    <a:pt x="76349" y="121667"/>
                  </a:cubicBezTo>
                  <a:lnTo>
                    <a:pt x="76349" y="432644"/>
                  </a:lnTo>
                  <a:lnTo>
                    <a:pt x="54025" y="432644"/>
                  </a:lnTo>
                  <a:lnTo>
                    <a:pt x="54025" y="167879"/>
                  </a:lnTo>
                  <a:cubicBezTo>
                    <a:pt x="42268" y="190947"/>
                    <a:pt x="28054" y="214908"/>
                    <a:pt x="11386" y="239763"/>
                  </a:cubicBezTo>
                  <a:cubicBezTo>
                    <a:pt x="8112" y="231875"/>
                    <a:pt x="4316" y="223615"/>
                    <a:pt x="0" y="214983"/>
                  </a:cubicBezTo>
                  <a:cubicBezTo>
                    <a:pt x="40779" y="156196"/>
                    <a:pt x="72628" y="85502"/>
                    <a:pt x="95548" y="2903"/>
                  </a:cubicBezTo>
                  <a:close/>
                  <a:moveTo>
                    <a:pt x="728886" y="447"/>
                  </a:moveTo>
                  <a:lnTo>
                    <a:pt x="750317" y="10716"/>
                  </a:lnTo>
                  <a:cubicBezTo>
                    <a:pt x="742578" y="22027"/>
                    <a:pt x="734616" y="32966"/>
                    <a:pt x="726430" y="43533"/>
                  </a:cubicBezTo>
                  <a:lnTo>
                    <a:pt x="871091" y="43533"/>
                  </a:lnTo>
                  <a:lnTo>
                    <a:pt x="871091" y="66750"/>
                  </a:lnTo>
                  <a:cubicBezTo>
                    <a:pt x="827485" y="139824"/>
                    <a:pt x="747415" y="195040"/>
                    <a:pt x="630883" y="232396"/>
                  </a:cubicBezTo>
                  <a:cubicBezTo>
                    <a:pt x="626864" y="224656"/>
                    <a:pt x="622325" y="217141"/>
                    <a:pt x="617265" y="209848"/>
                  </a:cubicBezTo>
                  <a:cubicBezTo>
                    <a:pt x="724868" y="178892"/>
                    <a:pt x="801068" y="130448"/>
                    <a:pt x="845865" y="64517"/>
                  </a:cubicBezTo>
                  <a:lnTo>
                    <a:pt x="709241" y="64517"/>
                  </a:lnTo>
                  <a:cubicBezTo>
                    <a:pt x="703585" y="71364"/>
                    <a:pt x="697632" y="77912"/>
                    <a:pt x="691381" y="84163"/>
                  </a:cubicBezTo>
                  <a:cubicBezTo>
                    <a:pt x="709985" y="98301"/>
                    <a:pt x="728588" y="112961"/>
                    <a:pt x="747192" y="128141"/>
                  </a:cubicBezTo>
                  <a:lnTo>
                    <a:pt x="730226" y="144661"/>
                  </a:lnTo>
                  <a:cubicBezTo>
                    <a:pt x="712962" y="128588"/>
                    <a:pt x="695251" y="113184"/>
                    <a:pt x="677094" y="98450"/>
                  </a:cubicBezTo>
                  <a:cubicBezTo>
                    <a:pt x="665485" y="109612"/>
                    <a:pt x="651793" y="121667"/>
                    <a:pt x="636017" y="134615"/>
                  </a:cubicBezTo>
                  <a:cubicBezTo>
                    <a:pt x="631552" y="128514"/>
                    <a:pt x="626344" y="122560"/>
                    <a:pt x="620390" y="116756"/>
                  </a:cubicBezTo>
                  <a:cubicBezTo>
                    <a:pt x="665783" y="83121"/>
                    <a:pt x="701948" y="44351"/>
                    <a:pt x="728886" y="447"/>
                  </a:cubicBezTo>
                  <a:close/>
                  <a:moveTo>
                    <a:pt x="279946" y="0"/>
                  </a:moveTo>
                  <a:cubicBezTo>
                    <a:pt x="285006" y="18455"/>
                    <a:pt x="289099" y="35273"/>
                    <a:pt x="292224" y="50453"/>
                  </a:cubicBezTo>
                  <a:lnTo>
                    <a:pt x="408310" y="50453"/>
                  </a:lnTo>
                  <a:lnTo>
                    <a:pt x="408310" y="150019"/>
                  </a:lnTo>
                  <a:lnTo>
                    <a:pt x="156047" y="150019"/>
                  </a:lnTo>
                  <a:lnTo>
                    <a:pt x="156047" y="181050"/>
                  </a:lnTo>
                  <a:cubicBezTo>
                    <a:pt x="156344" y="248618"/>
                    <a:pt x="153368" y="297657"/>
                    <a:pt x="147117" y="328166"/>
                  </a:cubicBezTo>
                  <a:cubicBezTo>
                    <a:pt x="141462" y="360016"/>
                    <a:pt x="128588" y="394097"/>
                    <a:pt x="108496" y="430411"/>
                  </a:cubicBezTo>
                  <a:cubicBezTo>
                    <a:pt x="105371" y="427584"/>
                    <a:pt x="98822" y="422821"/>
                    <a:pt x="88851" y="416124"/>
                  </a:cubicBezTo>
                  <a:cubicBezTo>
                    <a:pt x="108050" y="383233"/>
                    <a:pt x="120253" y="351979"/>
                    <a:pt x="125462" y="322362"/>
                  </a:cubicBezTo>
                  <a:cubicBezTo>
                    <a:pt x="131416" y="293638"/>
                    <a:pt x="134243" y="246534"/>
                    <a:pt x="133946" y="181050"/>
                  </a:cubicBezTo>
                  <a:lnTo>
                    <a:pt x="133946" y="50453"/>
                  </a:lnTo>
                  <a:lnTo>
                    <a:pt x="268784" y="50453"/>
                  </a:lnTo>
                  <a:cubicBezTo>
                    <a:pt x="265063" y="33636"/>
                    <a:pt x="261119" y="18381"/>
                    <a:pt x="256952" y="46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360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940794" y="1438835"/>
            <a:ext cx="2464444" cy="3309168"/>
            <a:chOff x="4940794" y="1553135"/>
            <a:chExt cx="2464444" cy="3309168"/>
          </a:xfrm>
        </p:grpSpPr>
        <p:pic>
          <p:nvPicPr>
            <p:cNvPr id="4" name="图片 3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9782" y="1553135"/>
              <a:ext cx="2314422" cy="2575728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4940794" y="4429883"/>
              <a:ext cx="2464444" cy="432420"/>
            </a:xfrm>
            <a:custGeom>
              <a:avLst/>
              <a:gdLst/>
              <a:ahLst/>
              <a:cxnLst/>
              <a:rect l="l" t="t" r="r" b="b"/>
              <a:pathLst>
                <a:path w="2464444" h="432420">
                  <a:moveTo>
                    <a:pt x="0" y="370582"/>
                  </a:moveTo>
                  <a:lnTo>
                    <a:pt x="421927" y="370582"/>
                  </a:lnTo>
                  <a:lnTo>
                    <a:pt x="421927" y="395362"/>
                  </a:lnTo>
                  <a:lnTo>
                    <a:pt x="0" y="395362"/>
                  </a:lnTo>
                  <a:close/>
                  <a:moveTo>
                    <a:pt x="589806" y="349150"/>
                  </a:moveTo>
                  <a:cubicBezTo>
                    <a:pt x="589359" y="353615"/>
                    <a:pt x="589136" y="358378"/>
                    <a:pt x="589136" y="363438"/>
                  </a:cubicBezTo>
                  <a:cubicBezTo>
                    <a:pt x="589136" y="366563"/>
                    <a:pt x="589210" y="369465"/>
                    <a:pt x="589359" y="372144"/>
                  </a:cubicBezTo>
                  <a:cubicBezTo>
                    <a:pt x="547241" y="377651"/>
                    <a:pt x="503039" y="384497"/>
                    <a:pt x="456753" y="392683"/>
                  </a:cubicBezTo>
                  <a:lnTo>
                    <a:pt x="452065" y="369242"/>
                  </a:lnTo>
                  <a:cubicBezTo>
                    <a:pt x="494332" y="363884"/>
                    <a:pt x="540246" y="357187"/>
                    <a:pt x="589806" y="349150"/>
                  </a:cubicBezTo>
                  <a:close/>
                  <a:moveTo>
                    <a:pt x="656555" y="299814"/>
                  </a:moveTo>
                  <a:lnTo>
                    <a:pt x="656555" y="378842"/>
                  </a:lnTo>
                  <a:lnTo>
                    <a:pt x="758577" y="378842"/>
                  </a:lnTo>
                  <a:lnTo>
                    <a:pt x="758577" y="299814"/>
                  </a:lnTo>
                  <a:close/>
                  <a:moveTo>
                    <a:pt x="656555" y="202034"/>
                  </a:moveTo>
                  <a:lnTo>
                    <a:pt x="656555" y="278829"/>
                  </a:lnTo>
                  <a:lnTo>
                    <a:pt x="758577" y="278829"/>
                  </a:lnTo>
                  <a:lnTo>
                    <a:pt x="758577" y="202034"/>
                  </a:lnTo>
                  <a:close/>
                  <a:moveTo>
                    <a:pt x="48443" y="200694"/>
                  </a:moveTo>
                  <a:lnTo>
                    <a:pt x="371698" y="200694"/>
                  </a:lnTo>
                  <a:lnTo>
                    <a:pt x="371698" y="225251"/>
                  </a:lnTo>
                  <a:lnTo>
                    <a:pt x="48443" y="225251"/>
                  </a:lnTo>
                  <a:close/>
                  <a:moveTo>
                    <a:pt x="1107281" y="142651"/>
                  </a:moveTo>
                  <a:lnTo>
                    <a:pt x="1326728" y="142651"/>
                  </a:lnTo>
                  <a:lnTo>
                    <a:pt x="1326728" y="166762"/>
                  </a:lnTo>
                  <a:lnTo>
                    <a:pt x="1300609" y="220786"/>
                  </a:lnTo>
                  <a:lnTo>
                    <a:pt x="1277838" y="212973"/>
                  </a:lnTo>
                  <a:lnTo>
                    <a:pt x="1303064" y="163636"/>
                  </a:lnTo>
                  <a:lnTo>
                    <a:pt x="1222027" y="163636"/>
                  </a:lnTo>
                  <a:lnTo>
                    <a:pt x="1222027" y="258737"/>
                  </a:lnTo>
                  <a:lnTo>
                    <a:pt x="1320254" y="258737"/>
                  </a:lnTo>
                  <a:lnTo>
                    <a:pt x="1320254" y="279722"/>
                  </a:lnTo>
                  <a:lnTo>
                    <a:pt x="1222027" y="279722"/>
                  </a:lnTo>
                  <a:lnTo>
                    <a:pt x="1222027" y="386655"/>
                  </a:lnTo>
                  <a:cubicBezTo>
                    <a:pt x="1230213" y="389185"/>
                    <a:pt x="1243310" y="391194"/>
                    <a:pt x="1261318" y="392683"/>
                  </a:cubicBezTo>
                  <a:cubicBezTo>
                    <a:pt x="1276201" y="393724"/>
                    <a:pt x="1291530" y="394245"/>
                    <a:pt x="1307306" y="394245"/>
                  </a:cubicBezTo>
                  <a:cubicBezTo>
                    <a:pt x="1316682" y="394245"/>
                    <a:pt x="1327621" y="394022"/>
                    <a:pt x="1340122" y="393576"/>
                  </a:cubicBezTo>
                  <a:cubicBezTo>
                    <a:pt x="1336848" y="401612"/>
                    <a:pt x="1334541" y="409649"/>
                    <a:pt x="1333202" y="417686"/>
                  </a:cubicBezTo>
                  <a:cubicBezTo>
                    <a:pt x="1309389" y="417686"/>
                    <a:pt x="1280740" y="416644"/>
                    <a:pt x="1247254" y="414560"/>
                  </a:cubicBezTo>
                  <a:cubicBezTo>
                    <a:pt x="1193676" y="414263"/>
                    <a:pt x="1154162" y="385464"/>
                    <a:pt x="1128712" y="328166"/>
                  </a:cubicBezTo>
                  <a:cubicBezTo>
                    <a:pt x="1119485" y="364182"/>
                    <a:pt x="1101104" y="398785"/>
                    <a:pt x="1073571" y="431973"/>
                  </a:cubicBezTo>
                  <a:cubicBezTo>
                    <a:pt x="1071636" y="430187"/>
                    <a:pt x="1065758" y="425499"/>
                    <a:pt x="1055935" y="417909"/>
                  </a:cubicBezTo>
                  <a:cubicBezTo>
                    <a:pt x="1055042" y="417165"/>
                    <a:pt x="1054372" y="416644"/>
                    <a:pt x="1053926" y="416346"/>
                  </a:cubicBezTo>
                  <a:cubicBezTo>
                    <a:pt x="1096491" y="372591"/>
                    <a:pt x="1118517" y="307404"/>
                    <a:pt x="1120006" y="220786"/>
                  </a:cubicBezTo>
                  <a:lnTo>
                    <a:pt x="1143446" y="223019"/>
                  </a:lnTo>
                  <a:cubicBezTo>
                    <a:pt x="1141660" y="249212"/>
                    <a:pt x="1139205" y="272653"/>
                    <a:pt x="1136079" y="293340"/>
                  </a:cubicBezTo>
                  <a:cubicBezTo>
                    <a:pt x="1153938" y="338435"/>
                    <a:pt x="1174700" y="366340"/>
                    <a:pt x="1198364" y="377056"/>
                  </a:cubicBezTo>
                  <a:lnTo>
                    <a:pt x="1198364" y="163636"/>
                  </a:lnTo>
                  <a:lnTo>
                    <a:pt x="1107281" y="163636"/>
                  </a:lnTo>
                  <a:close/>
                  <a:moveTo>
                    <a:pt x="658341" y="104700"/>
                  </a:moveTo>
                  <a:cubicBezTo>
                    <a:pt x="657597" y="106040"/>
                    <a:pt x="657001" y="107379"/>
                    <a:pt x="656555" y="108719"/>
                  </a:cubicBezTo>
                  <a:lnTo>
                    <a:pt x="656555" y="181049"/>
                  </a:lnTo>
                  <a:lnTo>
                    <a:pt x="758577" y="181049"/>
                  </a:lnTo>
                  <a:lnTo>
                    <a:pt x="758577" y="104700"/>
                  </a:lnTo>
                  <a:close/>
                  <a:moveTo>
                    <a:pt x="916186" y="73446"/>
                  </a:moveTo>
                  <a:lnTo>
                    <a:pt x="1075357" y="73446"/>
                  </a:lnTo>
                  <a:lnTo>
                    <a:pt x="1075357" y="94431"/>
                  </a:lnTo>
                  <a:lnTo>
                    <a:pt x="978917" y="94431"/>
                  </a:lnTo>
                  <a:cubicBezTo>
                    <a:pt x="978321" y="128959"/>
                    <a:pt x="977800" y="154409"/>
                    <a:pt x="977354" y="170780"/>
                  </a:cubicBezTo>
                  <a:lnTo>
                    <a:pt x="1059284" y="170780"/>
                  </a:lnTo>
                  <a:cubicBezTo>
                    <a:pt x="1057647" y="247278"/>
                    <a:pt x="1055861" y="306734"/>
                    <a:pt x="1053926" y="349150"/>
                  </a:cubicBezTo>
                  <a:cubicBezTo>
                    <a:pt x="1053777" y="391269"/>
                    <a:pt x="1035918" y="412328"/>
                    <a:pt x="1000348" y="412328"/>
                  </a:cubicBezTo>
                  <a:cubicBezTo>
                    <a:pt x="993055" y="412923"/>
                    <a:pt x="982712" y="413221"/>
                    <a:pt x="969317" y="413221"/>
                  </a:cubicBezTo>
                  <a:cubicBezTo>
                    <a:pt x="969019" y="407863"/>
                    <a:pt x="967606" y="399752"/>
                    <a:pt x="965076" y="388888"/>
                  </a:cubicBezTo>
                  <a:cubicBezTo>
                    <a:pt x="974154" y="389334"/>
                    <a:pt x="978247" y="389483"/>
                    <a:pt x="977354" y="389334"/>
                  </a:cubicBezTo>
                  <a:cubicBezTo>
                    <a:pt x="979586" y="389334"/>
                    <a:pt x="982116" y="389334"/>
                    <a:pt x="984944" y="389334"/>
                  </a:cubicBezTo>
                  <a:cubicBezTo>
                    <a:pt x="987325" y="389334"/>
                    <a:pt x="990897" y="389334"/>
                    <a:pt x="995660" y="389334"/>
                  </a:cubicBezTo>
                  <a:cubicBezTo>
                    <a:pt x="1008012" y="389483"/>
                    <a:pt x="1016347" y="386804"/>
                    <a:pt x="1020663" y="381297"/>
                  </a:cubicBezTo>
                  <a:cubicBezTo>
                    <a:pt x="1025277" y="376386"/>
                    <a:pt x="1028104" y="365968"/>
                    <a:pt x="1029146" y="350043"/>
                  </a:cubicBezTo>
                  <a:cubicBezTo>
                    <a:pt x="1032123" y="301972"/>
                    <a:pt x="1033909" y="249287"/>
                    <a:pt x="1034504" y="191988"/>
                  </a:cubicBezTo>
                  <a:lnTo>
                    <a:pt x="976461" y="191988"/>
                  </a:lnTo>
                  <a:cubicBezTo>
                    <a:pt x="976312" y="195560"/>
                    <a:pt x="976163" y="200769"/>
                    <a:pt x="976014" y="207615"/>
                  </a:cubicBezTo>
                  <a:cubicBezTo>
                    <a:pt x="975866" y="214610"/>
                    <a:pt x="975717" y="219744"/>
                    <a:pt x="975568" y="223019"/>
                  </a:cubicBezTo>
                  <a:cubicBezTo>
                    <a:pt x="973633" y="311720"/>
                    <a:pt x="956592" y="378172"/>
                    <a:pt x="924445" y="422374"/>
                  </a:cubicBezTo>
                  <a:cubicBezTo>
                    <a:pt x="919981" y="418207"/>
                    <a:pt x="913432" y="412849"/>
                    <a:pt x="904800" y="406300"/>
                  </a:cubicBezTo>
                  <a:cubicBezTo>
                    <a:pt x="934566" y="366861"/>
                    <a:pt x="950267" y="306065"/>
                    <a:pt x="951904" y="223912"/>
                  </a:cubicBezTo>
                  <a:cubicBezTo>
                    <a:pt x="953244" y="190872"/>
                    <a:pt x="954434" y="147712"/>
                    <a:pt x="955476" y="94431"/>
                  </a:cubicBezTo>
                  <a:lnTo>
                    <a:pt x="916186" y="94431"/>
                  </a:lnTo>
                  <a:close/>
                  <a:moveTo>
                    <a:pt x="27905" y="46880"/>
                  </a:moveTo>
                  <a:lnTo>
                    <a:pt x="392236" y="46880"/>
                  </a:lnTo>
                  <a:lnTo>
                    <a:pt x="392236" y="72107"/>
                  </a:lnTo>
                  <a:lnTo>
                    <a:pt x="27905" y="72107"/>
                  </a:lnTo>
                  <a:close/>
                  <a:moveTo>
                    <a:pt x="2303040" y="29914"/>
                  </a:moveTo>
                  <a:lnTo>
                    <a:pt x="2464444" y="29914"/>
                  </a:lnTo>
                  <a:lnTo>
                    <a:pt x="2464444" y="52015"/>
                  </a:lnTo>
                  <a:lnTo>
                    <a:pt x="2326927" y="52015"/>
                  </a:lnTo>
                  <a:lnTo>
                    <a:pt x="2326927" y="192881"/>
                  </a:lnTo>
                  <a:lnTo>
                    <a:pt x="2454622" y="192881"/>
                  </a:lnTo>
                  <a:lnTo>
                    <a:pt x="2454622" y="214759"/>
                  </a:lnTo>
                  <a:lnTo>
                    <a:pt x="2326927" y="214759"/>
                  </a:lnTo>
                  <a:lnTo>
                    <a:pt x="2326927" y="375716"/>
                  </a:lnTo>
                  <a:lnTo>
                    <a:pt x="2303040" y="375716"/>
                  </a:lnTo>
                  <a:close/>
                  <a:moveTo>
                    <a:pt x="2188740" y="29914"/>
                  </a:moveTo>
                  <a:lnTo>
                    <a:pt x="2212627" y="29914"/>
                  </a:lnTo>
                  <a:lnTo>
                    <a:pt x="2212627" y="375716"/>
                  </a:lnTo>
                  <a:lnTo>
                    <a:pt x="2188740" y="375716"/>
                  </a:lnTo>
                  <a:close/>
                  <a:moveTo>
                    <a:pt x="2009849" y="24110"/>
                  </a:moveTo>
                  <a:cubicBezTo>
                    <a:pt x="2040210" y="24110"/>
                    <a:pt x="2069678" y="30212"/>
                    <a:pt x="2098253" y="42416"/>
                  </a:cubicBezTo>
                  <a:lnTo>
                    <a:pt x="2098253" y="68535"/>
                  </a:lnTo>
                  <a:cubicBezTo>
                    <a:pt x="2066999" y="53503"/>
                    <a:pt x="2036415" y="45988"/>
                    <a:pt x="2006500" y="45988"/>
                  </a:cubicBezTo>
                  <a:cubicBezTo>
                    <a:pt x="1962894" y="45988"/>
                    <a:pt x="1927882" y="60833"/>
                    <a:pt x="1901465" y="90524"/>
                  </a:cubicBezTo>
                  <a:cubicBezTo>
                    <a:pt x="1875048" y="120216"/>
                    <a:pt x="1861839" y="158130"/>
                    <a:pt x="1861839" y="204266"/>
                  </a:cubicBezTo>
                  <a:cubicBezTo>
                    <a:pt x="1861839" y="252784"/>
                    <a:pt x="1874267" y="290847"/>
                    <a:pt x="1899121" y="318455"/>
                  </a:cubicBezTo>
                  <a:cubicBezTo>
                    <a:pt x="1923975" y="346062"/>
                    <a:pt x="1957462" y="359866"/>
                    <a:pt x="1999580" y="359866"/>
                  </a:cubicBezTo>
                  <a:cubicBezTo>
                    <a:pt x="2030685" y="359866"/>
                    <a:pt x="2057995" y="353094"/>
                    <a:pt x="2081510" y="339551"/>
                  </a:cubicBezTo>
                  <a:lnTo>
                    <a:pt x="2081510" y="225474"/>
                  </a:lnTo>
                  <a:lnTo>
                    <a:pt x="2000026" y="225474"/>
                  </a:lnTo>
                  <a:lnTo>
                    <a:pt x="2000026" y="203820"/>
                  </a:lnTo>
                  <a:lnTo>
                    <a:pt x="2105397" y="203820"/>
                  </a:lnTo>
                  <a:lnTo>
                    <a:pt x="2105397" y="351606"/>
                  </a:lnTo>
                  <a:cubicBezTo>
                    <a:pt x="2069678" y="371698"/>
                    <a:pt x="2032917" y="381744"/>
                    <a:pt x="1995115" y="381744"/>
                  </a:cubicBezTo>
                  <a:cubicBezTo>
                    <a:pt x="1948085" y="381744"/>
                    <a:pt x="1910023" y="365745"/>
                    <a:pt x="1880927" y="333747"/>
                  </a:cubicBezTo>
                  <a:cubicBezTo>
                    <a:pt x="1851831" y="301749"/>
                    <a:pt x="1837283" y="259779"/>
                    <a:pt x="1837283" y="207838"/>
                  </a:cubicBezTo>
                  <a:cubicBezTo>
                    <a:pt x="1837283" y="155451"/>
                    <a:pt x="1852947" y="111732"/>
                    <a:pt x="1884275" y="76683"/>
                  </a:cubicBezTo>
                  <a:cubicBezTo>
                    <a:pt x="1915604" y="41634"/>
                    <a:pt x="1957462" y="24110"/>
                    <a:pt x="2009849" y="24110"/>
                  </a:cubicBezTo>
                  <a:close/>
                  <a:moveTo>
                    <a:pt x="761702" y="1786"/>
                  </a:moveTo>
                  <a:cubicBezTo>
                    <a:pt x="777031" y="29468"/>
                    <a:pt x="788565" y="51271"/>
                    <a:pt x="796304" y="67196"/>
                  </a:cubicBezTo>
                  <a:lnTo>
                    <a:pt x="774427" y="77688"/>
                  </a:lnTo>
                  <a:cubicBezTo>
                    <a:pt x="764604" y="55959"/>
                    <a:pt x="753219" y="33709"/>
                    <a:pt x="740271" y="10939"/>
                  </a:cubicBezTo>
                  <a:close/>
                  <a:moveTo>
                    <a:pt x="677540" y="1786"/>
                  </a:moveTo>
                  <a:lnTo>
                    <a:pt x="700757" y="9153"/>
                  </a:lnTo>
                  <a:cubicBezTo>
                    <a:pt x="688553" y="39960"/>
                    <a:pt x="677912" y="64740"/>
                    <a:pt x="668833" y="83492"/>
                  </a:cubicBezTo>
                  <a:lnTo>
                    <a:pt x="877341" y="83492"/>
                  </a:lnTo>
                  <a:lnTo>
                    <a:pt x="877341" y="104700"/>
                  </a:lnTo>
                  <a:lnTo>
                    <a:pt x="782240" y="104700"/>
                  </a:lnTo>
                  <a:lnTo>
                    <a:pt x="782240" y="181049"/>
                  </a:lnTo>
                  <a:lnTo>
                    <a:pt x="872207" y="181049"/>
                  </a:lnTo>
                  <a:lnTo>
                    <a:pt x="872207" y="202034"/>
                  </a:lnTo>
                  <a:lnTo>
                    <a:pt x="782240" y="202034"/>
                  </a:lnTo>
                  <a:lnTo>
                    <a:pt x="782240" y="278829"/>
                  </a:lnTo>
                  <a:lnTo>
                    <a:pt x="872207" y="278829"/>
                  </a:lnTo>
                  <a:lnTo>
                    <a:pt x="872207" y="299814"/>
                  </a:lnTo>
                  <a:lnTo>
                    <a:pt x="782240" y="299814"/>
                  </a:lnTo>
                  <a:lnTo>
                    <a:pt x="782240" y="378842"/>
                  </a:lnTo>
                  <a:lnTo>
                    <a:pt x="882923" y="378842"/>
                  </a:lnTo>
                  <a:lnTo>
                    <a:pt x="882923" y="400050"/>
                  </a:lnTo>
                  <a:lnTo>
                    <a:pt x="656555" y="400050"/>
                  </a:lnTo>
                  <a:lnTo>
                    <a:pt x="656555" y="431080"/>
                  </a:lnTo>
                  <a:lnTo>
                    <a:pt x="632668" y="431080"/>
                  </a:lnTo>
                  <a:lnTo>
                    <a:pt x="632668" y="150242"/>
                  </a:lnTo>
                  <a:cubicBezTo>
                    <a:pt x="620464" y="170036"/>
                    <a:pt x="607962" y="188044"/>
                    <a:pt x="595163" y="204266"/>
                  </a:cubicBezTo>
                  <a:cubicBezTo>
                    <a:pt x="588466" y="196527"/>
                    <a:pt x="582885" y="190574"/>
                    <a:pt x="578420" y="186407"/>
                  </a:cubicBezTo>
                  <a:cubicBezTo>
                    <a:pt x="621283" y="133275"/>
                    <a:pt x="654322" y="71735"/>
                    <a:pt x="677540" y="1786"/>
                  </a:cubicBezTo>
                  <a:close/>
                  <a:moveTo>
                    <a:pt x="545380" y="893"/>
                  </a:moveTo>
                  <a:lnTo>
                    <a:pt x="569714" y="10492"/>
                  </a:lnTo>
                  <a:cubicBezTo>
                    <a:pt x="539502" y="65558"/>
                    <a:pt x="510852" y="113407"/>
                    <a:pt x="483765" y="154037"/>
                  </a:cubicBezTo>
                  <a:cubicBezTo>
                    <a:pt x="506090" y="153293"/>
                    <a:pt x="526628" y="152474"/>
                    <a:pt x="545380" y="151581"/>
                  </a:cubicBezTo>
                  <a:cubicBezTo>
                    <a:pt x="555203" y="134615"/>
                    <a:pt x="564653" y="116830"/>
                    <a:pt x="573732" y="98226"/>
                  </a:cubicBezTo>
                  <a:lnTo>
                    <a:pt x="596726" y="107826"/>
                  </a:lnTo>
                  <a:cubicBezTo>
                    <a:pt x="561156" y="168994"/>
                    <a:pt x="527744" y="222647"/>
                    <a:pt x="496490" y="268783"/>
                  </a:cubicBezTo>
                  <a:cubicBezTo>
                    <a:pt x="524619" y="266848"/>
                    <a:pt x="555426" y="264244"/>
                    <a:pt x="588913" y="260970"/>
                  </a:cubicBezTo>
                  <a:cubicBezTo>
                    <a:pt x="587573" y="267965"/>
                    <a:pt x="586606" y="275406"/>
                    <a:pt x="586010" y="283294"/>
                  </a:cubicBezTo>
                  <a:cubicBezTo>
                    <a:pt x="528265" y="287015"/>
                    <a:pt x="489570" y="290661"/>
                    <a:pt x="469924" y="294233"/>
                  </a:cubicBezTo>
                  <a:lnTo>
                    <a:pt x="460771" y="270123"/>
                  </a:lnTo>
                  <a:cubicBezTo>
                    <a:pt x="468659" y="265658"/>
                    <a:pt x="476919" y="257547"/>
                    <a:pt x="485551" y="245789"/>
                  </a:cubicBezTo>
                  <a:cubicBezTo>
                    <a:pt x="503113" y="221084"/>
                    <a:pt x="518963" y="196750"/>
                    <a:pt x="533102" y="172789"/>
                  </a:cubicBezTo>
                  <a:cubicBezTo>
                    <a:pt x="496788" y="173831"/>
                    <a:pt x="472380" y="175319"/>
                    <a:pt x="459879" y="177254"/>
                  </a:cubicBezTo>
                  <a:lnTo>
                    <a:pt x="451619" y="153590"/>
                  </a:lnTo>
                  <a:cubicBezTo>
                    <a:pt x="459060" y="147935"/>
                    <a:pt x="465757" y="140717"/>
                    <a:pt x="471710" y="131936"/>
                  </a:cubicBezTo>
                  <a:cubicBezTo>
                    <a:pt x="497606" y="94282"/>
                    <a:pt x="522163" y="50601"/>
                    <a:pt x="545380" y="893"/>
                  </a:cubicBezTo>
                  <a:close/>
                  <a:moveTo>
                    <a:pt x="1653555" y="446"/>
                  </a:moveTo>
                  <a:lnTo>
                    <a:pt x="1678781" y="3125"/>
                  </a:lnTo>
                  <a:cubicBezTo>
                    <a:pt x="1677739" y="7441"/>
                    <a:pt x="1676251" y="13841"/>
                    <a:pt x="1674316" y="22324"/>
                  </a:cubicBezTo>
                  <a:cubicBezTo>
                    <a:pt x="1669405" y="43755"/>
                    <a:pt x="1665535" y="59903"/>
                    <a:pt x="1662707" y="70767"/>
                  </a:cubicBezTo>
                  <a:lnTo>
                    <a:pt x="1785714" y="70767"/>
                  </a:lnTo>
                  <a:lnTo>
                    <a:pt x="1785714" y="91752"/>
                  </a:lnTo>
                  <a:lnTo>
                    <a:pt x="1657350" y="91752"/>
                  </a:lnTo>
                  <a:cubicBezTo>
                    <a:pt x="1656010" y="97110"/>
                    <a:pt x="1654075" y="104998"/>
                    <a:pt x="1651545" y="115416"/>
                  </a:cubicBezTo>
                  <a:cubicBezTo>
                    <a:pt x="1646634" y="135359"/>
                    <a:pt x="1642764" y="150465"/>
                    <a:pt x="1639937" y="160734"/>
                  </a:cubicBezTo>
                  <a:lnTo>
                    <a:pt x="1799108" y="160734"/>
                  </a:lnTo>
                  <a:lnTo>
                    <a:pt x="1799108" y="181942"/>
                  </a:lnTo>
                  <a:lnTo>
                    <a:pt x="1633909" y="181942"/>
                  </a:lnTo>
                  <a:cubicBezTo>
                    <a:pt x="1627361" y="206201"/>
                    <a:pt x="1620961" y="228600"/>
                    <a:pt x="1614710" y="249138"/>
                  </a:cubicBezTo>
                  <a:lnTo>
                    <a:pt x="1769417" y="249138"/>
                  </a:lnTo>
                  <a:lnTo>
                    <a:pt x="1769417" y="274141"/>
                  </a:lnTo>
                  <a:lnTo>
                    <a:pt x="1692175" y="375716"/>
                  </a:lnTo>
                  <a:cubicBezTo>
                    <a:pt x="1693217" y="376460"/>
                    <a:pt x="1694854" y="377577"/>
                    <a:pt x="1697087" y="379065"/>
                  </a:cubicBezTo>
                  <a:cubicBezTo>
                    <a:pt x="1719113" y="394097"/>
                    <a:pt x="1734963" y="405184"/>
                    <a:pt x="1744637" y="412328"/>
                  </a:cubicBezTo>
                  <a:lnTo>
                    <a:pt x="1726331" y="431527"/>
                  </a:lnTo>
                  <a:cubicBezTo>
                    <a:pt x="1677962" y="394469"/>
                    <a:pt x="1630561" y="362024"/>
                    <a:pt x="1584126" y="334193"/>
                  </a:cubicBezTo>
                  <a:lnTo>
                    <a:pt x="1600200" y="315887"/>
                  </a:lnTo>
                  <a:cubicBezTo>
                    <a:pt x="1629519" y="334342"/>
                    <a:pt x="1653406" y="349895"/>
                    <a:pt x="1671860" y="362545"/>
                  </a:cubicBezTo>
                  <a:lnTo>
                    <a:pt x="1742405" y="270123"/>
                  </a:lnTo>
                  <a:lnTo>
                    <a:pt x="1591493" y="270123"/>
                  </a:lnTo>
                  <a:lnTo>
                    <a:pt x="1591493" y="244003"/>
                  </a:lnTo>
                  <a:cubicBezTo>
                    <a:pt x="1596553" y="227930"/>
                    <a:pt x="1602655" y="207243"/>
                    <a:pt x="1609799" y="181942"/>
                  </a:cubicBezTo>
                  <a:lnTo>
                    <a:pt x="1556667" y="181942"/>
                  </a:lnTo>
                  <a:lnTo>
                    <a:pt x="1556667" y="160734"/>
                  </a:lnTo>
                  <a:lnTo>
                    <a:pt x="1615157" y="160734"/>
                  </a:lnTo>
                  <a:cubicBezTo>
                    <a:pt x="1622301" y="134391"/>
                    <a:pt x="1628105" y="111397"/>
                    <a:pt x="1632570" y="91752"/>
                  </a:cubicBezTo>
                  <a:lnTo>
                    <a:pt x="1575420" y="91752"/>
                  </a:lnTo>
                  <a:lnTo>
                    <a:pt x="1575420" y="70767"/>
                  </a:lnTo>
                  <a:lnTo>
                    <a:pt x="1637704" y="70767"/>
                  </a:lnTo>
                  <a:cubicBezTo>
                    <a:pt x="1637853" y="69874"/>
                    <a:pt x="1638151" y="68609"/>
                    <a:pt x="1638597" y="66972"/>
                  </a:cubicBezTo>
                  <a:cubicBezTo>
                    <a:pt x="1645741" y="36760"/>
                    <a:pt x="1650727" y="14585"/>
                    <a:pt x="1653555" y="446"/>
                  </a:cubicBezTo>
                  <a:close/>
                  <a:moveTo>
                    <a:pt x="1453976" y="446"/>
                  </a:moveTo>
                  <a:lnTo>
                    <a:pt x="1479872" y="5357"/>
                  </a:lnTo>
                  <a:cubicBezTo>
                    <a:pt x="1474961" y="20984"/>
                    <a:pt x="1467519" y="42639"/>
                    <a:pt x="1457548" y="70321"/>
                  </a:cubicBezTo>
                  <a:lnTo>
                    <a:pt x="1548854" y="70321"/>
                  </a:lnTo>
                  <a:lnTo>
                    <a:pt x="1548854" y="91306"/>
                  </a:lnTo>
                  <a:lnTo>
                    <a:pt x="1450181" y="91306"/>
                  </a:lnTo>
                  <a:cubicBezTo>
                    <a:pt x="1433512" y="136549"/>
                    <a:pt x="1417215" y="178593"/>
                    <a:pt x="1401291" y="217438"/>
                  </a:cubicBezTo>
                  <a:lnTo>
                    <a:pt x="1465808" y="217438"/>
                  </a:lnTo>
                  <a:lnTo>
                    <a:pt x="1465808" y="128810"/>
                  </a:lnTo>
                  <a:lnTo>
                    <a:pt x="1489025" y="128810"/>
                  </a:lnTo>
                  <a:lnTo>
                    <a:pt x="1489025" y="217438"/>
                  </a:lnTo>
                  <a:lnTo>
                    <a:pt x="1548854" y="217438"/>
                  </a:lnTo>
                  <a:lnTo>
                    <a:pt x="1548854" y="238646"/>
                  </a:lnTo>
                  <a:lnTo>
                    <a:pt x="1489025" y="238646"/>
                  </a:lnTo>
                  <a:lnTo>
                    <a:pt x="1489025" y="309413"/>
                  </a:lnTo>
                  <a:cubicBezTo>
                    <a:pt x="1503759" y="307479"/>
                    <a:pt x="1523776" y="304725"/>
                    <a:pt x="1549077" y="301153"/>
                  </a:cubicBezTo>
                  <a:cubicBezTo>
                    <a:pt x="1554435" y="300260"/>
                    <a:pt x="1558379" y="299665"/>
                    <a:pt x="1560909" y="299367"/>
                  </a:cubicBezTo>
                  <a:lnTo>
                    <a:pt x="1559123" y="321245"/>
                  </a:lnTo>
                  <a:cubicBezTo>
                    <a:pt x="1552723" y="322287"/>
                    <a:pt x="1541710" y="323850"/>
                    <a:pt x="1526083" y="325933"/>
                  </a:cubicBezTo>
                  <a:cubicBezTo>
                    <a:pt x="1510010" y="328166"/>
                    <a:pt x="1497657" y="329952"/>
                    <a:pt x="1489025" y="331291"/>
                  </a:cubicBezTo>
                  <a:lnTo>
                    <a:pt x="1489025" y="432420"/>
                  </a:lnTo>
                  <a:lnTo>
                    <a:pt x="1465808" y="432420"/>
                  </a:lnTo>
                  <a:lnTo>
                    <a:pt x="1465808" y="335086"/>
                  </a:lnTo>
                  <a:cubicBezTo>
                    <a:pt x="1460152" y="335979"/>
                    <a:pt x="1451297" y="337319"/>
                    <a:pt x="1439242" y="339105"/>
                  </a:cubicBezTo>
                  <a:cubicBezTo>
                    <a:pt x="1408583" y="343718"/>
                    <a:pt x="1384622" y="347216"/>
                    <a:pt x="1367358" y="349597"/>
                  </a:cubicBezTo>
                  <a:lnTo>
                    <a:pt x="1364233" y="325040"/>
                  </a:lnTo>
                  <a:cubicBezTo>
                    <a:pt x="1404267" y="320427"/>
                    <a:pt x="1438126" y="316259"/>
                    <a:pt x="1465808" y="312539"/>
                  </a:cubicBezTo>
                  <a:lnTo>
                    <a:pt x="1465808" y="238646"/>
                  </a:lnTo>
                  <a:lnTo>
                    <a:pt x="1374725" y="238646"/>
                  </a:lnTo>
                  <a:lnTo>
                    <a:pt x="1374725" y="213866"/>
                  </a:lnTo>
                  <a:cubicBezTo>
                    <a:pt x="1386929" y="191839"/>
                    <a:pt x="1403672" y="150986"/>
                    <a:pt x="1424955" y="91306"/>
                  </a:cubicBezTo>
                  <a:lnTo>
                    <a:pt x="1369367" y="91306"/>
                  </a:lnTo>
                  <a:lnTo>
                    <a:pt x="1369367" y="70321"/>
                  </a:lnTo>
                  <a:lnTo>
                    <a:pt x="1432321" y="70321"/>
                  </a:lnTo>
                  <a:cubicBezTo>
                    <a:pt x="1439465" y="48890"/>
                    <a:pt x="1446683" y="25598"/>
                    <a:pt x="1453976" y="446"/>
                  </a:cubicBezTo>
                  <a:close/>
                  <a:moveTo>
                    <a:pt x="1157064" y="0"/>
                  </a:moveTo>
                  <a:lnTo>
                    <a:pt x="1180951" y="6697"/>
                  </a:lnTo>
                  <a:cubicBezTo>
                    <a:pt x="1173361" y="24110"/>
                    <a:pt x="1164505" y="41969"/>
                    <a:pt x="1154385" y="60275"/>
                  </a:cubicBezTo>
                  <a:lnTo>
                    <a:pt x="1339006" y="60275"/>
                  </a:lnTo>
                  <a:lnTo>
                    <a:pt x="1339006" y="81260"/>
                  </a:lnTo>
                  <a:lnTo>
                    <a:pt x="1142553" y="81260"/>
                  </a:lnTo>
                  <a:cubicBezTo>
                    <a:pt x="1124991" y="111472"/>
                    <a:pt x="1106983" y="137070"/>
                    <a:pt x="1088528" y="158055"/>
                  </a:cubicBezTo>
                  <a:cubicBezTo>
                    <a:pt x="1083915" y="153739"/>
                    <a:pt x="1077218" y="148605"/>
                    <a:pt x="1068437" y="142651"/>
                  </a:cubicBezTo>
                  <a:cubicBezTo>
                    <a:pt x="1107281" y="100235"/>
                    <a:pt x="1136823" y="52685"/>
                    <a:pt x="1157064" y="0"/>
                  </a:cubicBezTo>
                  <a:close/>
                  <a:moveTo>
                    <a:pt x="999901" y="0"/>
                  </a:moveTo>
                  <a:cubicBezTo>
                    <a:pt x="1010915" y="32593"/>
                    <a:pt x="1018207" y="54992"/>
                    <a:pt x="1021779" y="67196"/>
                  </a:cubicBezTo>
                  <a:lnTo>
                    <a:pt x="999455" y="73000"/>
                  </a:lnTo>
                  <a:cubicBezTo>
                    <a:pt x="994395" y="54992"/>
                    <a:pt x="987251" y="32444"/>
                    <a:pt x="978024" y="53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3600"/>
            </a:p>
          </p:txBody>
        </p:sp>
      </p:grpSp>
    </p:spTree>
    <p:extLst>
      <p:ext uri="{BB962C8B-B14F-4D97-AF65-F5344CB8AC3E}">
        <p14:creationId xmlns:p14="http://schemas.microsoft.com/office/powerpoint/2010/main" val="190072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23813" y="1615820"/>
            <a:ext cx="4239167" cy="2728121"/>
            <a:chOff x="623813" y="1615820"/>
            <a:chExt cx="4239167" cy="2728121"/>
          </a:xfrm>
        </p:grpSpPr>
        <p:grpSp>
          <p:nvGrpSpPr>
            <p:cNvPr id="404" name="组合 403"/>
            <p:cNvGrpSpPr/>
            <p:nvPr/>
          </p:nvGrpSpPr>
          <p:grpSpPr>
            <a:xfrm>
              <a:off x="623813" y="1615820"/>
              <a:ext cx="4239167" cy="1586547"/>
              <a:chOff x="37070" y="41532"/>
              <a:chExt cx="12046465" cy="45085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405" name="椭圆 404"/>
              <p:cNvSpPr>
                <a:spLocks noChangeAspect="1"/>
              </p:cNvSpPr>
              <p:nvPr/>
            </p:nvSpPr>
            <p:spPr>
              <a:xfrm>
                <a:off x="37070" y="104518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6" name="椭圆 405"/>
              <p:cNvSpPr>
                <a:spLocks noChangeAspect="1"/>
              </p:cNvSpPr>
              <p:nvPr/>
            </p:nvSpPr>
            <p:spPr>
              <a:xfrm>
                <a:off x="3015735" y="5749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7" name="椭圆 406"/>
              <p:cNvSpPr>
                <a:spLocks noChangeAspect="1"/>
              </p:cNvSpPr>
              <p:nvPr/>
            </p:nvSpPr>
            <p:spPr>
              <a:xfrm>
                <a:off x="3269735" y="2073532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8" name="椭圆 407"/>
              <p:cNvSpPr>
                <a:spLocks noChangeAspect="1"/>
              </p:cNvSpPr>
              <p:nvPr/>
            </p:nvSpPr>
            <p:spPr>
              <a:xfrm>
                <a:off x="11194535" y="397132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9" name="椭圆 408"/>
              <p:cNvSpPr>
                <a:spLocks noChangeAspect="1"/>
              </p:cNvSpPr>
              <p:nvPr/>
            </p:nvSpPr>
            <p:spPr>
              <a:xfrm>
                <a:off x="3752335" y="536832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0" name="椭圆 409"/>
              <p:cNvSpPr>
                <a:spLocks noChangeAspect="1"/>
              </p:cNvSpPr>
              <p:nvPr/>
            </p:nvSpPr>
            <p:spPr>
              <a:xfrm>
                <a:off x="7028935" y="27275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1" name="椭圆 410"/>
              <p:cNvSpPr>
                <a:spLocks noChangeAspect="1"/>
              </p:cNvSpPr>
              <p:nvPr/>
            </p:nvSpPr>
            <p:spPr>
              <a:xfrm>
                <a:off x="7676635" y="638432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2" name="椭圆 411"/>
              <p:cNvSpPr>
                <a:spLocks noChangeAspect="1"/>
              </p:cNvSpPr>
              <p:nvPr/>
            </p:nvSpPr>
            <p:spPr>
              <a:xfrm>
                <a:off x="2393435" y="1660783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3" name="椭圆 412"/>
              <p:cNvSpPr>
                <a:spLocks noChangeAspect="1"/>
              </p:cNvSpPr>
              <p:nvPr/>
            </p:nvSpPr>
            <p:spPr>
              <a:xfrm>
                <a:off x="4971535" y="1171833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4" name="椭圆 413"/>
              <p:cNvSpPr>
                <a:spLocks noChangeAspect="1"/>
              </p:cNvSpPr>
              <p:nvPr/>
            </p:nvSpPr>
            <p:spPr>
              <a:xfrm>
                <a:off x="11448535" y="219332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5" name="椭圆 414"/>
              <p:cNvSpPr>
                <a:spLocks noChangeAspect="1"/>
              </p:cNvSpPr>
              <p:nvPr/>
            </p:nvSpPr>
            <p:spPr>
              <a:xfrm>
                <a:off x="6736835" y="1336933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6" name="椭圆 415"/>
              <p:cNvSpPr>
                <a:spLocks noChangeAspect="1"/>
              </p:cNvSpPr>
              <p:nvPr/>
            </p:nvSpPr>
            <p:spPr>
              <a:xfrm>
                <a:off x="767835" y="65113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7" name="椭圆 416"/>
              <p:cNvSpPr>
                <a:spLocks noChangeAspect="1"/>
              </p:cNvSpPr>
              <p:nvPr/>
            </p:nvSpPr>
            <p:spPr>
              <a:xfrm>
                <a:off x="8870435" y="20671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8" name="椭圆 417"/>
              <p:cNvSpPr>
                <a:spLocks noChangeAspect="1"/>
              </p:cNvSpPr>
              <p:nvPr/>
            </p:nvSpPr>
            <p:spPr>
              <a:xfrm>
                <a:off x="577335" y="1165483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9" name="椭圆 418"/>
              <p:cNvSpPr>
                <a:spLocks noChangeAspect="1"/>
              </p:cNvSpPr>
              <p:nvPr/>
            </p:nvSpPr>
            <p:spPr>
              <a:xfrm>
                <a:off x="9822935" y="4153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0" name="椭圆 419"/>
              <p:cNvSpPr>
                <a:spLocks noChangeAspect="1"/>
              </p:cNvSpPr>
              <p:nvPr/>
            </p:nvSpPr>
            <p:spPr>
              <a:xfrm>
                <a:off x="1606035" y="5876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1" name="椭圆 420"/>
              <p:cNvSpPr>
                <a:spLocks noChangeAspect="1"/>
              </p:cNvSpPr>
              <p:nvPr/>
            </p:nvSpPr>
            <p:spPr>
              <a:xfrm>
                <a:off x="6228835" y="822583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2" name="椭圆 421"/>
              <p:cNvSpPr>
                <a:spLocks noChangeAspect="1"/>
              </p:cNvSpPr>
              <p:nvPr/>
            </p:nvSpPr>
            <p:spPr>
              <a:xfrm>
                <a:off x="1377435" y="384432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3" name="椭圆 422"/>
              <p:cNvSpPr>
                <a:spLocks noChangeAspect="1"/>
              </p:cNvSpPr>
              <p:nvPr/>
            </p:nvSpPr>
            <p:spPr>
              <a:xfrm>
                <a:off x="4311135" y="1997332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4" name="椭圆 423"/>
              <p:cNvSpPr>
                <a:spLocks noChangeAspect="1"/>
              </p:cNvSpPr>
              <p:nvPr/>
            </p:nvSpPr>
            <p:spPr>
              <a:xfrm>
                <a:off x="11905735" y="4034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5" name="椭圆 424"/>
              <p:cNvSpPr>
                <a:spLocks noChangeAspect="1"/>
              </p:cNvSpPr>
              <p:nvPr/>
            </p:nvSpPr>
            <p:spPr>
              <a:xfrm>
                <a:off x="8502135" y="20417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6" name="椭圆 425"/>
              <p:cNvSpPr>
                <a:spLocks noChangeAspect="1"/>
              </p:cNvSpPr>
              <p:nvPr/>
            </p:nvSpPr>
            <p:spPr>
              <a:xfrm>
                <a:off x="4158735" y="7019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7" name="椭圆 426"/>
              <p:cNvSpPr>
                <a:spLocks noChangeAspect="1"/>
              </p:cNvSpPr>
              <p:nvPr/>
            </p:nvSpPr>
            <p:spPr>
              <a:xfrm>
                <a:off x="9607035" y="130432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8" name="椭圆 427"/>
              <p:cNvSpPr>
                <a:spLocks noChangeAspect="1"/>
              </p:cNvSpPr>
              <p:nvPr/>
            </p:nvSpPr>
            <p:spPr>
              <a:xfrm>
                <a:off x="7181335" y="854333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9" name="椭圆 428"/>
              <p:cNvSpPr>
                <a:spLocks noChangeAspect="1"/>
              </p:cNvSpPr>
              <p:nvPr/>
            </p:nvSpPr>
            <p:spPr>
              <a:xfrm>
                <a:off x="11804135" y="257433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0" name="椭圆 429"/>
              <p:cNvSpPr>
                <a:spLocks noChangeAspect="1"/>
              </p:cNvSpPr>
              <p:nvPr/>
            </p:nvSpPr>
            <p:spPr>
              <a:xfrm>
                <a:off x="1390135" y="892433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1" name="椭圆 430"/>
              <p:cNvSpPr>
                <a:spLocks noChangeAspect="1"/>
              </p:cNvSpPr>
              <p:nvPr/>
            </p:nvSpPr>
            <p:spPr>
              <a:xfrm>
                <a:off x="2279135" y="1228983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2" name="椭圆 431"/>
              <p:cNvSpPr>
                <a:spLocks noChangeAspect="1"/>
              </p:cNvSpPr>
              <p:nvPr/>
            </p:nvSpPr>
            <p:spPr>
              <a:xfrm>
                <a:off x="551935" y="17750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3" name="椭圆 432"/>
              <p:cNvSpPr>
                <a:spLocks noChangeAspect="1"/>
              </p:cNvSpPr>
              <p:nvPr/>
            </p:nvSpPr>
            <p:spPr>
              <a:xfrm>
                <a:off x="3739635" y="27466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4" name="椭圆 433"/>
              <p:cNvSpPr>
                <a:spLocks noChangeAspect="1"/>
              </p:cNvSpPr>
              <p:nvPr/>
            </p:nvSpPr>
            <p:spPr>
              <a:xfrm>
                <a:off x="4387335" y="562232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5" name="椭圆 434"/>
              <p:cNvSpPr>
                <a:spLocks noChangeAspect="1"/>
              </p:cNvSpPr>
              <p:nvPr/>
            </p:nvSpPr>
            <p:spPr>
              <a:xfrm>
                <a:off x="4488935" y="23084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6" name="椭圆 435"/>
              <p:cNvSpPr>
                <a:spLocks noChangeAspect="1"/>
              </p:cNvSpPr>
              <p:nvPr/>
            </p:nvSpPr>
            <p:spPr>
              <a:xfrm>
                <a:off x="2012435" y="3114932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7" name="椭圆 436"/>
              <p:cNvSpPr>
                <a:spLocks noChangeAspect="1"/>
              </p:cNvSpPr>
              <p:nvPr/>
            </p:nvSpPr>
            <p:spPr>
              <a:xfrm>
                <a:off x="2943876" y="860754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8" name="椭圆 437"/>
              <p:cNvSpPr>
                <a:spLocks noChangeAspect="1"/>
              </p:cNvSpPr>
              <p:nvPr/>
            </p:nvSpPr>
            <p:spPr>
              <a:xfrm>
                <a:off x="10089635" y="7082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9" name="椭圆 438"/>
              <p:cNvSpPr>
                <a:spLocks noChangeAspect="1"/>
              </p:cNvSpPr>
              <p:nvPr/>
            </p:nvSpPr>
            <p:spPr>
              <a:xfrm>
                <a:off x="9594335" y="2949832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0" name="椭圆 439"/>
              <p:cNvSpPr>
                <a:spLocks noChangeAspect="1"/>
              </p:cNvSpPr>
              <p:nvPr/>
            </p:nvSpPr>
            <p:spPr>
              <a:xfrm>
                <a:off x="5619235" y="136782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1" name="椭圆 440"/>
              <p:cNvSpPr>
                <a:spLocks noChangeAspect="1"/>
              </p:cNvSpPr>
              <p:nvPr/>
            </p:nvSpPr>
            <p:spPr>
              <a:xfrm>
                <a:off x="10826235" y="1057533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2" name="椭圆 441"/>
              <p:cNvSpPr>
                <a:spLocks noChangeAspect="1"/>
              </p:cNvSpPr>
              <p:nvPr/>
            </p:nvSpPr>
            <p:spPr>
              <a:xfrm>
                <a:off x="7867135" y="911483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3" name="椭圆 442"/>
              <p:cNvSpPr>
                <a:spLocks noChangeAspect="1"/>
              </p:cNvSpPr>
              <p:nvPr/>
            </p:nvSpPr>
            <p:spPr>
              <a:xfrm>
                <a:off x="9619735" y="30323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4" name="椭圆 443"/>
              <p:cNvSpPr>
                <a:spLocks noChangeAspect="1"/>
              </p:cNvSpPr>
              <p:nvPr/>
            </p:nvSpPr>
            <p:spPr>
              <a:xfrm>
                <a:off x="10445235" y="898783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5" name="椭圆 444"/>
              <p:cNvSpPr>
                <a:spLocks noChangeAspect="1"/>
              </p:cNvSpPr>
              <p:nvPr/>
            </p:nvSpPr>
            <p:spPr>
              <a:xfrm>
                <a:off x="11575535" y="24799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6" name="椭圆 445"/>
              <p:cNvSpPr>
                <a:spLocks noChangeAspect="1"/>
              </p:cNvSpPr>
              <p:nvPr/>
            </p:nvSpPr>
            <p:spPr>
              <a:xfrm>
                <a:off x="3066535" y="1584583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7" name="椭圆 446"/>
              <p:cNvSpPr>
                <a:spLocks noChangeAspect="1"/>
              </p:cNvSpPr>
              <p:nvPr/>
            </p:nvSpPr>
            <p:spPr>
              <a:xfrm>
                <a:off x="653535" y="1240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8" name="椭圆 447"/>
              <p:cNvSpPr>
                <a:spLocks noChangeAspect="1"/>
              </p:cNvSpPr>
              <p:nvPr/>
            </p:nvSpPr>
            <p:spPr>
              <a:xfrm>
                <a:off x="9162535" y="1559183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9" name="椭圆 448"/>
              <p:cNvSpPr>
                <a:spLocks noChangeAspect="1"/>
              </p:cNvSpPr>
              <p:nvPr/>
            </p:nvSpPr>
            <p:spPr>
              <a:xfrm>
                <a:off x="10953235" y="1286133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0" name="椭圆 449"/>
              <p:cNvSpPr>
                <a:spLocks noChangeAspect="1"/>
              </p:cNvSpPr>
              <p:nvPr/>
            </p:nvSpPr>
            <p:spPr>
              <a:xfrm>
                <a:off x="1682235" y="168532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1" name="椭圆 450"/>
              <p:cNvSpPr>
                <a:spLocks noChangeAspect="1"/>
              </p:cNvSpPr>
              <p:nvPr/>
            </p:nvSpPr>
            <p:spPr>
              <a:xfrm>
                <a:off x="8451335" y="18004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2" name="椭圆 451"/>
              <p:cNvSpPr>
                <a:spLocks noChangeAspect="1"/>
              </p:cNvSpPr>
              <p:nvPr/>
            </p:nvSpPr>
            <p:spPr>
              <a:xfrm>
                <a:off x="1821935" y="1616333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3" name="椭圆 452"/>
              <p:cNvSpPr>
                <a:spLocks noChangeAspect="1"/>
              </p:cNvSpPr>
              <p:nvPr/>
            </p:nvSpPr>
            <p:spPr>
              <a:xfrm>
                <a:off x="4768335" y="605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4" name="椭圆 453"/>
              <p:cNvSpPr>
                <a:spLocks noChangeAspect="1"/>
              </p:cNvSpPr>
              <p:nvPr/>
            </p:nvSpPr>
            <p:spPr>
              <a:xfrm>
                <a:off x="5111235" y="282833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5" name="椭圆 454"/>
              <p:cNvSpPr>
                <a:spLocks noChangeAspect="1"/>
              </p:cNvSpPr>
              <p:nvPr/>
            </p:nvSpPr>
            <p:spPr>
              <a:xfrm>
                <a:off x="3815835" y="1533783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6" name="椭圆 455"/>
              <p:cNvSpPr>
                <a:spLocks noChangeAspect="1"/>
              </p:cNvSpPr>
              <p:nvPr/>
            </p:nvSpPr>
            <p:spPr>
              <a:xfrm>
                <a:off x="5441435" y="38070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7" name="椭圆 456"/>
              <p:cNvSpPr>
                <a:spLocks noChangeAspect="1"/>
              </p:cNvSpPr>
              <p:nvPr/>
            </p:nvSpPr>
            <p:spPr>
              <a:xfrm>
                <a:off x="767835" y="1000383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8" name="椭圆 457"/>
              <p:cNvSpPr>
                <a:spLocks noChangeAspect="1"/>
              </p:cNvSpPr>
              <p:nvPr/>
            </p:nvSpPr>
            <p:spPr>
              <a:xfrm>
                <a:off x="3015735" y="2124332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9" name="椭圆 458"/>
              <p:cNvSpPr>
                <a:spLocks noChangeAspect="1"/>
              </p:cNvSpPr>
              <p:nvPr/>
            </p:nvSpPr>
            <p:spPr>
              <a:xfrm>
                <a:off x="9581635" y="36038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0" name="椭圆 459"/>
              <p:cNvSpPr>
                <a:spLocks noChangeAspect="1"/>
              </p:cNvSpPr>
              <p:nvPr/>
            </p:nvSpPr>
            <p:spPr>
              <a:xfrm>
                <a:off x="4323835" y="276483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1" name="椭圆 460"/>
              <p:cNvSpPr>
                <a:spLocks noChangeAspect="1"/>
              </p:cNvSpPr>
              <p:nvPr/>
            </p:nvSpPr>
            <p:spPr>
              <a:xfrm>
                <a:off x="8350078" y="2340060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2" name="椭圆 461"/>
              <p:cNvSpPr>
                <a:spLocks noChangeAspect="1"/>
              </p:cNvSpPr>
              <p:nvPr/>
            </p:nvSpPr>
            <p:spPr>
              <a:xfrm>
                <a:off x="8870435" y="66932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3" name="椭圆 462"/>
              <p:cNvSpPr>
                <a:spLocks noChangeAspect="1"/>
              </p:cNvSpPr>
              <p:nvPr/>
            </p:nvSpPr>
            <p:spPr>
              <a:xfrm>
                <a:off x="5289035" y="1431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4" name="椭圆 463"/>
              <p:cNvSpPr>
                <a:spLocks noChangeAspect="1"/>
              </p:cNvSpPr>
              <p:nvPr/>
            </p:nvSpPr>
            <p:spPr>
              <a:xfrm>
                <a:off x="1123435" y="18131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5" name="椭圆 464"/>
              <p:cNvSpPr>
                <a:spLocks noChangeAspect="1"/>
              </p:cNvSpPr>
              <p:nvPr/>
            </p:nvSpPr>
            <p:spPr>
              <a:xfrm>
                <a:off x="10394435" y="23910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6" name="椭圆 465"/>
              <p:cNvSpPr>
                <a:spLocks noChangeAspect="1"/>
              </p:cNvSpPr>
              <p:nvPr/>
            </p:nvSpPr>
            <p:spPr>
              <a:xfrm>
                <a:off x="9200635" y="1101983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7" name="椭圆 466"/>
              <p:cNvSpPr>
                <a:spLocks noChangeAspect="1"/>
              </p:cNvSpPr>
              <p:nvPr/>
            </p:nvSpPr>
            <p:spPr>
              <a:xfrm>
                <a:off x="7321035" y="2002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8" name="椭圆 467"/>
              <p:cNvSpPr>
                <a:spLocks noChangeAspect="1"/>
              </p:cNvSpPr>
              <p:nvPr/>
            </p:nvSpPr>
            <p:spPr>
              <a:xfrm>
                <a:off x="7651235" y="22513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9" name="椭圆 468"/>
              <p:cNvSpPr>
                <a:spLocks noChangeAspect="1"/>
              </p:cNvSpPr>
              <p:nvPr/>
            </p:nvSpPr>
            <p:spPr>
              <a:xfrm>
                <a:off x="3396735" y="22322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0" name="椭圆 469"/>
              <p:cNvSpPr>
                <a:spLocks noChangeAspect="1"/>
              </p:cNvSpPr>
              <p:nvPr/>
            </p:nvSpPr>
            <p:spPr>
              <a:xfrm>
                <a:off x="7206735" y="962283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1" name="椭圆 470"/>
              <p:cNvSpPr>
                <a:spLocks noChangeAspect="1"/>
              </p:cNvSpPr>
              <p:nvPr/>
            </p:nvSpPr>
            <p:spPr>
              <a:xfrm>
                <a:off x="11639035" y="2149732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2" name="椭圆 471"/>
              <p:cNvSpPr>
                <a:spLocks noChangeAspect="1"/>
              </p:cNvSpPr>
              <p:nvPr/>
            </p:nvSpPr>
            <p:spPr>
              <a:xfrm>
                <a:off x="3180835" y="3844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3" name="椭圆 472"/>
              <p:cNvSpPr>
                <a:spLocks noChangeAspect="1"/>
              </p:cNvSpPr>
              <p:nvPr/>
            </p:nvSpPr>
            <p:spPr>
              <a:xfrm>
                <a:off x="4069835" y="625732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4" name="椭圆 473"/>
              <p:cNvSpPr>
                <a:spLocks noChangeAspect="1"/>
              </p:cNvSpPr>
              <p:nvPr/>
            </p:nvSpPr>
            <p:spPr>
              <a:xfrm>
                <a:off x="2736335" y="6066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5" name="椭圆 474"/>
              <p:cNvSpPr>
                <a:spLocks noChangeAspect="1"/>
              </p:cNvSpPr>
              <p:nvPr/>
            </p:nvSpPr>
            <p:spPr>
              <a:xfrm>
                <a:off x="8718035" y="17242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6" name="椭圆 475"/>
              <p:cNvSpPr>
                <a:spLocks noChangeAspect="1"/>
              </p:cNvSpPr>
              <p:nvPr/>
            </p:nvSpPr>
            <p:spPr>
              <a:xfrm>
                <a:off x="3168135" y="2066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7" name="椭圆 476"/>
              <p:cNvSpPr>
                <a:spLocks noChangeAspect="1"/>
              </p:cNvSpPr>
              <p:nvPr/>
            </p:nvSpPr>
            <p:spPr>
              <a:xfrm>
                <a:off x="7092435" y="867033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8" name="椭圆 477"/>
              <p:cNvSpPr>
                <a:spLocks noChangeAspect="1"/>
              </p:cNvSpPr>
              <p:nvPr/>
            </p:nvSpPr>
            <p:spPr>
              <a:xfrm>
                <a:off x="945635" y="24989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9" name="椭圆 478"/>
              <p:cNvSpPr>
                <a:spLocks noChangeAspect="1"/>
              </p:cNvSpPr>
              <p:nvPr/>
            </p:nvSpPr>
            <p:spPr>
              <a:xfrm>
                <a:off x="6571735" y="2937132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0" name="椭圆 479"/>
              <p:cNvSpPr>
                <a:spLocks noChangeAspect="1"/>
              </p:cNvSpPr>
              <p:nvPr/>
            </p:nvSpPr>
            <p:spPr>
              <a:xfrm>
                <a:off x="6889235" y="867033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1" name="椭圆 480"/>
              <p:cNvSpPr>
                <a:spLocks noChangeAspect="1"/>
              </p:cNvSpPr>
              <p:nvPr/>
            </p:nvSpPr>
            <p:spPr>
              <a:xfrm>
                <a:off x="1326635" y="460632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2" name="椭圆 481"/>
              <p:cNvSpPr>
                <a:spLocks noChangeAspect="1"/>
              </p:cNvSpPr>
              <p:nvPr/>
            </p:nvSpPr>
            <p:spPr>
              <a:xfrm>
                <a:off x="3625335" y="23084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3" name="椭圆 482"/>
              <p:cNvSpPr>
                <a:spLocks noChangeAspect="1"/>
              </p:cNvSpPr>
              <p:nvPr/>
            </p:nvSpPr>
            <p:spPr>
              <a:xfrm>
                <a:off x="1809235" y="2193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4" name="椭圆 483"/>
              <p:cNvSpPr>
                <a:spLocks noChangeAspect="1"/>
              </p:cNvSpPr>
              <p:nvPr/>
            </p:nvSpPr>
            <p:spPr>
              <a:xfrm>
                <a:off x="7511535" y="20671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5" name="椭圆 484"/>
              <p:cNvSpPr>
                <a:spLocks noChangeAspect="1"/>
              </p:cNvSpPr>
              <p:nvPr/>
            </p:nvSpPr>
            <p:spPr>
              <a:xfrm>
                <a:off x="243632" y="65113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6" name="椭圆 485"/>
              <p:cNvSpPr>
                <a:spLocks noChangeAspect="1"/>
              </p:cNvSpPr>
              <p:nvPr/>
            </p:nvSpPr>
            <p:spPr>
              <a:xfrm>
                <a:off x="5695435" y="314583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7" name="椭圆 486"/>
              <p:cNvSpPr>
                <a:spLocks noChangeAspect="1"/>
              </p:cNvSpPr>
              <p:nvPr/>
            </p:nvSpPr>
            <p:spPr>
              <a:xfrm>
                <a:off x="5339835" y="1305183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8" name="椭圆 487"/>
              <p:cNvSpPr>
                <a:spLocks noChangeAspect="1"/>
              </p:cNvSpPr>
              <p:nvPr/>
            </p:nvSpPr>
            <p:spPr>
              <a:xfrm>
                <a:off x="11283435" y="1768732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9" name="椭圆 488"/>
              <p:cNvSpPr>
                <a:spLocks noChangeAspect="1"/>
              </p:cNvSpPr>
              <p:nvPr/>
            </p:nvSpPr>
            <p:spPr>
              <a:xfrm>
                <a:off x="6241535" y="1050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0" name="椭圆 489"/>
              <p:cNvSpPr>
                <a:spLocks noChangeAspect="1"/>
              </p:cNvSpPr>
              <p:nvPr/>
            </p:nvSpPr>
            <p:spPr>
              <a:xfrm>
                <a:off x="2914135" y="276483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1" name="椭圆 490"/>
              <p:cNvSpPr>
                <a:spLocks noChangeAspect="1"/>
              </p:cNvSpPr>
              <p:nvPr/>
            </p:nvSpPr>
            <p:spPr>
              <a:xfrm>
                <a:off x="7790935" y="29053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2" name="椭圆 491"/>
              <p:cNvSpPr>
                <a:spLocks noChangeAspect="1"/>
              </p:cNvSpPr>
              <p:nvPr/>
            </p:nvSpPr>
            <p:spPr>
              <a:xfrm>
                <a:off x="6419335" y="23846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3" name="椭圆 492"/>
              <p:cNvSpPr>
                <a:spLocks noChangeAspect="1"/>
              </p:cNvSpPr>
              <p:nvPr/>
            </p:nvSpPr>
            <p:spPr>
              <a:xfrm>
                <a:off x="6190735" y="606682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4" name="椭圆 493"/>
              <p:cNvSpPr>
                <a:spLocks noChangeAspect="1"/>
              </p:cNvSpPr>
              <p:nvPr/>
            </p:nvSpPr>
            <p:spPr>
              <a:xfrm>
                <a:off x="3104635" y="1629033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5" name="椭圆 494"/>
              <p:cNvSpPr>
                <a:spLocks noChangeAspect="1"/>
              </p:cNvSpPr>
              <p:nvPr/>
            </p:nvSpPr>
            <p:spPr>
              <a:xfrm>
                <a:off x="7308335" y="3222882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6" name="椭圆 495"/>
              <p:cNvSpPr>
                <a:spLocks noChangeAspect="1"/>
              </p:cNvSpPr>
              <p:nvPr/>
            </p:nvSpPr>
            <p:spPr>
              <a:xfrm>
                <a:off x="844035" y="6003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7" name="椭圆 496"/>
              <p:cNvSpPr>
                <a:spLocks noChangeAspect="1"/>
              </p:cNvSpPr>
              <p:nvPr/>
            </p:nvSpPr>
            <p:spPr>
              <a:xfrm>
                <a:off x="848376" y="390854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8" name="椭圆 497"/>
              <p:cNvSpPr>
                <a:spLocks noChangeAspect="1"/>
              </p:cNvSpPr>
              <p:nvPr/>
            </p:nvSpPr>
            <p:spPr>
              <a:xfrm>
                <a:off x="5911335" y="24989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9" name="椭圆 498"/>
              <p:cNvSpPr>
                <a:spLocks noChangeAspect="1"/>
              </p:cNvSpPr>
              <p:nvPr/>
            </p:nvSpPr>
            <p:spPr>
              <a:xfrm>
                <a:off x="4819135" y="479682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0" name="椭圆 499"/>
              <p:cNvSpPr>
                <a:spLocks noChangeAspect="1"/>
              </p:cNvSpPr>
              <p:nvPr/>
            </p:nvSpPr>
            <p:spPr>
              <a:xfrm>
                <a:off x="10775435" y="1368683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1" name="椭圆 500"/>
              <p:cNvSpPr>
                <a:spLocks noChangeAspect="1"/>
              </p:cNvSpPr>
              <p:nvPr/>
            </p:nvSpPr>
            <p:spPr>
              <a:xfrm>
                <a:off x="4704835" y="936883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2" name="椭圆 501"/>
              <p:cNvSpPr>
                <a:spLocks noChangeAspect="1"/>
              </p:cNvSpPr>
              <p:nvPr/>
            </p:nvSpPr>
            <p:spPr>
              <a:xfrm>
                <a:off x="1809235" y="986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3" name="椭圆 502"/>
              <p:cNvSpPr>
                <a:spLocks noChangeAspect="1"/>
              </p:cNvSpPr>
              <p:nvPr/>
            </p:nvSpPr>
            <p:spPr>
              <a:xfrm>
                <a:off x="6406635" y="314583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4" name="椭圆 503"/>
              <p:cNvSpPr>
                <a:spLocks noChangeAspect="1"/>
              </p:cNvSpPr>
              <p:nvPr/>
            </p:nvSpPr>
            <p:spPr>
              <a:xfrm>
                <a:off x="5073135" y="1228983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5" name="椭圆 504"/>
              <p:cNvSpPr>
                <a:spLocks noChangeAspect="1"/>
              </p:cNvSpPr>
              <p:nvPr/>
            </p:nvSpPr>
            <p:spPr>
              <a:xfrm>
                <a:off x="2177535" y="2340232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6" name="椭圆 505"/>
              <p:cNvSpPr>
                <a:spLocks noChangeAspect="1"/>
              </p:cNvSpPr>
              <p:nvPr/>
            </p:nvSpPr>
            <p:spPr>
              <a:xfrm>
                <a:off x="4806435" y="1032133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7" name="椭圆 506"/>
              <p:cNvSpPr>
                <a:spLocks noChangeAspect="1"/>
              </p:cNvSpPr>
              <p:nvPr/>
            </p:nvSpPr>
            <p:spPr>
              <a:xfrm>
                <a:off x="3942835" y="1349633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8" name="椭圆 507"/>
              <p:cNvSpPr>
                <a:spLocks noChangeAspect="1"/>
              </p:cNvSpPr>
              <p:nvPr/>
            </p:nvSpPr>
            <p:spPr>
              <a:xfrm>
                <a:off x="10432535" y="29879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9" name="椭圆 508"/>
              <p:cNvSpPr>
                <a:spLocks noChangeAspect="1"/>
              </p:cNvSpPr>
              <p:nvPr/>
            </p:nvSpPr>
            <p:spPr>
              <a:xfrm>
                <a:off x="7803454" y="1241683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0" name="椭圆 509"/>
              <p:cNvSpPr>
                <a:spLocks noChangeAspect="1"/>
              </p:cNvSpPr>
              <p:nvPr/>
            </p:nvSpPr>
            <p:spPr>
              <a:xfrm>
                <a:off x="285235" y="1304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1" name="椭圆 510"/>
              <p:cNvSpPr>
                <a:spLocks noChangeAspect="1"/>
              </p:cNvSpPr>
              <p:nvPr/>
            </p:nvSpPr>
            <p:spPr>
              <a:xfrm>
                <a:off x="4158735" y="1514733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2" name="椭圆 511"/>
              <p:cNvSpPr>
                <a:spLocks noChangeAspect="1"/>
              </p:cNvSpPr>
              <p:nvPr/>
            </p:nvSpPr>
            <p:spPr>
              <a:xfrm>
                <a:off x="9187935" y="732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3" name="椭圆 512"/>
              <p:cNvSpPr>
                <a:spLocks noChangeAspect="1"/>
              </p:cNvSpPr>
              <p:nvPr/>
            </p:nvSpPr>
            <p:spPr>
              <a:xfrm>
                <a:off x="6774935" y="3907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4" name="椭圆 513"/>
              <p:cNvSpPr>
                <a:spLocks noChangeAspect="1"/>
              </p:cNvSpPr>
              <p:nvPr/>
            </p:nvSpPr>
            <p:spPr>
              <a:xfrm>
                <a:off x="1123435" y="1000383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5" name="椭圆 514"/>
              <p:cNvSpPr>
                <a:spLocks noChangeAspect="1"/>
              </p:cNvSpPr>
              <p:nvPr/>
            </p:nvSpPr>
            <p:spPr>
              <a:xfrm>
                <a:off x="3193535" y="613032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6" name="椭圆 515"/>
              <p:cNvSpPr>
                <a:spLocks noChangeAspect="1"/>
              </p:cNvSpPr>
              <p:nvPr/>
            </p:nvSpPr>
            <p:spPr>
              <a:xfrm>
                <a:off x="7206735" y="60033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7" name="椭圆 516"/>
              <p:cNvSpPr>
                <a:spLocks noChangeAspect="1"/>
              </p:cNvSpPr>
              <p:nvPr/>
            </p:nvSpPr>
            <p:spPr>
              <a:xfrm>
                <a:off x="9492735" y="25497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8" name="椭圆 517"/>
              <p:cNvSpPr>
                <a:spLocks noChangeAspect="1"/>
              </p:cNvSpPr>
              <p:nvPr/>
            </p:nvSpPr>
            <p:spPr>
              <a:xfrm>
                <a:off x="386835" y="16988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9" name="椭圆 518"/>
              <p:cNvSpPr>
                <a:spLocks noChangeAspect="1"/>
              </p:cNvSpPr>
              <p:nvPr/>
            </p:nvSpPr>
            <p:spPr>
              <a:xfrm>
                <a:off x="7930635" y="879733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0" name="椭圆 519"/>
              <p:cNvSpPr>
                <a:spLocks noChangeAspect="1"/>
              </p:cNvSpPr>
              <p:nvPr/>
            </p:nvSpPr>
            <p:spPr>
              <a:xfrm>
                <a:off x="3904735" y="657482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1" name="椭圆 520"/>
              <p:cNvSpPr>
                <a:spLocks noChangeAspect="1"/>
              </p:cNvSpPr>
              <p:nvPr/>
            </p:nvSpPr>
            <p:spPr>
              <a:xfrm>
                <a:off x="5720835" y="23973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2" name="椭圆 521"/>
              <p:cNvSpPr>
                <a:spLocks noChangeAspect="1"/>
              </p:cNvSpPr>
              <p:nvPr/>
            </p:nvSpPr>
            <p:spPr>
              <a:xfrm>
                <a:off x="1250435" y="4669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3" name="椭圆 522"/>
              <p:cNvSpPr>
                <a:spLocks noChangeAspect="1"/>
              </p:cNvSpPr>
              <p:nvPr/>
            </p:nvSpPr>
            <p:spPr>
              <a:xfrm>
                <a:off x="3828535" y="1578233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4" name="椭圆 523"/>
              <p:cNvSpPr>
                <a:spLocks noChangeAspect="1"/>
              </p:cNvSpPr>
              <p:nvPr/>
            </p:nvSpPr>
            <p:spPr>
              <a:xfrm>
                <a:off x="4628635" y="1381383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5" name="椭圆 524"/>
              <p:cNvSpPr>
                <a:spLocks noChangeAspect="1"/>
              </p:cNvSpPr>
              <p:nvPr/>
            </p:nvSpPr>
            <p:spPr>
              <a:xfrm>
                <a:off x="2520435" y="308233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6" name="椭圆 525"/>
              <p:cNvSpPr>
                <a:spLocks noChangeAspect="1"/>
              </p:cNvSpPr>
              <p:nvPr/>
            </p:nvSpPr>
            <p:spPr>
              <a:xfrm>
                <a:off x="2190235" y="6511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7" name="椭圆 526"/>
              <p:cNvSpPr>
                <a:spLocks noChangeAspect="1"/>
              </p:cNvSpPr>
              <p:nvPr/>
            </p:nvSpPr>
            <p:spPr>
              <a:xfrm>
                <a:off x="8438635" y="20354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8" name="椭圆 527"/>
              <p:cNvSpPr>
                <a:spLocks noChangeAspect="1"/>
              </p:cNvSpPr>
              <p:nvPr/>
            </p:nvSpPr>
            <p:spPr>
              <a:xfrm>
                <a:off x="4692135" y="1736982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9" name="椭圆 528"/>
              <p:cNvSpPr>
                <a:spLocks noChangeAspect="1"/>
              </p:cNvSpPr>
              <p:nvPr/>
            </p:nvSpPr>
            <p:spPr>
              <a:xfrm>
                <a:off x="1034535" y="7400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0" name="椭圆 529"/>
              <p:cNvSpPr>
                <a:spLocks noChangeAspect="1"/>
              </p:cNvSpPr>
              <p:nvPr/>
            </p:nvSpPr>
            <p:spPr>
              <a:xfrm>
                <a:off x="6343135" y="24164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1" name="椭圆 530"/>
              <p:cNvSpPr>
                <a:spLocks noChangeAspect="1"/>
              </p:cNvSpPr>
              <p:nvPr/>
            </p:nvSpPr>
            <p:spPr>
              <a:xfrm>
                <a:off x="170935" y="18322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2" name="椭圆 531"/>
              <p:cNvSpPr>
                <a:spLocks noChangeAspect="1"/>
              </p:cNvSpPr>
              <p:nvPr/>
            </p:nvSpPr>
            <p:spPr>
              <a:xfrm>
                <a:off x="6825735" y="784483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3" name="椭圆 532"/>
              <p:cNvSpPr>
                <a:spLocks noChangeAspect="1"/>
              </p:cNvSpPr>
              <p:nvPr/>
            </p:nvSpPr>
            <p:spPr>
              <a:xfrm>
                <a:off x="5682735" y="19909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4" name="椭圆 533"/>
              <p:cNvSpPr>
                <a:spLocks noChangeAspect="1"/>
              </p:cNvSpPr>
              <p:nvPr/>
            </p:nvSpPr>
            <p:spPr>
              <a:xfrm>
                <a:off x="793235" y="3661032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5" name="椭圆 534"/>
              <p:cNvSpPr>
                <a:spLocks noChangeAspect="1"/>
              </p:cNvSpPr>
              <p:nvPr/>
            </p:nvSpPr>
            <p:spPr>
              <a:xfrm>
                <a:off x="1466335" y="270133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6" name="椭圆 535"/>
              <p:cNvSpPr>
                <a:spLocks noChangeAspect="1"/>
              </p:cNvSpPr>
              <p:nvPr/>
            </p:nvSpPr>
            <p:spPr>
              <a:xfrm>
                <a:off x="7638535" y="18258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7" name="椭圆 536"/>
              <p:cNvSpPr>
                <a:spLocks noChangeAspect="1"/>
              </p:cNvSpPr>
              <p:nvPr/>
            </p:nvSpPr>
            <p:spPr>
              <a:xfrm>
                <a:off x="1428235" y="1286133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8" name="椭圆 537"/>
              <p:cNvSpPr>
                <a:spLocks noChangeAspect="1"/>
              </p:cNvSpPr>
              <p:nvPr/>
            </p:nvSpPr>
            <p:spPr>
              <a:xfrm>
                <a:off x="9251435" y="1621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9" name="椭圆 538"/>
              <p:cNvSpPr>
                <a:spLocks noChangeAspect="1"/>
              </p:cNvSpPr>
              <p:nvPr/>
            </p:nvSpPr>
            <p:spPr>
              <a:xfrm>
                <a:off x="1669535" y="860683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0" name="椭圆 539"/>
              <p:cNvSpPr>
                <a:spLocks noChangeAspect="1"/>
              </p:cNvSpPr>
              <p:nvPr/>
            </p:nvSpPr>
            <p:spPr>
              <a:xfrm>
                <a:off x="1186935" y="1133733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1" name="椭圆 540"/>
              <p:cNvSpPr>
                <a:spLocks noChangeAspect="1"/>
              </p:cNvSpPr>
              <p:nvPr/>
            </p:nvSpPr>
            <p:spPr>
              <a:xfrm>
                <a:off x="4539735" y="4346832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2" name="椭圆 541"/>
              <p:cNvSpPr>
                <a:spLocks noChangeAspect="1"/>
              </p:cNvSpPr>
              <p:nvPr/>
            </p:nvSpPr>
            <p:spPr>
              <a:xfrm>
                <a:off x="1885435" y="1184533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3" name="椭圆 542"/>
              <p:cNvSpPr>
                <a:spLocks noChangeAspect="1"/>
              </p:cNvSpPr>
              <p:nvPr/>
            </p:nvSpPr>
            <p:spPr>
              <a:xfrm>
                <a:off x="11410435" y="2289432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4" name="椭圆 543"/>
              <p:cNvSpPr>
                <a:spLocks noChangeAspect="1"/>
              </p:cNvSpPr>
              <p:nvPr/>
            </p:nvSpPr>
            <p:spPr>
              <a:xfrm>
                <a:off x="1110735" y="117732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5" name="椭圆 544"/>
              <p:cNvSpPr>
                <a:spLocks noChangeAspect="1"/>
              </p:cNvSpPr>
              <p:nvPr/>
            </p:nvSpPr>
            <p:spPr>
              <a:xfrm>
                <a:off x="1415535" y="689232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6" name="椭圆 545"/>
              <p:cNvSpPr>
                <a:spLocks noChangeAspect="1"/>
              </p:cNvSpPr>
              <p:nvPr/>
            </p:nvSpPr>
            <p:spPr>
              <a:xfrm>
                <a:off x="8660885" y="2599209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7" name="椭圆 546"/>
              <p:cNvSpPr>
                <a:spLocks noChangeAspect="1"/>
              </p:cNvSpPr>
              <p:nvPr/>
            </p:nvSpPr>
            <p:spPr>
              <a:xfrm>
                <a:off x="10940535" y="1362333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8" name="椭圆 547"/>
              <p:cNvSpPr>
                <a:spLocks noChangeAspect="1"/>
              </p:cNvSpPr>
              <p:nvPr/>
            </p:nvSpPr>
            <p:spPr>
              <a:xfrm>
                <a:off x="4793735" y="1431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9" name="椭圆 548"/>
              <p:cNvSpPr>
                <a:spLocks noChangeAspect="1"/>
              </p:cNvSpPr>
              <p:nvPr/>
            </p:nvSpPr>
            <p:spPr>
              <a:xfrm>
                <a:off x="10242035" y="898783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0" name="椭圆 549"/>
              <p:cNvSpPr>
                <a:spLocks noChangeAspect="1"/>
              </p:cNvSpPr>
              <p:nvPr/>
            </p:nvSpPr>
            <p:spPr>
              <a:xfrm>
                <a:off x="742435" y="1273433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1" name="椭圆 550"/>
              <p:cNvSpPr>
                <a:spLocks noChangeAspect="1"/>
              </p:cNvSpPr>
              <p:nvPr/>
            </p:nvSpPr>
            <p:spPr>
              <a:xfrm>
                <a:off x="1796535" y="111382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2" name="椭圆 551"/>
              <p:cNvSpPr>
                <a:spLocks noChangeAspect="1"/>
              </p:cNvSpPr>
              <p:nvPr/>
            </p:nvSpPr>
            <p:spPr>
              <a:xfrm>
                <a:off x="9518135" y="1095633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3" name="椭圆 552"/>
              <p:cNvSpPr>
                <a:spLocks noChangeAspect="1"/>
              </p:cNvSpPr>
              <p:nvPr/>
            </p:nvSpPr>
            <p:spPr>
              <a:xfrm>
                <a:off x="6673335" y="27021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4" name="椭圆 553"/>
              <p:cNvSpPr>
                <a:spLocks noChangeAspect="1"/>
              </p:cNvSpPr>
              <p:nvPr/>
            </p:nvSpPr>
            <p:spPr>
              <a:xfrm>
                <a:off x="10064235" y="33054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5" name="椭圆 554"/>
              <p:cNvSpPr>
                <a:spLocks noChangeAspect="1"/>
              </p:cNvSpPr>
              <p:nvPr/>
            </p:nvSpPr>
            <p:spPr>
              <a:xfrm>
                <a:off x="10508735" y="1494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6" name="椭圆 555"/>
              <p:cNvSpPr>
                <a:spLocks noChangeAspect="1"/>
              </p:cNvSpPr>
              <p:nvPr/>
            </p:nvSpPr>
            <p:spPr>
              <a:xfrm>
                <a:off x="2539485" y="24227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7" name="椭圆 556"/>
              <p:cNvSpPr>
                <a:spLocks noChangeAspect="1"/>
              </p:cNvSpPr>
              <p:nvPr/>
            </p:nvSpPr>
            <p:spPr>
              <a:xfrm>
                <a:off x="7638535" y="2187832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8" name="椭圆 557"/>
              <p:cNvSpPr>
                <a:spLocks noChangeAspect="1"/>
              </p:cNvSpPr>
              <p:nvPr/>
            </p:nvSpPr>
            <p:spPr>
              <a:xfrm>
                <a:off x="4730235" y="6574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9" name="椭圆 558"/>
              <p:cNvSpPr>
                <a:spLocks noChangeAspect="1"/>
              </p:cNvSpPr>
              <p:nvPr/>
            </p:nvSpPr>
            <p:spPr>
              <a:xfrm>
                <a:off x="10813535" y="924183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0" name="椭圆 559"/>
              <p:cNvSpPr>
                <a:spLocks noChangeAspect="1"/>
              </p:cNvSpPr>
              <p:nvPr/>
            </p:nvSpPr>
            <p:spPr>
              <a:xfrm>
                <a:off x="2380735" y="124082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1" name="椭圆 560"/>
              <p:cNvSpPr>
                <a:spLocks noChangeAspect="1"/>
              </p:cNvSpPr>
              <p:nvPr/>
            </p:nvSpPr>
            <p:spPr>
              <a:xfrm>
                <a:off x="6178035" y="1621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2" name="椭圆 561"/>
              <p:cNvSpPr>
                <a:spLocks noChangeAspect="1"/>
              </p:cNvSpPr>
              <p:nvPr/>
            </p:nvSpPr>
            <p:spPr>
              <a:xfrm>
                <a:off x="8438635" y="308233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3" name="椭圆 562"/>
              <p:cNvSpPr>
                <a:spLocks noChangeAspect="1"/>
              </p:cNvSpPr>
              <p:nvPr/>
            </p:nvSpPr>
            <p:spPr>
              <a:xfrm>
                <a:off x="4311135" y="816233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4" name="椭圆 563"/>
              <p:cNvSpPr>
                <a:spLocks noChangeAspect="1"/>
              </p:cNvSpPr>
              <p:nvPr/>
            </p:nvSpPr>
            <p:spPr>
              <a:xfrm>
                <a:off x="3295135" y="37816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5" name="椭圆 564"/>
              <p:cNvSpPr>
                <a:spLocks noChangeAspect="1"/>
              </p:cNvSpPr>
              <p:nvPr/>
            </p:nvSpPr>
            <p:spPr>
              <a:xfrm>
                <a:off x="2533135" y="924183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6" name="椭圆 565"/>
              <p:cNvSpPr>
                <a:spLocks noChangeAspect="1"/>
              </p:cNvSpPr>
              <p:nvPr/>
            </p:nvSpPr>
            <p:spPr>
              <a:xfrm>
                <a:off x="818635" y="1756032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7" name="椭圆 566"/>
              <p:cNvSpPr>
                <a:spLocks noChangeAspect="1"/>
              </p:cNvSpPr>
              <p:nvPr/>
            </p:nvSpPr>
            <p:spPr>
              <a:xfrm>
                <a:off x="2088635" y="1197233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8" name="椭圆 567"/>
              <p:cNvSpPr>
                <a:spLocks noChangeAspect="1"/>
              </p:cNvSpPr>
              <p:nvPr/>
            </p:nvSpPr>
            <p:spPr>
              <a:xfrm>
                <a:off x="2456935" y="327283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9" name="椭圆 568"/>
              <p:cNvSpPr>
                <a:spLocks noChangeAspect="1"/>
              </p:cNvSpPr>
              <p:nvPr/>
            </p:nvSpPr>
            <p:spPr>
              <a:xfrm>
                <a:off x="4577835" y="24100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0" name="椭圆 569"/>
              <p:cNvSpPr>
                <a:spLocks noChangeAspect="1"/>
              </p:cNvSpPr>
              <p:nvPr/>
            </p:nvSpPr>
            <p:spPr>
              <a:xfrm>
                <a:off x="6178035" y="962283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1" name="椭圆 570"/>
              <p:cNvSpPr>
                <a:spLocks noChangeAspect="1"/>
              </p:cNvSpPr>
              <p:nvPr/>
            </p:nvSpPr>
            <p:spPr>
              <a:xfrm>
                <a:off x="9619735" y="5423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2" name="椭圆 571"/>
              <p:cNvSpPr>
                <a:spLocks noChangeAspect="1"/>
              </p:cNvSpPr>
              <p:nvPr/>
            </p:nvSpPr>
            <p:spPr>
              <a:xfrm>
                <a:off x="2563623" y="1216283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3" name="椭圆 572"/>
              <p:cNvSpPr>
                <a:spLocks noChangeAspect="1"/>
              </p:cNvSpPr>
              <p:nvPr/>
            </p:nvSpPr>
            <p:spPr>
              <a:xfrm>
                <a:off x="10369035" y="31911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4" name="椭圆 573"/>
              <p:cNvSpPr>
                <a:spLocks noChangeAspect="1"/>
              </p:cNvSpPr>
              <p:nvPr/>
            </p:nvSpPr>
            <p:spPr>
              <a:xfrm>
                <a:off x="3485635" y="174882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5" name="椭圆 574"/>
              <p:cNvSpPr>
                <a:spLocks noChangeAspect="1"/>
              </p:cNvSpPr>
              <p:nvPr/>
            </p:nvSpPr>
            <p:spPr>
              <a:xfrm>
                <a:off x="1936235" y="5685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6" name="椭圆 575"/>
              <p:cNvSpPr>
                <a:spLocks noChangeAspect="1"/>
              </p:cNvSpPr>
              <p:nvPr/>
            </p:nvSpPr>
            <p:spPr>
              <a:xfrm>
                <a:off x="6203435" y="2238632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7" name="椭圆 576"/>
              <p:cNvSpPr>
                <a:spLocks noChangeAspect="1"/>
              </p:cNvSpPr>
              <p:nvPr/>
            </p:nvSpPr>
            <p:spPr>
              <a:xfrm>
                <a:off x="9073635" y="35403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8" name="椭圆 577"/>
              <p:cNvSpPr>
                <a:spLocks noChangeAspect="1"/>
              </p:cNvSpPr>
              <p:nvPr/>
            </p:nvSpPr>
            <p:spPr>
              <a:xfrm>
                <a:off x="2393435" y="1025783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9" name="椭圆 578"/>
              <p:cNvSpPr>
                <a:spLocks noChangeAspect="1"/>
              </p:cNvSpPr>
              <p:nvPr/>
            </p:nvSpPr>
            <p:spPr>
              <a:xfrm>
                <a:off x="10305535" y="1844932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0" name="椭圆 579"/>
              <p:cNvSpPr>
                <a:spLocks noChangeAspect="1"/>
              </p:cNvSpPr>
              <p:nvPr/>
            </p:nvSpPr>
            <p:spPr>
              <a:xfrm>
                <a:off x="9327635" y="5368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1" name="椭圆 580"/>
              <p:cNvSpPr>
                <a:spLocks noChangeAspect="1"/>
              </p:cNvSpPr>
              <p:nvPr/>
            </p:nvSpPr>
            <p:spPr>
              <a:xfrm>
                <a:off x="8641835" y="605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2" name="椭圆 581"/>
              <p:cNvSpPr>
                <a:spLocks noChangeAspect="1"/>
              </p:cNvSpPr>
              <p:nvPr/>
            </p:nvSpPr>
            <p:spPr>
              <a:xfrm>
                <a:off x="10584935" y="1178183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3" name="椭圆 582"/>
              <p:cNvSpPr>
                <a:spLocks noChangeAspect="1"/>
              </p:cNvSpPr>
              <p:nvPr/>
            </p:nvSpPr>
            <p:spPr>
              <a:xfrm>
                <a:off x="5201085" y="3292732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4" name="椭圆 583"/>
              <p:cNvSpPr>
                <a:spLocks noChangeAspect="1"/>
              </p:cNvSpPr>
              <p:nvPr/>
            </p:nvSpPr>
            <p:spPr>
              <a:xfrm>
                <a:off x="8133835" y="1494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5" name="椭圆 584"/>
              <p:cNvSpPr>
                <a:spLocks noChangeAspect="1"/>
              </p:cNvSpPr>
              <p:nvPr/>
            </p:nvSpPr>
            <p:spPr>
              <a:xfrm>
                <a:off x="11639035" y="257432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6" name="椭圆 585"/>
              <p:cNvSpPr>
                <a:spLocks noChangeAspect="1"/>
              </p:cNvSpPr>
              <p:nvPr/>
            </p:nvSpPr>
            <p:spPr>
              <a:xfrm>
                <a:off x="5454135" y="25942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7" name="椭圆 586"/>
              <p:cNvSpPr>
                <a:spLocks noChangeAspect="1"/>
              </p:cNvSpPr>
              <p:nvPr/>
            </p:nvSpPr>
            <p:spPr>
              <a:xfrm>
                <a:off x="11753335" y="206632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8" name="椭圆 587"/>
              <p:cNvSpPr>
                <a:spLocks noChangeAspect="1"/>
              </p:cNvSpPr>
              <p:nvPr/>
            </p:nvSpPr>
            <p:spPr>
              <a:xfrm>
                <a:off x="361435" y="2002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9" name="椭圆 588"/>
              <p:cNvSpPr>
                <a:spLocks noChangeAspect="1"/>
              </p:cNvSpPr>
              <p:nvPr/>
            </p:nvSpPr>
            <p:spPr>
              <a:xfrm>
                <a:off x="7879835" y="2619632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0" name="椭圆 589"/>
              <p:cNvSpPr>
                <a:spLocks noChangeAspect="1"/>
              </p:cNvSpPr>
              <p:nvPr/>
            </p:nvSpPr>
            <p:spPr>
              <a:xfrm>
                <a:off x="4514335" y="31085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1" name="椭圆 590"/>
              <p:cNvSpPr>
                <a:spLocks noChangeAspect="1"/>
              </p:cNvSpPr>
              <p:nvPr/>
            </p:nvSpPr>
            <p:spPr>
              <a:xfrm>
                <a:off x="5047735" y="486032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2" name="椭圆 591"/>
              <p:cNvSpPr>
                <a:spLocks noChangeAspect="1"/>
              </p:cNvSpPr>
              <p:nvPr/>
            </p:nvSpPr>
            <p:spPr>
              <a:xfrm>
                <a:off x="4857235" y="1597283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3" name="椭圆 592"/>
              <p:cNvSpPr>
                <a:spLocks noChangeAspect="1"/>
              </p:cNvSpPr>
              <p:nvPr/>
            </p:nvSpPr>
            <p:spPr>
              <a:xfrm>
                <a:off x="10026135" y="1444883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4" name="椭圆 593"/>
              <p:cNvSpPr>
                <a:spLocks noChangeAspect="1"/>
              </p:cNvSpPr>
              <p:nvPr/>
            </p:nvSpPr>
            <p:spPr>
              <a:xfrm>
                <a:off x="5123935" y="4923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5" name="椭圆 594"/>
              <p:cNvSpPr>
                <a:spLocks noChangeAspect="1"/>
              </p:cNvSpPr>
              <p:nvPr/>
            </p:nvSpPr>
            <p:spPr>
              <a:xfrm>
                <a:off x="2241035" y="263783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6" name="椭圆 595"/>
              <p:cNvSpPr>
                <a:spLocks noChangeAspect="1"/>
              </p:cNvSpPr>
              <p:nvPr/>
            </p:nvSpPr>
            <p:spPr>
              <a:xfrm>
                <a:off x="11423135" y="3089532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7" name="椭圆 596"/>
              <p:cNvSpPr>
                <a:spLocks noChangeAspect="1"/>
              </p:cNvSpPr>
              <p:nvPr/>
            </p:nvSpPr>
            <p:spPr>
              <a:xfrm>
                <a:off x="2901435" y="3526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8" name="椭圆 597"/>
              <p:cNvSpPr>
                <a:spLocks noChangeAspect="1"/>
              </p:cNvSpPr>
              <p:nvPr/>
            </p:nvSpPr>
            <p:spPr>
              <a:xfrm>
                <a:off x="2850635" y="149482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9" name="椭圆 598"/>
              <p:cNvSpPr>
                <a:spLocks noChangeAspect="1"/>
              </p:cNvSpPr>
              <p:nvPr/>
            </p:nvSpPr>
            <p:spPr>
              <a:xfrm>
                <a:off x="1364735" y="1463933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0" name="椭圆 599"/>
              <p:cNvSpPr>
                <a:spLocks noChangeAspect="1"/>
              </p:cNvSpPr>
              <p:nvPr/>
            </p:nvSpPr>
            <p:spPr>
              <a:xfrm>
                <a:off x="2952235" y="54232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1" name="椭圆 600"/>
              <p:cNvSpPr>
                <a:spLocks noChangeAspect="1"/>
              </p:cNvSpPr>
              <p:nvPr/>
            </p:nvSpPr>
            <p:spPr>
              <a:xfrm>
                <a:off x="2228335" y="974983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2" name="椭圆 601"/>
              <p:cNvSpPr>
                <a:spLocks noChangeAspect="1"/>
              </p:cNvSpPr>
              <p:nvPr/>
            </p:nvSpPr>
            <p:spPr>
              <a:xfrm>
                <a:off x="9175235" y="3971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3" name="椭圆 602"/>
              <p:cNvSpPr>
                <a:spLocks noChangeAspect="1"/>
              </p:cNvSpPr>
              <p:nvPr/>
            </p:nvSpPr>
            <p:spPr>
              <a:xfrm>
                <a:off x="1326635" y="1044833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4" name="椭圆 603"/>
              <p:cNvSpPr>
                <a:spLocks noChangeAspect="1"/>
              </p:cNvSpPr>
              <p:nvPr/>
            </p:nvSpPr>
            <p:spPr>
              <a:xfrm>
                <a:off x="4527035" y="295533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5" name="椭圆 604"/>
              <p:cNvSpPr>
                <a:spLocks noChangeAspect="1"/>
              </p:cNvSpPr>
              <p:nvPr/>
            </p:nvSpPr>
            <p:spPr>
              <a:xfrm>
                <a:off x="2431535" y="949583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6" name="椭圆 605"/>
              <p:cNvSpPr>
                <a:spLocks noChangeAspect="1"/>
              </p:cNvSpPr>
              <p:nvPr/>
            </p:nvSpPr>
            <p:spPr>
              <a:xfrm>
                <a:off x="6838435" y="26132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7" name="椭圆 606"/>
              <p:cNvSpPr>
                <a:spLocks noChangeAspect="1"/>
              </p:cNvSpPr>
              <p:nvPr/>
            </p:nvSpPr>
            <p:spPr>
              <a:xfrm>
                <a:off x="2152135" y="6447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8" name="椭圆 607"/>
              <p:cNvSpPr>
                <a:spLocks noChangeAspect="1"/>
              </p:cNvSpPr>
              <p:nvPr/>
            </p:nvSpPr>
            <p:spPr>
              <a:xfrm>
                <a:off x="5111235" y="1082933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9" name="椭圆 608"/>
              <p:cNvSpPr>
                <a:spLocks noChangeAspect="1"/>
              </p:cNvSpPr>
              <p:nvPr/>
            </p:nvSpPr>
            <p:spPr>
              <a:xfrm>
                <a:off x="10445235" y="1743332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0" name="椭圆 609"/>
              <p:cNvSpPr>
                <a:spLocks noChangeAspect="1"/>
              </p:cNvSpPr>
              <p:nvPr/>
            </p:nvSpPr>
            <p:spPr>
              <a:xfrm>
                <a:off x="8248135" y="2447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1" name="椭圆 610"/>
              <p:cNvSpPr>
                <a:spLocks noChangeAspect="1"/>
              </p:cNvSpPr>
              <p:nvPr/>
            </p:nvSpPr>
            <p:spPr>
              <a:xfrm>
                <a:off x="4844535" y="17179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2" name="椭圆 611"/>
              <p:cNvSpPr>
                <a:spLocks noChangeAspect="1"/>
              </p:cNvSpPr>
              <p:nvPr/>
            </p:nvSpPr>
            <p:spPr>
              <a:xfrm>
                <a:off x="844035" y="2740282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3" name="椭圆 612"/>
              <p:cNvSpPr>
                <a:spLocks noChangeAspect="1"/>
              </p:cNvSpPr>
              <p:nvPr/>
            </p:nvSpPr>
            <p:spPr>
              <a:xfrm>
                <a:off x="7524235" y="7527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4" name="椭圆 613"/>
              <p:cNvSpPr>
                <a:spLocks noChangeAspect="1"/>
              </p:cNvSpPr>
              <p:nvPr/>
            </p:nvSpPr>
            <p:spPr>
              <a:xfrm>
                <a:off x="7702035" y="4542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5" name="椭圆 614"/>
              <p:cNvSpPr>
                <a:spLocks noChangeAspect="1"/>
              </p:cNvSpPr>
              <p:nvPr/>
            </p:nvSpPr>
            <p:spPr>
              <a:xfrm>
                <a:off x="56635" y="92332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6" name="椭圆 615"/>
              <p:cNvSpPr>
                <a:spLocks noChangeAspect="1"/>
              </p:cNvSpPr>
              <p:nvPr/>
            </p:nvSpPr>
            <p:spPr>
              <a:xfrm>
                <a:off x="3879335" y="355308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7" name="椭圆 616"/>
              <p:cNvSpPr>
                <a:spLocks noChangeAspect="1"/>
              </p:cNvSpPr>
              <p:nvPr/>
            </p:nvSpPr>
            <p:spPr>
              <a:xfrm>
                <a:off x="9721335" y="295533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8" name="椭圆 617"/>
              <p:cNvSpPr>
                <a:spLocks noChangeAspect="1"/>
              </p:cNvSpPr>
              <p:nvPr/>
            </p:nvSpPr>
            <p:spPr>
              <a:xfrm>
                <a:off x="3752335" y="339983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9" name="椭圆 618"/>
              <p:cNvSpPr>
                <a:spLocks noChangeAspect="1"/>
              </p:cNvSpPr>
              <p:nvPr/>
            </p:nvSpPr>
            <p:spPr>
              <a:xfrm>
                <a:off x="9226035" y="28545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0" name="椭圆 619"/>
              <p:cNvSpPr>
                <a:spLocks noChangeAspect="1"/>
              </p:cNvSpPr>
              <p:nvPr/>
            </p:nvSpPr>
            <p:spPr>
              <a:xfrm>
                <a:off x="6457435" y="6511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1" name="椭圆 620"/>
              <p:cNvSpPr>
                <a:spLocks noChangeAspect="1"/>
              </p:cNvSpPr>
              <p:nvPr/>
            </p:nvSpPr>
            <p:spPr>
              <a:xfrm>
                <a:off x="3980935" y="1559183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2" name="椭圆 621"/>
              <p:cNvSpPr>
                <a:spLocks noChangeAspect="1"/>
              </p:cNvSpPr>
              <p:nvPr/>
            </p:nvSpPr>
            <p:spPr>
              <a:xfrm>
                <a:off x="8895835" y="733682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3" name="椭圆 622"/>
              <p:cNvSpPr>
                <a:spLocks noChangeAspect="1"/>
              </p:cNvSpPr>
              <p:nvPr/>
            </p:nvSpPr>
            <p:spPr>
              <a:xfrm>
                <a:off x="4895335" y="2066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4" name="椭圆 623"/>
              <p:cNvSpPr>
                <a:spLocks noChangeAspect="1"/>
              </p:cNvSpPr>
              <p:nvPr/>
            </p:nvSpPr>
            <p:spPr>
              <a:xfrm>
                <a:off x="7022404" y="322693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5" name="椭圆 624"/>
              <p:cNvSpPr>
                <a:spLocks noChangeAspect="1"/>
              </p:cNvSpPr>
              <p:nvPr/>
            </p:nvSpPr>
            <p:spPr>
              <a:xfrm>
                <a:off x="2939535" y="28990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6" name="椭圆 625"/>
              <p:cNvSpPr>
                <a:spLocks noChangeAspect="1"/>
              </p:cNvSpPr>
              <p:nvPr/>
            </p:nvSpPr>
            <p:spPr>
              <a:xfrm>
                <a:off x="7841735" y="2213232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7" name="椭圆 626"/>
              <p:cNvSpPr>
                <a:spLocks noChangeAspect="1"/>
              </p:cNvSpPr>
              <p:nvPr/>
            </p:nvSpPr>
            <p:spPr>
              <a:xfrm>
                <a:off x="640835" y="1152783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8" name="椭圆 627"/>
              <p:cNvSpPr>
                <a:spLocks noChangeAspect="1"/>
              </p:cNvSpPr>
              <p:nvPr/>
            </p:nvSpPr>
            <p:spPr>
              <a:xfrm>
                <a:off x="7575035" y="1235333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9" name="椭圆 628"/>
              <p:cNvSpPr>
                <a:spLocks noChangeAspect="1"/>
              </p:cNvSpPr>
              <p:nvPr/>
            </p:nvSpPr>
            <p:spPr>
              <a:xfrm>
                <a:off x="11588235" y="1482983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0" name="椭圆 629"/>
              <p:cNvSpPr>
                <a:spLocks noChangeAspect="1"/>
              </p:cNvSpPr>
              <p:nvPr/>
            </p:nvSpPr>
            <p:spPr>
              <a:xfrm>
                <a:off x="11397735" y="4923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1" name="椭圆 630"/>
              <p:cNvSpPr>
                <a:spLocks noChangeAspect="1"/>
              </p:cNvSpPr>
              <p:nvPr/>
            </p:nvSpPr>
            <p:spPr>
              <a:xfrm>
                <a:off x="11867635" y="1685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2" name="椭圆 631"/>
              <p:cNvSpPr>
                <a:spLocks noChangeAspect="1"/>
              </p:cNvSpPr>
              <p:nvPr/>
            </p:nvSpPr>
            <p:spPr>
              <a:xfrm>
                <a:off x="6190735" y="28101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3" name="椭圆 632"/>
              <p:cNvSpPr>
                <a:spLocks noChangeAspect="1"/>
              </p:cNvSpPr>
              <p:nvPr/>
            </p:nvSpPr>
            <p:spPr>
              <a:xfrm>
                <a:off x="3320535" y="20663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4" name="椭圆 633"/>
              <p:cNvSpPr>
                <a:spLocks noChangeAspect="1"/>
              </p:cNvSpPr>
              <p:nvPr/>
            </p:nvSpPr>
            <p:spPr>
              <a:xfrm>
                <a:off x="11880335" y="1146433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5" name="椭圆 634"/>
              <p:cNvSpPr>
                <a:spLocks noChangeAspect="1"/>
              </p:cNvSpPr>
              <p:nvPr/>
            </p:nvSpPr>
            <p:spPr>
              <a:xfrm>
                <a:off x="11626335" y="1775082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6" name="椭圆 635"/>
              <p:cNvSpPr>
                <a:spLocks noChangeAspect="1"/>
              </p:cNvSpPr>
              <p:nvPr/>
            </p:nvSpPr>
            <p:spPr>
              <a:xfrm>
                <a:off x="4278870" y="1184533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7" name="椭圆 636"/>
              <p:cNvSpPr>
                <a:spLocks noChangeAspect="1"/>
              </p:cNvSpPr>
              <p:nvPr/>
            </p:nvSpPr>
            <p:spPr>
              <a:xfrm>
                <a:off x="8375135" y="4860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8" name="椭圆 637"/>
              <p:cNvSpPr>
                <a:spLocks noChangeAspect="1"/>
              </p:cNvSpPr>
              <p:nvPr/>
            </p:nvSpPr>
            <p:spPr>
              <a:xfrm>
                <a:off x="4374635" y="212433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9" name="椭圆 638"/>
              <p:cNvSpPr>
                <a:spLocks noChangeAspect="1"/>
              </p:cNvSpPr>
              <p:nvPr/>
            </p:nvSpPr>
            <p:spPr>
              <a:xfrm>
                <a:off x="11893035" y="36356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0" name="椭圆 639"/>
              <p:cNvSpPr>
                <a:spLocks noChangeAspect="1"/>
              </p:cNvSpPr>
              <p:nvPr/>
            </p:nvSpPr>
            <p:spPr>
              <a:xfrm>
                <a:off x="7054335" y="6638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1" name="椭圆 640"/>
              <p:cNvSpPr>
                <a:spLocks noChangeAspect="1"/>
              </p:cNvSpPr>
              <p:nvPr/>
            </p:nvSpPr>
            <p:spPr>
              <a:xfrm>
                <a:off x="11689835" y="26132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2" name="椭圆 641"/>
              <p:cNvSpPr>
                <a:spLocks noChangeAspect="1"/>
              </p:cNvSpPr>
              <p:nvPr/>
            </p:nvSpPr>
            <p:spPr>
              <a:xfrm>
                <a:off x="831335" y="178143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3" name="椭圆 642"/>
              <p:cNvSpPr>
                <a:spLocks noChangeAspect="1"/>
              </p:cNvSpPr>
              <p:nvPr/>
            </p:nvSpPr>
            <p:spPr>
              <a:xfrm>
                <a:off x="10140435" y="5939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4" name="椭圆 643"/>
              <p:cNvSpPr>
                <a:spLocks noChangeAspect="1"/>
              </p:cNvSpPr>
              <p:nvPr/>
            </p:nvSpPr>
            <p:spPr>
              <a:xfrm>
                <a:off x="10369035" y="1114683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5" name="椭圆 644"/>
              <p:cNvSpPr>
                <a:spLocks noChangeAspect="1"/>
              </p:cNvSpPr>
              <p:nvPr/>
            </p:nvSpPr>
            <p:spPr>
              <a:xfrm>
                <a:off x="8476735" y="3013332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6" name="椭圆 645"/>
              <p:cNvSpPr>
                <a:spLocks noChangeAspect="1"/>
              </p:cNvSpPr>
              <p:nvPr/>
            </p:nvSpPr>
            <p:spPr>
              <a:xfrm>
                <a:off x="5009635" y="320933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7" name="椭圆 646"/>
              <p:cNvSpPr>
                <a:spLocks noChangeAspect="1"/>
              </p:cNvSpPr>
              <p:nvPr/>
            </p:nvSpPr>
            <p:spPr>
              <a:xfrm>
                <a:off x="10457935" y="892433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8" name="椭圆 647"/>
              <p:cNvSpPr>
                <a:spLocks noChangeAspect="1"/>
              </p:cNvSpPr>
              <p:nvPr/>
            </p:nvSpPr>
            <p:spPr>
              <a:xfrm>
                <a:off x="2558535" y="18123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9" name="椭圆 648"/>
              <p:cNvSpPr>
                <a:spLocks noChangeAspect="1"/>
              </p:cNvSpPr>
              <p:nvPr/>
            </p:nvSpPr>
            <p:spPr>
              <a:xfrm>
                <a:off x="5444282" y="1718749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0" name="椭圆 649"/>
              <p:cNvSpPr>
                <a:spLocks noChangeAspect="1"/>
              </p:cNvSpPr>
              <p:nvPr/>
            </p:nvSpPr>
            <p:spPr>
              <a:xfrm>
                <a:off x="2761735" y="505082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1" name="椭圆 650"/>
              <p:cNvSpPr>
                <a:spLocks noChangeAspect="1"/>
              </p:cNvSpPr>
              <p:nvPr/>
            </p:nvSpPr>
            <p:spPr>
              <a:xfrm>
                <a:off x="1923535" y="170523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2" name="椭圆 651"/>
              <p:cNvSpPr>
                <a:spLocks noChangeAspect="1"/>
              </p:cNvSpPr>
              <p:nvPr/>
            </p:nvSpPr>
            <p:spPr>
              <a:xfrm>
                <a:off x="11842235" y="24862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3" name="椭圆 652"/>
              <p:cNvSpPr>
                <a:spLocks noChangeAspect="1"/>
              </p:cNvSpPr>
              <p:nvPr/>
            </p:nvSpPr>
            <p:spPr>
              <a:xfrm>
                <a:off x="7613135" y="4479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4" name="椭圆 653"/>
              <p:cNvSpPr>
                <a:spLocks noChangeAspect="1"/>
              </p:cNvSpPr>
              <p:nvPr/>
            </p:nvSpPr>
            <p:spPr>
              <a:xfrm>
                <a:off x="2152135" y="1463933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5" name="椭圆 654"/>
              <p:cNvSpPr>
                <a:spLocks noChangeAspect="1"/>
              </p:cNvSpPr>
              <p:nvPr/>
            </p:nvSpPr>
            <p:spPr>
              <a:xfrm>
                <a:off x="2253735" y="1775082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6" name="椭圆 655"/>
              <p:cNvSpPr>
                <a:spLocks noChangeAspect="1"/>
              </p:cNvSpPr>
              <p:nvPr/>
            </p:nvSpPr>
            <p:spPr>
              <a:xfrm>
                <a:off x="5466835" y="4161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7" name="椭圆 656"/>
              <p:cNvSpPr>
                <a:spLocks noChangeAspect="1"/>
              </p:cNvSpPr>
              <p:nvPr/>
            </p:nvSpPr>
            <p:spPr>
              <a:xfrm>
                <a:off x="2202935" y="1673483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8" name="椭圆 657"/>
              <p:cNvSpPr>
                <a:spLocks noChangeAspect="1"/>
              </p:cNvSpPr>
              <p:nvPr/>
            </p:nvSpPr>
            <p:spPr>
              <a:xfrm>
                <a:off x="6063735" y="35276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9" name="椭圆 658"/>
              <p:cNvSpPr>
                <a:spLocks noChangeAspect="1"/>
              </p:cNvSpPr>
              <p:nvPr/>
            </p:nvSpPr>
            <p:spPr>
              <a:xfrm>
                <a:off x="11931135" y="16853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0" name="椭圆 659"/>
              <p:cNvSpPr>
                <a:spLocks noChangeAspect="1"/>
              </p:cNvSpPr>
              <p:nvPr/>
            </p:nvSpPr>
            <p:spPr>
              <a:xfrm>
                <a:off x="10229335" y="1648083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1" name="椭圆 660"/>
              <p:cNvSpPr>
                <a:spLocks noChangeAspect="1"/>
              </p:cNvSpPr>
              <p:nvPr/>
            </p:nvSpPr>
            <p:spPr>
              <a:xfrm>
                <a:off x="9429235" y="27910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2" name="椭圆 661"/>
              <p:cNvSpPr>
                <a:spLocks noChangeAspect="1"/>
              </p:cNvSpPr>
              <p:nvPr/>
            </p:nvSpPr>
            <p:spPr>
              <a:xfrm>
                <a:off x="1593335" y="1050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3" name="椭圆 662"/>
              <p:cNvSpPr>
                <a:spLocks noChangeAspect="1"/>
              </p:cNvSpPr>
              <p:nvPr/>
            </p:nvSpPr>
            <p:spPr>
              <a:xfrm>
                <a:off x="7473435" y="282833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4" name="椭圆 663"/>
              <p:cNvSpPr>
                <a:spLocks noChangeAspect="1"/>
              </p:cNvSpPr>
              <p:nvPr/>
            </p:nvSpPr>
            <p:spPr>
              <a:xfrm>
                <a:off x="2114035" y="2924432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5" name="椭圆 664"/>
              <p:cNvSpPr>
                <a:spLocks noChangeAspect="1"/>
              </p:cNvSpPr>
              <p:nvPr/>
            </p:nvSpPr>
            <p:spPr>
              <a:xfrm>
                <a:off x="3295135" y="1578233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6" name="椭圆 665"/>
              <p:cNvSpPr>
                <a:spLocks noChangeAspect="1"/>
              </p:cNvSpPr>
              <p:nvPr/>
            </p:nvSpPr>
            <p:spPr>
              <a:xfrm>
                <a:off x="3688835" y="18639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7" name="椭圆 666"/>
              <p:cNvSpPr>
                <a:spLocks noChangeAspect="1"/>
              </p:cNvSpPr>
              <p:nvPr/>
            </p:nvSpPr>
            <p:spPr>
              <a:xfrm>
                <a:off x="4031735" y="1381383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8" name="椭圆 667"/>
              <p:cNvSpPr>
                <a:spLocks noChangeAspect="1"/>
              </p:cNvSpPr>
              <p:nvPr/>
            </p:nvSpPr>
            <p:spPr>
              <a:xfrm>
                <a:off x="3828535" y="245453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9" name="椭圆 668"/>
              <p:cNvSpPr>
                <a:spLocks noChangeAspect="1"/>
              </p:cNvSpPr>
              <p:nvPr/>
            </p:nvSpPr>
            <p:spPr>
              <a:xfrm>
                <a:off x="8324335" y="600332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0" name="椭圆 669"/>
              <p:cNvSpPr>
                <a:spLocks noChangeAspect="1"/>
              </p:cNvSpPr>
              <p:nvPr/>
            </p:nvSpPr>
            <p:spPr>
              <a:xfrm>
                <a:off x="3815835" y="339983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1" name="椭圆 670"/>
              <p:cNvSpPr>
                <a:spLocks noChangeAspect="1"/>
              </p:cNvSpPr>
              <p:nvPr/>
            </p:nvSpPr>
            <p:spPr>
              <a:xfrm>
                <a:off x="4011049" y="208623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2" name="椭圆 671"/>
              <p:cNvSpPr>
                <a:spLocks noChangeAspect="1"/>
              </p:cNvSpPr>
              <p:nvPr/>
            </p:nvSpPr>
            <p:spPr>
              <a:xfrm>
                <a:off x="285235" y="968633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3" name="椭圆 672"/>
              <p:cNvSpPr>
                <a:spLocks noChangeAspect="1"/>
              </p:cNvSpPr>
              <p:nvPr/>
            </p:nvSpPr>
            <p:spPr>
              <a:xfrm>
                <a:off x="4895335" y="613032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4" name="椭圆 673"/>
              <p:cNvSpPr>
                <a:spLocks noChangeAspect="1"/>
              </p:cNvSpPr>
              <p:nvPr/>
            </p:nvSpPr>
            <p:spPr>
              <a:xfrm>
                <a:off x="9797535" y="905133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5" name="椭圆 674"/>
              <p:cNvSpPr>
                <a:spLocks noChangeAspect="1"/>
              </p:cNvSpPr>
              <p:nvPr/>
            </p:nvSpPr>
            <p:spPr>
              <a:xfrm>
                <a:off x="6609835" y="43595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6" name="椭圆 675"/>
              <p:cNvSpPr>
                <a:spLocks noChangeAspect="1"/>
              </p:cNvSpPr>
              <p:nvPr/>
            </p:nvSpPr>
            <p:spPr>
              <a:xfrm>
                <a:off x="3244335" y="441582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7" name="椭圆 676"/>
              <p:cNvSpPr>
                <a:spLocks noChangeAspect="1"/>
              </p:cNvSpPr>
              <p:nvPr/>
            </p:nvSpPr>
            <p:spPr>
              <a:xfrm>
                <a:off x="2187105" y="2152790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8" name="椭圆 677"/>
              <p:cNvSpPr>
                <a:spLocks noChangeAspect="1"/>
              </p:cNvSpPr>
              <p:nvPr/>
            </p:nvSpPr>
            <p:spPr>
              <a:xfrm>
                <a:off x="11588235" y="40547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9" name="椭圆 678"/>
              <p:cNvSpPr>
                <a:spLocks noChangeAspect="1"/>
              </p:cNvSpPr>
              <p:nvPr/>
            </p:nvSpPr>
            <p:spPr>
              <a:xfrm>
                <a:off x="8171935" y="5685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0" name="椭圆 679"/>
              <p:cNvSpPr>
                <a:spLocks noChangeAspect="1"/>
              </p:cNvSpPr>
              <p:nvPr/>
            </p:nvSpPr>
            <p:spPr>
              <a:xfrm>
                <a:off x="6965435" y="955933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1" name="椭圆 680"/>
              <p:cNvSpPr>
                <a:spLocks noChangeAspect="1"/>
              </p:cNvSpPr>
              <p:nvPr/>
            </p:nvSpPr>
            <p:spPr>
              <a:xfrm>
                <a:off x="5200135" y="206632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2" name="椭圆 681"/>
              <p:cNvSpPr>
                <a:spLocks noChangeAspect="1"/>
              </p:cNvSpPr>
              <p:nvPr/>
            </p:nvSpPr>
            <p:spPr>
              <a:xfrm>
                <a:off x="3536435" y="511432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3" name="椭圆 682"/>
              <p:cNvSpPr>
                <a:spLocks noChangeAspect="1"/>
              </p:cNvSpPr>
              <p:nvPr/>
            </p:nvSpPr>
            <p:spPr>
              <a:xfrm>
                <a:off x="424935" y="19782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4" name="椭圆 683"/>
              <p:cNvSpPr>
                <a:spLocks noChangeAspect="1"/>
              </p:cNvSpPr>
              <p:nvPr/>
            </p:nvSpPr>
            <p:spPr>
              <a:xfrm>
                <a:off x="818635" y="289183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5" name="椭圆 684"/>
              <p:cNvSpPr>
                <a:spLocks noChangeAspect="1"/>
              </p:cNvSpPr>
              <p:nvPr/>
            </p:nvSpPr>
            <p:spPr>
              <a:xfrm>
                <a:off x="1898135" y="295533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6" name="椭圆 685"/>
              <p:cNvSpPr>
                <a:spLocks noChangeAspect="1"/>
              </p:cNvSpPr>
              <p:nvPr/>
            </p:nvSpPr>
            <p:spPr>
              <a:xfrm>
                <a:off x="7346435" y="879733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7" name="椭圆 686"/>
              <p:cNvSpPr>
                <a:spLocks noChangeAspect="1"/>
              </p:cNvSpPr>
              <p:nvPr/>
            </p:nvSpPr>
            <p:spPr>
              <a:xfrm>
                <a:off x="2964935" y="1273433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8" name="椭圆 687"/>
              <p:cNvSpPr>
                <a:spLocks noChangeAspect="1"/>
              </p:cNvSpPr>
              <p:nvPr/>
            </p:nvSpPr>
            <p:spPr>
              <a:xfrm>
                <a:off x="4730235" y="34895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9" name="椭圆 688"/>
              <p:cNvSpPr>
                <a:spLocks noChangeAspect="1"/>
              </p:cNvSpPr>
              <p:nvPr/>
            </p:nvSpPr>
            <p:spPr>
              <a:xfrm>
                <a:off x="7854435" y="181232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0" name="椭圆 689"/>
              <p:cNvSpPr>
                <a:spLocks noChangeAspect="1"/>
              </p:cNvSpPr>
              <p:nvPr/>
            </p:nvSpPr>
            <p:spPr>
              <a:xfrm>
                <a:off x="8387835" y="251083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1" name="椭圆 690"/>
              <p:cNvSpPr>
                <a:spLocks noChangeAspect="1"/>
              </p:cNvSpPr>
              <p:nvPr/>
            </p:nvSpPr>
            <p:spPr>
              <a:xfrm>
                <a:off x="7168635" y="740033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2" name="椭圆 691"/>
              <p:cNvSpPr>
                <a:spLocks noChangeAspect="1"/>
              </p:cNvSpPr>
              <p:nvPr/>
            </p:nvSpPr>
            <p:spPr>
              <a:xfrm>
                <a:off x="1110735" y="327283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3" name="椭圆 692"/>
              <p:cNvSpPr>
                <a:spLocks noChangeAspect="1"/>
              </p:cNvSpPr>
              <p:nvPr/>
            </p:nvSpPr>
            <p:spPr>
              <a:xfrm>
                <a:off x="9911835" y="854333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4" name="椭圆 693"/>
              <p:cNvSpPr>
                <a:spLocks noChangeAspect="1"/>
              </p:cNvSpPr>
              <p:nvPr/>
            </p:nvSpPr>
            <p:spPr>
              <a:xfrm>
                <a:off x="9162535" y="3489582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5" name="椭圆 694"/>
              <p:cNvSpPr>
                <a:spLocks noChangeAspect="1"/>
              </p:cNvSpPr>
              <p:nvPr/>
            </p:nvSpPr>
            <p:spPr>
              <a:xfrm>
                <a:off x="10369035" y="371732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6" name="椭圆 695"/>
              <p:cNvSpPr>
                <a:spLocks noChangeAspect="1"/>
              </p:cNvSpPr>
              <p:nvPr/>
            </p:nvSpPr>
            <p:spPr>
              <a:xfrm>
                <a:off x="5797035" y="1127383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7" name="椭圆 696"/>
              <p:cNvSpPr>
                <a:spLocks noChangeAspect="1"/>
              </p:cNvSpPr>
              <p:nvPr/>
            </p:nvSpPr>
            <p:spPr>
              <a:xfrm>
                <a:off x="3396735" y="1063883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8" name="椭圆 697"/>
              <p:cNvSpPr>
                <a:spLocks noChangeAspect="1"/>
              </p:cNvSpPr>
              <p:nvPr/>
            </p:nvSpPr>
            <p:spPr>
              <a:xfrm>
                <a:off x="9657835" y="1685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9" name="椭圆 698"/>
              <p:cNvSpPr>
                <a:spLocks noChangeAspect="1"/>
              </p:cNvSpPr>
              <p:nvPr/>
            </p:nvSpPr>
            <p:spPr>
              <a:xfrm>
                <a:off x="82035" y="2256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0" name="椭圆 699"/>
              <p:cNvSpPr>
                <a:spLocks noChangeAspect="1"/>
              </p:cNvSpPr>
              <p:nvPr/>
            </p:nvSpPr>
            <p:spPr>
              <a:xfrm>
                <a:off x="6444735" y="18830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1" name="椭圆 700"/>
              <p:cNvSpPr>
                <a:spLocks noChangeAspect="1"/>
              </p:cNvSpPr>
              <p:nvPr/>
            </p:nvSpPr>
            <p:spPr>
              <a:xfrm>
                <a:off x="11359635" y="4499232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2" name="椭圆 701"/>
              <p:cNvSpPr>
                <a:spLocks noChangeAspect="1"/>
              </p:cNvSpPr>
              <p:nvPr/>
            </p:nvSpPr>
            <p:spPr>
              <a:xfrm>
                <a:off x="2901435" y="1025783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3" name="椭圆 702"/>
              <p:cNvSpPr>
                <a:spLocks noChangeAspect="1"/>
              </p:cNvSpPr>
              <p:nvPr/>
            </p:nvSpPr>
            <p:spPr>
              <a:xfrm>
                <a:off x="3498335" y="7336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4" name="椭圆 703"/>
              <p:cNvSpPr>
                <a:spLocks noChangeAspect="1"/>
              </p:cNvSpPr>
              <p:nvPr/>
            </p:nvSpPr>
            <p:spPr>
              <a:xfrm>
                <a:off x="6990835" y="1425833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5" name="椭圆 704"/>
              <p:cNvSpPr>
                <a:spLocks noChangeAspect="1"/>
              </p:cNvSpPr>
              <p:nvPr/>
            </p:nvSpPr>
            <p:spPr>
              <a:xfrm>
                <a:off x="1098035" y="6447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6" name="椭圆 705"/>
              <p:cNvSpPr>
                <a:spLocks noChangeAspect="1"/>
              </p:cNvSpPr>
              <p:nvPr/>
            </p:nvSpPr>
            <p:spPr>
              <a:xfrm>
                <a:off x="9264135" y="22894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7" name="椭圆 706"/>
              <p:cNvSpPr>
                <a:spLocks noChangeAspect="1"/>
              </p:cNvSpPr>
              <p:nvPr/>
            </p:nvSpPr>
            <p:spPr>
              <a:xfrm>
                <a:off x="2190235" y="879733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8" name="椭圆 707"/>
              <p:cNvSpPr>
                <a:spLocks noChangeAspect="1"/>
              </p:cNvSpPr>
              <p:nvPr/>
            </p:nvSpPr>
            <p:spPr>
              <a:xfrm>
                <a:off x="7473435" y="1113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9" name="椭圆 708"/>
              <p:cNvSpPr>
                <a:spLocks noChangeAspect="1"/>
              </p:cNvSpPr>
              <p:nvPr/>
            </p:nvSpPr>
            <p:spPr>
              <a:xfrm>
                <a:off x="5352535" y="1171833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0" name="椭圆 709"/>
              <p:cNvSpPr>
                <a:spLocks noChangeAspect="1"/>
              </p:cNvSpPr>
              <p:nvPr/>
            </p:nvSpPr>
            <p:spPr>
              <a:xfrm>
                <a:off x="3088805" y="1260429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1" name="椭圆 710"/>
              <p:cNvSpPr>
                <a:spLocks noChangeAspect="1"/>
              </p:cNvSpPr>
              <p:nvPr/>
            </p:nvSpPr>
            <p:spPr>
              <a:xfrm>
                <a:off x="8857735" y="605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2" name="椭圆 711"/>
              <p:cNvSpPr>
                <a:spLocks noChangeAspect="1"/>
              </p:cNvSpPr>
              <p:nvPr/>
            </p:nvSpPr>
            <p:spPr>
              <a:xfrm>
                <a:off x="5809735" y="1241683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3" name="椭圆 712"/>
              <p:cNvSpPr>
                <a:spLocks noChangeAspect="1"/>
              </p:cNvSpPr>
              <p:nvPr/>
            </p:nvSpPr>
            <p:spPr>
              <a:xfrm>
                <a:off x="10280135" y="1413133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4" name="椭圆 713"/>
              <p:cNvSpPr>
                <a:spLocks noChangeAspect="1"/>
              </p:cNvSpPr>
              <p:nvPr/>
            </p:nvSpPr>
            <p:spPr>
              <a:xfrm>
                <a:off x="10191235" y="419443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5" name="椭圆 714"/>
              <p:cNvSpPr>
                <a:spLocks noChangeAspect="1"/>
              </p:cNvSpPr>
              <p:nvPr/>
            </p:nvSpPr>
            <p:spPr>
              <a:xfrm>
                <a:off x="9683235" y="987683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6" name="椭圆 715"/>
              <p:cNvSpPr>
                <a:spLocks noChangeAspect="1"/>
              </p:cNvSpPr>
              <p:nvPr/>
            </p:nvSpPr>
            <p:spPr>
              <a:xfrm>
                <a:off x="5809735" y="289183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7" name="椭圆 716"/>
              <p:cNvSpPr>
                <a:spLocks noChangeAspect="1"/>
              </p:cNvSpPr>
              <p:nvPr/>
            </p:nvSpPr>
            <p:spPr>
              <a:xfrm>
                <a:off x="297935" y="170523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8" name="椭圆 717"/>
              <p:cNvSpPr>
                <a:spLocks noChangeAspect="1"/>
              </p:cNvSpPr>
              <p:nvPr/>
            </p:nvSpPr>
            <p:spPr>
              <a:xfrm>
                <a:off x="7905235" y="1367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9" name="椭圆 718"/>
              <p:cNvSpPr>
                <a:spLocks noChangeAspect="1"/>
              </p:cNvSpPr>
              <p:nvPr/>
            </p:nvSpPr>
            <p:spPr>
              <a:xfrm>
                <a:off x="6419335" y="244732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0" name="椭圆 719"/>
              <p:cNvSpPr>
                <a:spLocks noChangeAspect="1"/>
              </p:cNvSpPr>
              <p:nvPr/>
            </p:nvSpPr>
            <p:spPr>
              <a:xfrm>
                <a:off x="958335" y="31657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1" name="椭圆 720"/>
              <p:cNvSpPr>
                <a:spLocks noChangeAspect="1"/>
              </p:cNvSpPr>
              <p:nvPr/>
            </p:nvSpPr>
            <p:spPr>
              <a:xfrm>
                <a:off x="8273535" y="301883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2" name="椭圆 721"/>
              <p:cNvSpPr>
                <a:spLocks noChangeAspect="1"/>
              </p:cNvSpPr>
              <p:nvPr/>
            </p:nvSpPr>
            <p:spPr>
              <a:xfrm>
                <a:off x="9454806" y="1508040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3" name="椭圆 722"/>
              <p:cNvSpPr>
                <a:spLocks noChangeAspect="1"/>
              </p:cNvSpPr>
              <p:nvPr/>
            </p:nvSpPr>
            <p:spPr>
              <a:xfrm>
                <a:off x="1415535" y="17115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4" name="椭圆 723"/>
              <p:cNvSpPr>
                <a:spLocks noChangeAspect="1"/>
              </p:cNvSpPr>
              <p:nvPr/>
            </p:nvSpPr>
            <p:spPr>
              <a:xfrm>
                <a:off x="7587735" y="34514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5" name="椭圆 724"/>
              <p:cNvSpPr>
                <a:spLocks noChangeAspect="1"/>
              </p:cNvSpPr>
              <p:nvPr/>
            </p:nvSpPr>
            <p:spPr>
              <a:xfrm>
                <a:off x="5682735" y="1355983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6" name="椭圆 725"/>
              <p:cNvSpPr>
                <a:spLocks noChangeAspect="1"/>
              </p:cNvSpPr>
              <p:nvPr/>
            </p:nvSpPr>
            <p:spPr>
              <a:xfrm>
                <a:off x="4463535" y="835283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7" name="椭圆 726"/>
              <p:cNvSpPr>
                <a:spLocks noChangeAspect="1"/>
              </p:cNvSpPr>
              <p:nvPr/>
            </p:nvSpPr>
            <p:spPr>
              <a:xfrm>
                <a:off x="8679935" y="1006733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8" name="椭圆 727"/>
              <p:cNvSpPr>
                <a:spLocks noChangeAspect="1"/>
              </p:cNvSpPr>
              <p:nvPr/>
            </p:nvSpPr>
            <p:spPr>
              <a:xfrm>
                <a:off x="1987035" y="473332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9" name="椭圆 728"/>
              <p:cNvSpPr>
                <a:spLocks noChangeAspect="1"/>
              </p:cNvSpPr>
              <p:nvPr/>
            </p:nvSpPr>
            <p:spPr>
              <a:xfrm>
                <a:off x="11791435" y="1609983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0" name="椭圆 729"/>
              <p:cNvSpPr>
                <a:spLocks noChangeAspect="1"/>
              </p:cNvSpPr>
              <p:nvPr/>
            </p:nvSpPr>
            <p:spPr>
              <a:xfrm>
                <a:off x="4234935" y="1463933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1" name="椭圆 730"/>
              <p:cNvSpPr>
                <a:spLocks noChangeAspect="1"/>
              </p:cNvSpPr>
              <p:nvPr/>
            </p:nvSpPr>
            <p:spPr>
              <a:xfrm>
                <a:off x="3447535" y="63843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2" name="椭圆 731"/>
              <p:cNvSpPr>
                <a:spLocks noChangeAspect="1"/>
              </p:cNvSpPr>
              <p:nvPr/>
            </p:nvSpPr>
            <p:spPr>
              <a:xfrm>
                <a:off x="9162535" y="1959232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3" name="椭圆 732"/>
              <p:cNvSpPr>
                <a:spLocks noChangeAspect="1"/>
              </p:cNvSpPr>
              <p:nvPr/>
            </p:nvSpPr>
            <p:spPr>
              <a:xfrm>
                <a:off x="11905735" y="2994282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4" name="椭圆 733"/>
              <p:cNvSpPr>
                <a:spLocks noChangeAspect="1"/>
              </p:cNvSpPr>
              <p:nvPr/>
            </p:nvSpPr>
            <p:spPr>
              <a:xfrm>
                <a:off x="1199635" y="289183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5" name="椭圆 734"/>
              <p:cNvSpPr>
                <a:spLocks noChangeAspect="1"/>
              </p:cNvSpPr>
              <p:nvPr/>
            </p:nvSpPr>
            <p:spPr>
              <a:xfrm>
                <a:off x="3777735" y="7146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6" name="椭圆 735"/>
              <p:cNvSpPr>
                <a:spLocks noChangeAspect="1"/>
              </p:cNvSpPr>
              <p:nvPr/>
            </p:nvSpPr>
            <p:spPr>
              <a:xfrm>
                <a:off x="1466335" y="7273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7" name="椭圆 736"/>
              <p:cNvSpPr>
                <a:spLocks noChangeAspect="1"/>
              </p:cNvSpPr>
              <p:nvPr/>
            </p:nvSpPr>
            <p:spPr>
              <a:xfrm>
                <a:off x="10127735" y="23783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8" name="椭圆 737"/>
              <p:cNvSpPr>
                <a:spLocks noChangeAspect="1"/>
              </p:cNvSpPr>
              <p:nvPr/>
            </p:nvSpPr>
            <p:spPr>
              <a:xfrm>
                <a:off x="856735" y="835283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9" name="椭圆 738"/>
              <p:cNvSpPr>
                <a:spLocks noChangeAspect="1"/>
              </p:cNvSpPr>
              <p:nvPr/>
            </p:nvSpPr>
            <p:spPr>
              <a:xfrm>
                <a:off x="5416035" y="981333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0" name="椭圆 739"/>
              <p:cNvSpPr>
                <a:spLocks noChangeAspect="1"/>
              </p:cNvSpPr>
              <p:nvPr/>
            </p:nvSpPr>
            <p:spPr>
              <a:xfrm>
                <a:off x="1834635" y="383883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1" name="椭圆 740"/>
              <p:cNvSpPr>
                <a:spLocks noChangeAspect="1"/>
              </p:cNvSpPr>
              <p:nvPr/>
            </p:nvSpPr>
            <p:spPr>
              <a:xfrm>
                <a:off x="2025135" y="320933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2" name="椭圆 741"/>
              <p:cNvSpPr>
                <a:spLocks noChangeAspect="1"/>
              </p:cNvSpPr>
              <p:nvPr/>
            </p:nvSpPr>
            <p:spPr>
              <a:xfrm>
                <a:off x="8095735" y="816233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3" name="椭圆 742"/>
              <p:cNvSpPr>
                <a:spLocks noChangeAspect="1"/>
              </p:cNvSpPr>
              <p:nvPr/>
            </p:nvSpPr>
            <p:spPr>
              <a:xfrm>
                <a:off x="2495035" y="6193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4" name="椭圆 743"/>
              <p:cNvSpPr>
                <a:spLocks noChangeAspect="1"/>
              </p:cNvSpPr>
              <p:nvPr/>
            </p:nvSpPr>
            <p:spPr>
              <a:xfrm>
                <a:off x="11321535" y="549532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5" name="椭圆 744"/>
              <p:cNvSpPr>
                <a:spLocks noChangeAspect="1"/>
              </p:cNvSpPr>
              <p:nvPr/>
            </p:nvSpPr>
            <p:spPr>
              <a:xfrm>
                <a:off x="8356085" y="1222633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6" name="椭圆 745"/>
              <p:cNvSpPr>
                <a:spLocks noChangeAspect="1"/>
              </p:cNvSpPr>
              <p:nvPr/>
            </p:nvSpPr>
            <p:spPr>
              <a:xfrm>
                <a:off x="1745735" y="1394083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7" name="椭圆 746"/>
              <p:cNvSpPr>
                <a:spLocks noChangeAspect="1"/>
              </p:cNvSpPr>
              <p:nvPr/>
            </p:nvSpPr>
            <p:spPr>
              <a:xfrm>
                <a:off x="6343135" y="1812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8" name="椭圆 747"/>
              <p:cNvSpPr>
                <a:spLocks noChangeAspect="1"/>
              </p:cNvSpPr>
              <p:nvPr/>
            </p:nvSpPr>
            <p:spPr>
              <a:xfrm>
                <a:off x="4857235" y="7082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9" name="椭圆 748"/>
              <p:cNvSpPr>
                <a:spLocks noChangeAspect="1"/>
              </p:cNvSpPr>
              <p:nvPr/>
            </p:nvSpPr>
            <p:spPr>
              <a:xfrm>
                <a:off x="5238841" y="405421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0" name="椭圆 749"/>
              <p:cNvSpPr>
                <a:spLocks noChangeAspect="1"/>
              </p:cNvSpPr>
              <p:nvPr/>
            </p:nvSpPr>
            <p:spPr>
              <a:xfrm>
                <a:off x="4717535" y="25053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1" name="椭圆 750"/>
              <p:cNvSpPr>
                <a:spLocks noChangeAspect="1"/>
              </p:cNvSpPr>
              <p:nvPr/>
            </p:nvSpPr>
            <p:spPr>
              <a:xfrm>
                <a:off x="3168135" y="2256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2" name="椭圆 751"/>
              <p:cNvSpPr>
                <a:spLocks noChangeAspect="1"/>
              </p:cNvSpPr>
              <p:nvPr/>
            </p:nvSpPr>
            <p:spPr>
              <a:xfrm>
                <a:off x="11918435" y="682882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3" name="椭圆 752"/>
              <p:cNvSpPr>
                <a:spLocks noChangeAspect="1"/>
              </p:cNvSpPr>
              <p:nvPr/>
            </p:nvSpPr>
            <p:spPr>
              <a:xfrm>
                <a:off x="374135" y="23592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4" name="椭圆 753"/>
              <p:cNvSpPr>
                <a:spLocks noChangeAspect="1"/>
              </p:cNvSpPr>
              <p:nvPr/>
            </p:nvSpPr>
            <p:spPr>
              <a:xfrm>
                <a:off x="2825235" y="270133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5" name="椭圆 754"/>
              <p:cNvSpPr>
                <a:spLocks noChangeAspect="1"/>
              </p:cNvSpPr>
              <p:nvPr/>
            </p:nvSpPr>
            <p:spPr>
              <a:xfrm>
                <a:off x="8044935" y="16353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6" name="椭圆 755"/>
              <p:cNvSpPr>
                <a:spLocks noChangeAspect="1"/>
              </p:cNvSpPr>
              <p:nvPr/>
            </p:nvSpPr>
            <p:spPr>
              <a:xfrm>
                <a:off x="3409435" y="911483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7" name="椭圆 756"/>
              <p:cNvSpPr>
                <a:spLocks noChangeAspect="1"/>
              </p:cNvSpPr>
              <p:nvPr/>
            </p:nvSpPr>
            <p:spPr>
              <a:xfrm>
                <a:off x="9848335" y="2256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8" name="椭圆 757"/>
              <p:cNvSpPr>
                <a:spLocks noChangeAspect="1"/>
              </p:cNvSpPr>
              <p:nvPr/>
            </p:nvSpPr>
            <p:spPr>
              <a:xfrm>
                <a:off x="3904735" y="994033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9" name="椭圆 758"/>
              <p:cNvSpPr>
                <a:spLocks noChangeAspect="1"/>
              </p:cNvSpPr>
              <p:nvPr/>
            </p:nvSpPr>
            <p:spPr>
              <a:xfrm>
                <a:off x="9086335" y="1330583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0" name="椭圆 759"/>
              <p:cNvSpPr>
                <a:spLocks noChangeAspect="1"/>
              </p:cNvSpPr>
              <p:nvPr/>
            </p:nvSpPr>
            <p:spPr>
              <a:xfrm>
                <a:off x="3676135" y="605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1" name="椭圆 760"/>
              <p:cNvSpPr>
                <a:spLocks noChangeAspect="1"/>
              </p:cNvSpPr>
              <p:nvPr/>
            </p:nvSpPr>
            <p:spPr>
              <a:xfrm>
                <a:off x="1923535" y="1203583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2" name="椭圆 761"/>
              <p:cNvSpPr>
                <a:spLocks noChangeAspect="1"/>
              </p:cNvSpPr>
              <p:nvPr/>
            </p:nvSpPr>
            <p:spPr>
              <a:xfrm>
                <a:off x="8997435" y="23973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3" name="椭圆 762"/>
              <p:cNvSpPr>
                <a:spLocks noChangeAspect="1"/>
              </p:cNvSpPr>
              <p:nvPr/>
            </p:nvSpPr>
            <p:spPr>
              <a:xfrm>
                <a:off x="4209535" y="1946532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4" name="椭圆 763"/>
              <p:cNvSpPr>
                <a:spLocks noChangeAspect="1"/>
              </p:cNvSpPr>
              <p:nvPr/>
            </p:nvSpPr>
            <p:spPr>
              <a:xfrm>
                <a:off x="450335" y="346333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5" name="椭圆 764"/>
              <p:cNvSpPr>
                <a:spLocks noChangeAspect="1"/>
              </p:cNvSpPr>
              <p:nvPr/>
            </p:nvSpPr>
            <p:spPr>
              <a:xfrm>
                <a:off x="1999735" y="460632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6" name="椭圆 765"/>
              <p:cNvSpPr>
                <a:spLocks noChangeAspect="1"/>
              </p:cNvSpPr>
              <p:nvPr/>
            </p:nvSpPr>
            <p:spPr>
              <a:xfrm>
                <a:off x="1479035" y="3711832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7" name="椭圆 766"/>
              <p:cNvSpPr>
                <a:spLocks noChangeAspect="1"/>
              </p:cNvSpPr>
              <p:nvPr/>
            </p:nvSpPr>
            <p:spPr>
              <a:xfrm>
                <a:off x="8438635" y="7209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8" name="椭圆 767"/>
              <p:cNvSpPr>
                <a:spLocks noChangeAspect="1"/>
              </p:cNvSpPr>
              <p:nvPr/>
            </p:nvSpPr>
            <p:spPr>
              <a:xfrm>
                <a:off x="2812535" y="1355983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9" name="椭圆 768"/>
              <p:cNvSpPr>
                <a:spLocks noChangeAspect="1"/>
              </p:cNvSpPr>
              <p:nvPr/>
            </p:nvSpPr>
            <p:spPr>
              <a:xfrm>
                <a:off x="6559035" y="21687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0" name="椭圆 769"/>
              <p:cNvSpPr>
                <a:spLocks noChangeAspect="1"/>
              </p:cNvSpPr>
              <p:nvPr/>
            </p:nvSpPr>
            <p:spPr>
              <a:xfrm>
                <a:off x="7549635" y="270133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1" name="椭圆 770"/>
              <p:cNvSpPr>
                <a:spLocks noChangeAspect="1"/>
              </p:cNvSpPr>
              <p:nvPr/>
            </p:nvSpPr>
            <p:spPr>
              <a:xfrm>
                <a:off x="1542535" y="2277550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2" name="椭圆 771"/>
              <p:cNvSpPr>
                <a:spLocks noChangeAspect="1"/>
              </p:cNvSpPr>
              <p:nvPr/>
            </p:nvSpPr>
            <p:spPr>
              <a:xfrm>
                <a:off x="6470135" y="2632332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3" name="椭圆 772"/>
              <p:cNvSpPr>
                <a:spLocks noChangeAspect="1"/>
              </p:cNvSpPr>
              <p:nvPr/>
            </p:nvSpPr>
            <p:spPr>
              <a:xfrm>
                <a:off x="7702035" y="34260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4" name="椭圆 773"/>
              <p:cNvSpPr>
                <a:spLocks noChangeAspect="1"/>
              </p:cNvSpPr>
              <p:nvPr/>
            </p:nvSpPr>
            <p:spPr>
              <a:xfrm>
                <a:off x="8870435" y="263783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5" name="椭圆 774"/>
              <p:cNvSpPr>
                <a:spLocks noChangeAspect="1"/>
              </p:cNvSpPr>
              <p:nvPr/>
            </p:nvSpPr>
            <p:spPr>
              <a:xfrm>
                <a:off x="3168135" y="1692532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6" name="椭圆 775"/>
              <p:cNvSpPr>
                <a:spLocks noChangeAspect="1"/>
              </p:cNvSpPr>
              <p:nvPr/>
            </p:nvSpPr>
            <p:spPr>
              <a:xfrm>
                <a:off x="5987535" y="2073532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7" name="椭圆 776"/>
              <p:cNvSpPr>
                <a:spLocks noChangeAspect="1"/>
              </p:cNvSpPr>
              <p:nvPr/>
            </p:nvSpPr>
            <p:spPr>
              <a:xfrm>
                <a:off x="11334235" y="7209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8" name="椭圆 777"/>
              <p:cNvSpPr>
                <a:spLocks noChangeAspect="1"/>
              </p:cNvSpPr>
              <p:nvPr/>
            </p:nvSpPr>
            <p:spPr>
              <a:xfrm>
                <a:off x="9727685" y="1825882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9" name="椭圆 778"/>
              <p:cNvSpPr>
                <a:spLocks noChangeAspect="1"/>
              </p:cNvSpPr>
              <p:nvPr/>
            </p:nvSpPr>
            <p:spPr>
              <a:xfrm>
                <a:off x="5974835" y="21179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0" name="椭圆 779"/>
              <p:cNvSpPr>
                <a:spLocks noChangeAspect="1"/>
              </p:cNvSpPr>
              <p:nvPr/>
            </p:nvSpPr>
            <p:spPr>
              <a:xfrm>
                <a:off x="7549635" y="4542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1" name="椭圆 780"/>
              <p:cNvSpPr>
                <a:spLocks noChangeAspect="1"/>
              </p:cNvSpPr>
              <p:nvPr/>
            </p:nvSpPr>
            <p:spPr>
              <a:xfrm>
                <a:off x="9226035" y="1044833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2" name="椭圆 781"/>
              <p:cNvSpPr>
                <a:spLocks noChangeAspect="1"/>
              </p:cNvSpPr>
              <p:nvPr/>
            </p:nvSpPr>
            <p:spPr>
              <a:xfrm>
                <a:off x="11842235" y="29561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3" name="椭圆 782"/>
              <p:cNvSpPr>
                <a:spLocks noChangeAspect="1"/>
              </p:cNvSpPr>
              <p:nvPr/>
            </p:nvSpPr>
            <p:spPr>
              <a:xfrm>
                <a:off x="5924035" y="1558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4" name="椭圆 783"/>
              <p:cNvSpPr>
                <a:spLocks noChangeAspect="1"/>
              </p:cNvSpPr>
              <p:nvPr/>
            </p:nvSpPr>
            <p:spPr>
              <a:xfrm>
                <a:off x="2228335" y="232032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5" name="椭圆 784"/>
              <p:cNvSpPr>
                <a:spLocks noChangeAspect="1"/>
              </p:cNvSpPr>
              <p:nvPr/>
            </p:nvSpPr>
            <p:spPr>
              <a:xfrm>
                <a:off x="7460735" y="7717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6" name="椭圆 785"/>
              <p:cNvSpPr>
                <a:spLocks noChangeAspect="1"/>
              </p:cNvSpPr>
              <p:nvPr/>
            </p:nvSpPr>
            <p:spPr>
              <a:xfrm>
                <a:off x="2393435" y="34641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7" name="椭圆 786"/>
              <p:cNvSpPr>
                <a:spLocks noChangeAspect="1"/>
              </p:cNvSpPr>
              <p:nvPr/>
            </p:nvSpPr>
            <p:spPr>
              <a:xfrm>
                <a:off x="5720835" y="5939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8" name="椭圆 787"/>
              <p:cNvSpPr>
                <a:spLocks noChangeAspect="1"/>
              </p:cNvSpPr>
              <p:nvPr/>
            </p:nvSpPr>
            <p:spPr>
              <a:xfrm>
                <a:off x="5060435" y="17306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9" name="椭圆 788"/>
              <p:cNvSpPr>
                <a:spLocks noChangeAspect="1"/>
              </p:cNvSpPr>
              <p:nvPr/>
            </p:nvSpPr>
            <p:spPr>
              <a:xfrm>
                <a:off x="4044435" y="350139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0" name="椭圆 789"/>
              <p:cNvSpPr>
                <a:spLocks noChangeAspect="1"/>
              </p:cNvSpPr>
              <p:nvPr/>
            </p:nvSpPr>
            <p:spPr>
              <a:xfrm>
                <a:off x="8946635" y="1939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1" name="椭圆 790"/>
              <p:cNvSpPr>
                <a:spLocks noChangeAspect="1"/>
              </p:cNvSpPr>
              <p:nvPr/>
            </p:nvSpPr>
            <p:spPr>
              <a:xfrm>
                <a:off x="9810235" y="2206882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2" name="椭圆 791"/>
              <p:cNvSpPr>
                <a:spLocks noChangeAspect="1"/>
              </p:cNvSpPr>
              <p:nvPr/>
            </p:nvSpPr>
            <p:spPr>
              <a:xfrm>
                <a:off x="11931135" y="38070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3" name="椭圆 792"/>
              <p:cNvSpPr>
                <a:spLocks noChangeAspect="1"/>
              </p:cNvSpPr>
              <p:nvPr/>
            </p:nvSpPr>
            <p:spPr>
              <a:xfrm>
                <a:off x="3777735" y="1748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4" name="椭圆 793"/>
              <p:cNvSpPr>
                <a:spLocks noChangeAspect="1"/>
              </p:cNvSpPr>
              <p:nvPr/>
            </p:nvSpPr>
            <p:spPr>
              <a:xfrm>
                <a:off x="3041135" y="1832232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5" name="椭圆 794"/>
              <p:cNvSpPr>
                <a:spLocks noChangeAspect="1"/>
              </p:cNvSpPr>
              <p:nvPr/>
            </p:nvSpPr>
            <p:spPr>
              <a:xfrm>
                <a:off x="3422135" y="530482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6" name="椭圆 795"/>
              <p:cNvSpPr>
                <a:spLocks noChangeAspect="1"/>
              </p:cNvSpPr>
              <p:nvPr/>
            </p:nvSpPr>
            <p:spPr>
              <a:xfrm>
                <a:off x="5060435" y="1621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7" name="椭圆 796"/>
              <p:cNvSpPr>
                <a:spLocks noChangeAspect="1"/>
              </p:cNvSpPr>
              <p:nvPr/>
            </p:nvSpPr>
            <p:spPr>
              <a:xfrm>
                <a:off x="818635" y="1476633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8" name="椭圆 797"/>
              <p:cNvSpPr>
                <a:spLocks noChangeAspect="1"/>
              </p:cNvSpPr>
              <p:nvPr/>
            </p:nvSpPr>
            <p:spPr>
              <a:xfrm>
                <a:off x="7562335" y="27720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9" name="椭圆 798"/>
              <p:cNvSpPr>
                <a:spLocks noChangeAspect="1"/>
              </p:cNvSpPr>
              <p:nvPr/>
            </p:nvSpPr>
            <p:spPr>
              <a:xfrm>
                <a:off x="9607035" y="36292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0" name="椭圆 799"/>
              <p:cNvSpPr>
                <a:spLocks noChangeAspect="1"/>
              </p:cNvSpPr>
              <p:nvPr/>
            </p:nvSpPr>
            <p:spPr>
              <a:xfrm>
                <a:off x="6279635" y="3907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1" name="椭圆 800"/>
              <p:cNvSpPr>
                <a:spLocks noChangeAspect="1"/>
              </p:cNvSpPr>
              <p:nvPr/>
            </p:nvSpPr>
            <p:spPr>
              <a:xfrm>
                <a:off x="882135" y="1209933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2" name="椭圆 801"/>
              <p:cNvSpPr>
                <a:spLocks noChangeAspect="1"/>
              </p:cNvSpPr>
              <p:nvPr/>
            </p:nvSpPr>
            <p:spPr>
              <a:xfrm>
                <a:off x="640835" y="987683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3" name="椭圆 802"/>
              <p:cNvSpPr>
                <a:spLocks noChangeAspect="1"/>
              </p:cNvSpPr>
              <p:nvPr/>
            </p:nvSpPr>
            <p:spPr>
              <a:xfrm>
                <a:off x="5530335" y="7082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4" name="椭圆 803"/>
              <p:cNvSpPr>
                <a:spLocks noChangeAspect="1"/>
              </p:cNvSpPr>
              <p:nvPr/>
            </p:nvSpPr>
            <p:spPr>
              <a:xfrm>
                <a:off x="10115035" y="1051183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5" name="椭圆 804"/>
              <p:cNvSpPr>
                <a:spLocks noChangeAspect="1"/>
              </p:cNvSpPr>
              <p:nvPr/>
            </p:nvSpPr>
            <p:spPr>
              <a:xfrm>
                <a:off x="8451335" y="406535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11" name="文本框 1610"/>
            <p:cNvSpPr txBox="1"/>
            <p:nvPr/>
          </p:nvSpPr>
          <p:spPr>
            <a:xfrm>
              <a:off x="1262774" y="3955374"/>
              <a:ext cx="2717625" cy="388567"/>
            </a:xfrm>
            <a:custGeom>
              <a:avLst/>
              <a:gdLst/>
              <a:ahLst/>
              <a:cxnLst/>
              <a:rect l="l" t="t" r="r" b="b"/>
              <a:pathLst>
                <a:path w="2717625" h="388567">
                  <a:moveTo>
                    <a:pt x="1433913" y="240785"/>
                  </a:moveTo>
                  <a:lnTo>
                    <a:pt x="1433913" y="270983"/>
                  </a:lnTo>
                  <a:lnTo>
                    <a:pt x="1548706" y="270983"/>
                  </a:lnTo>
                  <a:lnTo>
                    <a:pt x="1548706" y="240785"/>
                  </a:lnTo>
                  <a:close/>
                  <a:moveTo>
                    <a:pt x="1298321" y="240785"/>
                  </a:moveTo>
                  <a:lnTo>
                    <a:pt x="1298321" y="270983"/>
                  </a:lnTo>
                  <a:lnTo>
                    <a:pt x="1413514" y="270983"/>
                  </a:lnTo>
                  <a:lnTo>
                    <a:pt x="1413514" y="240785"/>
                  </a:lnTo>
                  <a:close/>
                  <a:moveTo>
                    <a:pt x="1433913" y="196188"/>
                  </a:moveTo>
                  <a:lnTo>
                    <a:pt x="1433913" y="225986"/>
                  </a:lnTo>
                  <a:lnTo>
                    <a:pt x="1548706" y="225986"/>
                  </a:lnTo>
                  <a:lnTo>
                    <a:pt x="1548706" y="196188"/>
                  </a:lnTo>
                  <a:close/>
                  <a:moveTo>
                    <a:pt x="1298321" y="196188"/>
                  </a:moveTo>
                  <a:lnTo>
                    <a:pt x="1298321" y="225986"/>
                  </a:lnTo>
                  <a:lnTo>
                    <a:pt x="1413514" y="225986"/>
                  </a:lnTo>
                  <a:lnTo>
                    <a:pt x="1413514" y="196188"/>
                  </a:lnTo>
                  <a:close/>
                  <a:moveTo>
                    <a:pt x="1277923" y="180989"/>
                  </a:moveTo>
                  <a:lnTo>
                    <a:pt x="1569105" y="180989"/>
                  </a:lnTo>
                  <a:lnTo>
                    <a:pt x="1569105" y="286182"/>
                  </a:lnTo>
                  <a:lnTo>
                    <a:pt x="1433913" y="286182"/>
                  </a:lnTo>
                  <a:lnTo>
                    <a:pt x="1433913" y="313581"/>
                  </a:lnTo>
                  <a:lnTo>
                    <a:pt x="1585904" y="313581"/>
                  </a:lnTo>
                  <a:lnTo>
                    <a:pt x="1585904" y="329180"/>
                  </a:lnTo>
                  <a:lnTo>
                    <a:pt x="1433913" y="329180"/>
                  </a:lnTo>
                  <a:lnTo>
                    <a:pt x="1433913" y="356978"/>
                  </a:lnTo>
                  <a:lnTo>
                    <a:pt x="1616702" y="356978"/>
                  </a:lnTo>
                  <a:lnTo>
                    <a:pt x="1616702" y="372977"/>
                  </a:lnTo>
                  <a:lnTo>
                    <a:pt x="1230326" y="372977"/>
                  </a:lnTo>
                  <a:lnTo>
                    <a:pt x="1230326" y="356978"/>
                  </a:lnTo>
                  <a:lnTo>
                    <a:pt x="1413514" y="356978"/>
                  </a:lnTo>
                  <a:lnTo>
                    <a:pt x="1413514" y="329180"/>
                  </a:lnTo>
                  <a:lnTo>
                    <a:pt x="1261524" y="329180"/>
                  </a:lnTo>
                  <a:lnTo>
                    <a:pt x="1261524" y="313581"/>
                  </a:lnTo>
                  <a:lnTo>
                    <a:pt x="1413514" y="313581"/>
                  </a:lnTo>
                  <a:lnTo>
                    <a:pt x="1413514" y="286182"/>
                  </a:lnTo>
                  <a:lnTo>
                    <a:pt x="1277923" y="286182"/>
                  </a:lnTo>
                  <a:close/>
                  <a:moveTo>
                    <a:pt x="1950416" y="160264"/>
                  </a:moveTo>
                  <a:lnTo>
                    <a:pt x="2044922" y="160264"/>
                  </a:lnTo>
                  <a:lnTo>
                    <a:pt x="2044922" y="175891"/>
                  </a:lnTo>
                  <a:cubicBezTo>
                    <a:pt x="2030734" y="238796"/>
                    <a:pt x="2000720" y="294160"/>
                    <a:pt x="1954881" y="341984"/>
                  </a:cubicBezTo>
                  <a:cubicBezTo>
                    <a:pt x="1951210" y="338213"/>
                    <a:pt x="1946448" y="334145"/>
                    <a:pt x="1940594" y="329780"/>
                  </a:cubicBezTo>
                  <a:cubicBezTo>
                    <a:pt x="1985639" y="284734"/>
                    <a:pt x="2014710" y="233438"/>
                    <a:pt x="2027807" y="175891"/>
                  </a:cubicBezTo>
                  <a:lnTo>
                    <a:pt x="1950416" y="175891"/>
                  </a:lnTo>
                  <a:close/>
                  <a:moveTo>
                    <a:pt x="2292721" y="143893"/>
                  </a:moveTo>
                  <a:cubicBezTo>
                    <a:pt x="2310283" y="165821"/>
                    <a:pt x="2328142" y="189187"/>
                    <a:pt x="2346299" y="213991"/>
                  </a:cubicBezTo>
                  <a:lnTo>
                    <a:pt x="2331416" y="223963"/>
                  </a:lnTo>
                  <a:cubicBezTo>
                    <a:pt x="2316831" y="202432"/>
                    <a:pt x="2299418" y="178669"/>
                    <a:pt x="2279178" y="152674"/>
                  </a:cubicBezTo>
                  <a:close/>
                  <a:moveTo>
                    <a:pt x="2486793" y="143596"/>
                  </a:moveTo>
                  <a:lnTo>
                    <a:pt x="2501825" y="152972"/>
                  </a:lnTo>
                  <a:cubicBezTo>
                    <a:pt x="2484064" y="176586"/>
                    <a:pt x="2464618" y="200696"/>
                    <a:pt x="2443484" y="225302"/>
                  </a:cubicBezTo>
                  <a:lnTo>
                    <a:pt x="2430089" y="214289"/>
                  </a:lnTo>
                  <a:cubicBezTo>
                    <a:pt x="2450727" y="192262"/>
                    <a:pt x="2469628" y="168698"/>
                    <a:pt x="2486793" y="143596"/>
                  </a:cubicBezTo>
                  <a:close/>
                  <a:moveTo>
                    <a:pt x="1232925" y="140391"/>
                  </a:moveTo>
                  <a:lnTo>
                    <a:pt x="1614902" y="140391"/>
                  </a:lnTo>
                  <a:lnTo>
                    <a:pt x="1614902" y="155990"/>
                  </a:lnTo>
                  <a:lnTo>
                    <a:pt x="1232925" y="155990"/>
                  </a:lnTo>
                  <a:close/>
                  <a:moveTo>
                    <a:pt x="214587" y="124392"/>
                  </a:moveTo>
                  <a:cubicBezTo>
                    <a:pt x="228053" y="187188"/>
                    <a:pt x="239653" y="243852"/>
                    <a:pt x="249385" y="294382"/>
                  </a:cubicBezTo>
                  <a:lnTo>
                    <a:pt x="227787" y="298582"/>
                  </a:lnTo>
                  <a:cubicBezTo>
                    <a:pt x="217254" y="240718"/>
                    <a:pt x="205921" y="184055"/>
                    <a:pt x="193789" y="128592"/>
                  </a:cubicBezTo>
                  <a:close/>
                  <a:moveTo>
                    <a:pt x="327780" y="123992"/>
                  </a:moveTo>
                  <a:lnTo>
                    <a:pt x="350179" y="128992"/>
                  </a:lnTo>
                  <a:cubicBezTo>
                    <a:pt x="328447" y="215253"/>
                    <a:pt x="308915" y="286516"/>
                    <a:pt x="291583" y="342779"/>
                  </a:cubicBezTo>
                  <a:lnTo>
                    <a:pt x="386577" y="342779"/>
                  </a:lnTo>
                  <a:lnTo>
                    <a:pt x="386577" y="362778"/>
                  </a:lnTo>
                  <a:lnTo>
                    <a:pt x="150791" y="362778"/>
                  </a:lnTo>
                  <a:lnTo>
                    <a:pt x="150791" y="342779"/>
                  </a:lnTo>
                  <a:lnTo>
                    <a:pt x="270784" y="342779"/>
                  </a:lnTo>
                  <a:cubicBezTo>
                    <a:pt x="289983" y="279983"/>
                    <a:pt x="308982" y="207054"/>
                    <a:pt x="327780" y="123992"/>
                  </a:cubicBezTo>
                  <a:close/>
                  <a:moveTo>
                    <a:pt x="2652588" y="105644"/>
                  </a:moveTo>
                  <a:lnTo>
                    <a:pt x="2668363" y="105644"/>
                  </a:lnTo>
                  <a:cubicBezTo>
                    <a:pt x="2701205" y="143248"/>
                    <a:pt x="2717625" y="190873"/>
                    <a:pt x="2717625" y="248519"/>
                  </a:cubicBezTo>
                  <a:cubicBezTo>
                    <a:pt x="2717625" y="304181"/>
                    <a:pt x="2701403" y="350864"/>
                    <a:pt x="2668959" y="388567"/>
                  </a:cubicBezTo>
                  <a:lnTo>
                    <a:pt x="2653183" y="388567"/>
                  </a:lnTo>
                  <a:cubicBezTo>
                    <a:pt x="2686322" y="348284"/>
                    <a:pt x="2702891" y="301502"/>
                    <a:pt x="2702891" y="248222"/>
                  </a:cubicBezTo>
                  <a:cubicBezTo>
                    <a:pt x="2702891" y="191766"/>
                    <a:pt x="2686124" y="144240"/>
                    <a:pt x="2652588" y="105644"/>
                  </a:cubicBezTo>
                  <a:close/>
                  <a:moveTo>
                    <a:pt x="1807988" y="105644"/>
                  </a:moveTo>
                  <a:lnTo>
                    <a:pt x="1823615" y="105644"/>
                  </a:lnTo>
                  <a:cubicBezTo>
                    <a:pt x="1790079" y="144240"/>
                    <a:pt x="1773311" y="191766"/>
                    <a:pt x="1773311" y="248222"/>
                  </a:cubicBezTo>
                  <a:cubicBezTo>
                    <a:pt x="1773311" y="301502"/>
                    <a:pt x="1789880" y="348284"/>
                    <a:pt x="1823020" y="388567"/>
                  </a:cubicBezTo>
                  <a:lnTo>
                    <a:pt x="1807244" y="388567"/>
                  </a:lnTo>
                  <a:cubicBezTo>
                    <a:pt x="1774799" y="350665"/>
                    <a:pt x="1758577" y="303983"/>
                    <a:pt x="1758577" y="248519"/>
                  </a:cubicBezTo>
                  <a:cubicBezTo>
                    <a:pt x="1758577" y="190675"/>
                    <a:pt x="1775047" y="143050"/>
                    <a:pt x="1807988" y="105644"/>
                  </a:cubicBezTo>
                  <a:close/>
                  <a:moveTo>
                    <a:pt x="2262807" y="100882"/>
                  </a:moveTo>
                  <a:lnTo>
                    <a:pt x="2519386" y="100882"/>
                  </a:lnTo>
                  <a:lnTo>
                    <a:pt x="2519386" y="116658"/>
                  </a:lnTo>
                  <a:lnTo>
                    <a:pt x="2398984" y="116658"/>
                  </a:lnTo>
                  <a:lnTo>
                    <a:pt x="2398984" y="248073"/>
                  </a:lnTo>
                  <a:lnTo>
                    <a:pt x="2532483" y="248073"/>
                  </a:lnTo>
                  <a:lnTo>
                    <a:pt x="2532483" y="264295"/>
                  </a:lnTo>
                  <a:lnTo>
                    <a:pt x="2398984" y="264295"/>
                  </a:lnTo>
                  <a:lnTo>
                    <a:pt x="2398984" y="373982"/>
                  </a:lnTo>
                  <a:lnTo>
                    <a:pt x="2382018" y="373982"/>
                  </a:lnTo>
                  <a:lnTo>
                    <a:pt x="2382018" y="264295"/>
                  </a:lnTo>
                  <a:lnTo>
                    <a:pt x="2249114" y="264295"/>
                  </a:lnTo>
                  <a:lnTo>
                    <a:pt x="2249114" y="248073"/>
                  </a:lnTo>
                  <a:lnTo>
                    <a:pt x="2382018" y="248073"/>
                  </a:lnTo>
                  <a:lnTo>
                    <a:pt x="2382018" y="116658"/>
                  </a:lnTo>
                  <a:lnTo>
                    <a:pt x="2262807" y="116658"/>
                  </a:lnTo>
                  <a:close/>
                  <a:moveTo>
                    <a:pt x="2076623" y="87190"/>
                  </a:moveTo>
                  <a:lnTo>
                    <a:pt x="2092994" y="87190"/>
                  </a:lnTo>
                  <a:lnTo>
                    <a:pt x="2092994" y="132285"/>
                  </a:lnTo>
                  <a:cubicBezTo>
                    <a:pt x="2103908" y="160562"/>
                    <a:pt x="2114475" y="184027"/>
                    <a:pt x="2124694" y="202680"/>
                  </a:cubicBezTo>
                  <a:cubicBezTo>
                    <a:pt x="2146522" y="185019"/>
                    <a:pt x="2169094" y="163588"/>
                    <a:pt x="2192411" y="138387"/>
                  </a:cubicBezTo>
                  <a:lnTo>
                    <a:pt x="2205805" y="149995"/>
                  </a:lnTo>
                  <a:cubicBezTo>
                    <a:pt x="2181596" y="174304"/>
                    <a:pt x="2157188" y="196529"/>
                    <a:pt x="2132582" y="216670"/>
                  </a:cubicBezTo>
                  <a:cubicBezTo>
                    <a:pt x="2157784" y="259632"/>
                    <a:pt x="2190426" y="295003"/>
                    <a:pt x="2230511" y="322785"/>
                  </a:cubicBezTo>
                  <a:cubicBezTo>
                    <a:pt x="2224955" y="328738"/>
                    <a:pt x="2220490" y="333798"/>
                    <a:pt x="2217116" y="337965"/>
                  </a:cubicBezTo>
                  <a:cubicBezTo>
                    <a:pt x="2159569" y="292424"/>
                    <a:pt x="2118195" y="236266"/>
                    <a:pt x="2092994" y="169492"/>
                  </a:cubicBezTo>
                  <a:lnTo>
                    <a:pt x="2092994" y="328291"/>
                  </a:lnTo>
                  <a:cubicBezTo>
                    <a:pt x="2093986" y="354187"/>
                    <a:pt x="2081484" y="367384"/>
                    <a:pt x="2055489" y="367880"/>
                  </a:cubicBezTo>
                  <a:cubicBezTo>
                    <a:pt x="2049933" y="368078"/>
                    <a:pt x="2044426" y="368227"/>
                    <a:pt x="2038969" y="368326"/>
                  </a:cubicBezTo>
                  <a:cubicBezTo>
                    <a:pt x="2036290" y="368425"/>
                    <a:pt x="2033413" y="368475"/>
                    <a:pt x="2030337" y="368475"/>
                  </a:cubicBezTo>
                  <a:cubicBezTo>
                    <a:pt x="2027757" y="368475"/>
                    <a:pt x="2023838" y="368475"/>
                    <a:pt x="2018580" y="368475"/>
                  </a:cubicBezTo>
                  <a:cubicBezTo>
                    <a:pt x="2017786" y="362720"/>
                    <a:pt x="2016694" y="356817"/>
                    <a:pt x="2015305" y="350764"/>
                  </a:cubicBezTo>
                  <a:cubicBezTo>
                    <a:pt x="2025922" y="351360"/>
                    <a:pt x="2037927" y="351657"/>
                    <a:pt x="2051322" y="351657"/>
                  </a:cubicBezTo>
                  <a:cubicBezTo>
                    <a:pt x="2068586" y="352054"/>
                    <a:pt x="2077020" y="343869"/>
                    <a:pt x="2076623" y="327101"/>
                  </a:cubicBezTo>
                  <a:close/>
                  <a:moveTo>
                    <a:pt x="1295922" y="74395"/>
                  </a:moveTo>
                  <a:lnTo>
                    <a:pt x="1295922" y="100594"/>
                  </a:lnTo>
                  <a:lnTo>
                    <a:pt x="1551106" y="100594"/>
                  </a:lnTo>
                  <a:lnTo>
                    <a:pt x="1551106" y="74395"/>
                  </a:lnTo>
                  <a:close/>
                  <a:moveTo>
                    <a:pt x="170790" y="74395"/>
                  </a:moveTo>
                  <a:lnTo>
                    <a:pt x="373978" y="74395"/>
                  </a:lnTo>
                  <a:lnTo>
                    <a:pt x="373978" y="94194"/>
                  </a:lnTo>
                  <a:lnTo>
                    <a:pt x="170790" y="94194"/>
                  </a:lnTo>
                  <a:close/>
                  <a:moveTo>
                    <a:pt x="24199" y="39997"/>
                  </a:moveTo>
                  <a:cubicBezTo>
                    <a:pt x="36598" y="69329"/>
                    <a:pt x="46531" y="94061"/>
                    <a:pt x="53997" y="114193"/>
                  </a:cubicBezTo>
                  <a:lnTo>
                    <a:pt x="34798" y="120792"/>
                  </a:lnTo>
                  <a:cubicBezTo>
                    <a:pt x="25332" y="94661"/>
                    <a:pt x="15666" y="69795"/>
                    <a:pt x="5800" y="46197"/>
                  </a:cubicBezTo>
                  <a:close/>
                  <a:moveTo>
                    <a:pt x="142192" y="39597"/>
                  </a:moveTo>
                  <a:lnTo>
                    <a:pt x="160591" y="46197"/>
                  </a:lnTo>
                  <a:cubicBezTo>
                    <a:pt x="151391" y="69795"/>
                    <a:pt x="140859" y="94661"/>
                    <a:pt x="128993" y="120792"/>
                  </a:cubicBezTo>
                  <a:lnTo>
                    <a:pt x="110994" y="113793"/>
                  </a:lnTo>
                  <a:cubicBezTo>
                    <a:pt x="122193" y="90461"/>
                    <a:pt x="132592" y="65729"/>
                    <a:pt x="142192" y="39597"/>
                  </a:cubicBezTo>
                  <a:close/>
                  <a:moveTo>
                    <a:pt x="1295922" y="33998"/>
                  </a:moveTo>
                  <a:lnTo>
                    <a:pt x="1295922" y="59796"/>
                  </a:lnTo>
                  <a:lnTo>
                    <a:pt x="1551106" y="59796"/>
                  </a:lnTo>
                  <a:lnTo>
                    <a:pt x="1551106" y="33998"/>
                  </a:lnTo>
                  <a:close/>
                  <a:moveTo>
                    <a:pt x="453373" y="24998"/>
                  </a:moveTo>
                  <a:lnTo>
                    <a:pt x="756954" y="24998"/>
                  </a:lnTo>
                  <a:lnTo>
                    <a:pt x="756954" y="49397"/>
                  </a:lnTo>
                  <a:lnTo>
                    <a:pt x="622163" y="146591"/>
                  </a:lnTo>
                  <a:lnTo>
                    <a:pt x="622163" y="182189"/>
                  </a:lnTo>
                  <a:lnTo>
                    <a:pt x="797952" y="182189"/>
                  </a:lnTo>
                  <a:lnTo>
                    <a:pt x="797952" y="204387"/>
                  </a:lnTo>
                  <a:lnTo>
                    <a:pt x="622163" y="204387"/>
                  </a:lnTo>
                  <a:lnTo>
                    <a:pt x="622163" y="328780"/>
                  </a:lnTo>
                  <a:cubicBezTo>
                    <a:pt x="623096" y="361978"/>
                    <a:pt x="606030" y="378910"/>
                    <a:pt x="570966" y="379577"/>
                  </a:cubicBezTo>
                  <a:cubicBezTo>
                    <a:pt x="563100" y="379977"/>
                    <a:pt x="555233" y="380177"/>
                    <a:pt x="547367" y="380177"/>
                  </a:cubicBezTo>
                  <a:cubicBezTo>
                    <a:pt x="543501" y="380310"/>
                    <a:pt x="539168" y="380377"/>
                    <a:pt x="534368" y="380377"/>
                  </a:cubicBezTo>
                  <a:cubicBezTo>
                    <a:pt x="530235" y="380377"/>
                    <a:pt x="523435" y="380377"/>
                    <a:pt x="513969" y="380377"/>
                  </a:cubicBezTo>
                  <a:cubicBezTo>
                    <a:pt x="512903" y="371444"/>
                    <a:pt x="511303" y="362444"/>
                    <a:pt x="509169" y="353378"/>
                  </a:cubicBezTo>
                  <a:cubicBezTo>
                    <a:pt x="527702" y="354445"/>
                    <a:pt x="546367" y="354978"/>
                    <a:pt x="565166" y="354978"/>
                  </a:cubicBezTo>
                  <a:cubicBezTo>
                    <a:pt x="587965" y="355645"/>
                    <a:pt x="599031" y="344979"/>
                    <a:pt x="598364" y="322980"/>
                  </a:cubicBezTo>
                  <a:lnTo>
                    <a:pt x="598364" y="204387"/>
                  </a:lnTo>
                  <a:lnTo>
                    <a:pt x="411575" y="204387"/>
                  </a:lnTo>
                  <a:lnTo>
                    <a:pt x="411575" y="182189"/>
                  </a:lnTo>
                  <a:lnTo>
                    <a:pt x="598364" y="182189"/>
                  </a:lnTo>
                  <a:lnTo>
                    <a:pt x="598364" y="134991"/>
                  </a:lnTo>
                  <a:lnTo>
                    <a:pt x="722156" y="46597"/>
                  </a:lnTo>
                  <a:lnTo>
                    <a:pt x="453373" y="46597"/>
                  </a:lnTo>
                  <a:close/>
                  <a:moveTo>
                    <a:pt x="1275523" y="19198"/>
                  </a:moveTo>
                  <a:lnTo>
                    <a:pt x="1571505" y="19198"/>
                  </a:lnTo>
                  <a:lnTo>
                    <a:pt x="1571505" y="115393"/>
                  </a:lnTo>
                  <a:lnTo>
                    <a:pt x="1275523" y="115393"/>
                  </a:lnTo>
                  <a:close/>
                  <a:moveTo>
                    <a:pt x="917145" y="3599"/>
                  </a:moveTo>
                  <a:lnTo>
                    <a:pt x="939143" y="10199"/>
                  </a:lnTo>
                  <a:cubicBezTo>
                    <a:pt x="933544" y="26598"/>
                    <a:pt x="927411" y="42130"/>
                    <a:pt x="920744" y="56796"/>
                  </a:cubicBezTo>
                  <a:lnTo>
                    <a:pt x="1175129" y="56796"/>
                  </a:lnTo>
                  <a:lnTo>
                    <a:pt x="1175129" y="77795"/>
                  </a:lnTo>
                  <a:lnTo>
                    <a:pt x="1030138" y="77795"/>
                  </a:lnTo>
                  <a:cubicBezTo>
                    <a:pt x="1029604" y="124325"/>
                    <a:pt x="1028671" y="160323"/>
                    <a:pt x="1027338" y="185788"/>
                  </a:cubicBezTo>
                  <a:lnTo>
                    <a:pt x="1197128" y="185788"/>
                  </a:lnTo>
                  <a:lnTo>
                    <a:pt x="1197128" y="207187"/>
                  </a:lnTo>
                  <a:lnTo>
                    <a:pt x="1029738" y="207187"/>
                  </a:lnTo>
                  <a:cubicBezTo>
                    <a:pt x="1050803" y="282516"/>
                    <a:pt x="1109333" y="332913"/>
                    <a:pt x="1205327" y="358378"/>
                  </a:cubicBezTo>
                  <a:cubicBezTo>
                    <a:pt x="1199861" y="367444"/>
                    <a:pt x="1195661" y="375044"/>
                    <a:pt x="1192728" y="381176"/>
                  </a:cubicBezTo>
                  <a:cubicBezTo>
                    <a:pt x="1094734" y="350512"/>
                    <a:pt x="1036004" y="298515"/>
                    <a:pt x="1016539" y="225186"/>
                  </a:cubicBezTo>
                  <a:cubicBezTo>
                    <a:pt x="1001473" y="293049"/>
                    <a:pt x="941676" y="346712"/>
                    <a:pt x="837149" y="386176"/>
                  </a:cubicBezTo>
                  <a:cubicBezTo>
                    <a:pt x="833683" y="379777"/>
                    <a:pt x="829083" y="372377"/>
                    <a:pt x="823350" y="363978"/>
                  </a:cubicBezTo>
                  <a:cubicBezTo>
                    <a:pt x="927611" y="329846"/>
                    <a:pt x="986674" y="277583"/>
                    <a:pt x="1000540" y="207187"/>
                  </a:cubicBezTo>
                  <a:lnTo>
                    <a:pt x="830550" y="207187"/>
                  </a:lnTo>
                  <a:lnTo>
                    <a:pt x="830550" y="185788"/>
                  </a:lnTo>
                  <a:lnTo>
                    <a:pt x="1003939" y="185788"/>
                  </a:lnTo>
                  <a:cubicBezTo>
                    <a:pt x="1005806" y="165523"/>
                    <a:pt x="1006739" y="129525"/>
                    <a:pt x="1006739" y="77795"/>
                  </a:cubicBezTo>
                  <a:lnTo>
                    <a:pt x="910945" y="77795"/>
                  </a:lnTo>
                  <a:cubicBezTo>
                    <a:pt x="897079" y="105927"/>
                    <a:pt x="882080" y="131458"/>
                    <a:pt x="865948" y="154390"/>
                  </a:cubicBezTo>
                  <a:cubicBezTo>
                    <a:pt x="861015" y="150124"/>
                    <a:pt x="854548" y="145457"/>
                    <a:pt x="846549" y="140391"/>
                  </a:cubicBezTo>
                  <a:cubicBezTo>
                    <a:pt x="876547" y="101993"/>
                    <a:pt x="900079" y="56396"/>
                    <a:pt x="917145" y="3599"/>
                  </a:cubicBezTo>
                  <a:close/>
                  <a:moveTo>
                    <a:pt x="264984" y="400"/>
                  </a:moveTo>
                  <a:cubicBezTo>
                    <a:pt x="272717" y="17199"/>
                    <a:pt x="281850" y="38997"/>
                    <a:pt x="292383" y="65796"/>
                  </a:cubicBezTo>
                  <a:lnTo>
                    <a:pt x="271984" y="73195"/>
                  </a:lnTo>
                  <a:cubicBezTo>
                    <a:pt x="267051" y="59596"/>
                    <a:pt x="258785" y="39464"/>
                    <a:pt x="247185" y="12799"/>
                  </a:cubicBezTo>
                  <a:cubicBezTo>
                    <a:pt x="246119" y="10532"/>
                    <a:pt x="245386" y="8866"/>
                    <a:pt x="244986" y="7799"/>
                  </a:cubicBezTo>
                  <a:close/>
                  <a:moveTo>
                    <a:pt x="73796" y="0"/>
                  </a:moveTo>
                  <a:lnTo>
                    <a:pt x="93795" y="0"/>
                  </a:lnTo>
                  <a:lnTo>
                    <a:pt x="93795" y="146191"/>
                  </a:lnTo>
                  <a:lnTo>
                    <a:pt x="165590" y="146191"/>
                  </a:lnTo>
                  <a:lnTo>
                    <a:pt x="165590" y="165790"/>
                  </a:lnTo>
                  <a:lnTo>
                    <a:pt x="93795" y="165790"/>
                  </a:lnTo>
                  <a:lnTo>
                    <a:pt x="93795" y="220186"/>
                  </a:lnTo>
                  <a:lnTo>
                    <a:pt x="106994" y="207587"/>
                  </a:lnTo>
                  <a:cubicBezTo>
                    <a:pt x="130859" y="229986"/>
                    <a:pt x="150191" y="248518"/>
                    <a:pt x="164991" y="263184"/>
                  </a:cubicBezTo>
                  <a:lnTo>
                    <a:pt x="149191" y="278383"/>
                  </a:lnTo>
                  <a:cubicBezTo>
                    <a:pt x="137592" y="265184"/>
                    <a:pt x="119127" y="246118"/>
                    <a:pt x="93795" y="221186"/>
                  </a:cubicBezTo>
                  <a:lnTo>
                    <a:pt x="93795" y="385376"/>
                  </a:lnTo>
                  <a:lnTo>
                    <a:pt x="73796" y="385376"/>
                  </a:lnTo>
                  <a:lnTo>
                    <a:pt x="73796" y="209187"/>
                  </a:lnTo>
                  <a:cubicBezTo>
                    <a:pt x="59264" y="252518"/>
                    <a:pt x="38198" y="290915"/>
                    <a:pt x="10600" y="324380"/>
                  </a:cubicBezTo>
                  <a:cubicBezTo>
                    <a:pt x="8067" y="317314"/>
                    <a:pt x="4534" y="309648"/>
                    <a:pt x="0" y="301381"/>
                  </a:cubicBezTo>
                  <a:cubicBezTo>
                    <a:pt x="34265" y="263117"/>
                    <a:pt x="58864" y="218453"/>
                    <a:pt x="73796" y="167389"/>
                  </a:cubicBezTo>
                  <a:lnTo>
                    <a:pt x="73796" y="165790"/>
                  </a:lnTo>
                  <a:lnTo>
                    <a:pt x="1200" y="165790"/>
                  </a:lnTo>
                  <a:lnTo>
                    <a:pt x="1200" y="146191"/>
                  </a:lnTo>
                  <a:lnTo>
                    <a:pt x="73796" y="1461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40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316297" y="1210015"/>
            <a:ext cx="2717624" cy="3133926"/>
            <a:chOff x="5587638" y="1210015"/>
            <a:chExt cx="2717624" cy="3133926"/>
          </a:xfrm>
        </p:grpSpPr>
        <p:grpSp>
          <p:nvGrpSpPr>
            <p:cNvPr id="2" name="组合 1"/>
            <p:cNvGrpSpPr/>
            <p:nvPr/>
          </p:nvGrpSpPr>
          <p:grpSpPr>
            <a:xfrm>
              <a:off x="5972590" y="1210015"/>
              <a:ext cx="1783721" cy="2398157"/>
              <a:chOff x="-1025611" y="257433"/>
              <a:chExt cx="4803346" cy="645795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072" name="椭圆 1071"/>
              <p:cNvSpPr>
                <a:spLocks noChangeAspect="1"/>
              </p:cNvSpPr>
              <p:nvPr/>
            </p:nvSpPr>
            <p:spPr>
              <a:xfrm>
                <a:off x="-1025611" y="308575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3" name="椭圆 1072"/>
              <p:cNvSpPr>
                <a:spLocks noChangeAspect="1"/>
              </p:cNvSpPr>
              <p:nvPr/>
            </p:nvSpPr>
            <p:spPr>
              <a:xfrm>
                <a:off x="-641865" y="6315332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4" name="椭圆 1073"/>
              <p:cNvSpPr>
                <a:spLocks noChangeAspect="1"/>
              </p:cNvSpPr>
              <p:nvPr/>
            </p:nvSpPr>
            <p:spPr>
              <a:xfrm>
                <a:off x="-591065" y="21687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5" name="椭圆 1074"/>
              <p:cNvSpPr>
                <a:spLocks noChangeAspect="1"/>
              </p:cNvSpPr>
              <p:nvPr/>
            </p:nvSpPr>
            <p:spPr>
              <a:xfrm>
                <a:off x="-159265" y="5318382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6" name="椭圆 1075"/>
              <p:cNvSpPr>
                <a:spLocks noChangeAspect="1"/>
              </p:cNvSpPr>
              <p:nvPr/>
            </p:nvSpPr>
            <p:spPr>
              <a:xfrm>
                <a:off x="-210065" y="529933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7" name="椭圆 1076"/>
              <p:cNvSpPr>
                <a:spLocks noChangeAspect="1"/>
              </p:cNvSpPr>
              <p:nvPr/>
            </p:nvSpPr>
            <p:spPr>
              <a:xfrm>
                <a:off x="1504435" y="1603633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8" name="椭圆 1077"/>
              <p:cNvSpPr>
                <a:spLocks noChangeAspect="1"/>
              </p:cNvSpPr>
              <p:nvPr/>
            </p:nvSpPr>
            <p:spPr>
              <a:xfrm>
                <a:off x="-438665" y="35086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9" name="椭圆 1078"/>
              <p:cNvSpPr>
                <a:spLocks noChangeAspect="1"/>
              </p:cNvSpPr>
              <p:nvPr/>
            </p:nvSpPr>
            <p:spPr>
              <a:xfrm>
                <a:off x="-616465" y="25561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0" name="椭圆 1079"/>
              <p:cNvSpPr>
                <a:spLocks noChangeAspect="1"/>
              </p:cNvSpPr>
              <p:nvPr/>
            </p:nvSpPr>
            <p:spPr>
              <a:xfrm>
                <a:off x="-984765" y="61438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1" name="椭圆 1080"/>
              <p:cNvSpPr>
                <a:spLocks noChangeAspect="1"/>
              </p:cNvSpPr>
              <p:nvPr/>
            </p:nvSpPr>
            <p:spPr>
              <a:xfrm>
                <a:off x="-552965" y="55914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2" name="椭圆 1081"/>
              <p:cNvSpPr>
                <a:spLocks noChangeAspect="1"/>
              </p:cNvSpPr>
              <p:nvPr/>
            </p:nvSpPr>
            <p:spPr>
              <a:xfrm>
                <a:off x="2799835" y="257433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3" name="椭圆 1082"/>
              <p:cNvSpPr>
                <a:spLocks noChangeAspect="1"/>
              </p:cNvSpPr>
              <p:nvPr/>
            </p:nvSpPr>
            <p:spPr>
              <a:xfrm>
                <a:off x="-959365" y="2156082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4" name="椭圆 1083"/>
              <p:cNvSpPr>
                <a:spLocks noChangeAspect="1"/>
              </p:cNvSpPr>
              <p:nvPr/>
            </p:nvSpPr>
            <p:spPr>
              <a:xfrm>
                <a:off x="488435" y="6023232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5" name="椭圆 1084"/>
              <p:cNvSpPr>
                <a:spLocks noChangeAspect="1"/>
              </p:cNvSpPr>
              <p:nvPr/>
            </p:nvSpPr>
            <p:spPr>
              <a:xfrm>
                <a:off x="18535" y="28545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6" name="椭圆 1085"/>
              <p:cNvSpPr>
                <a:spLocks noChangeAspect="1"/>
              </p:cNvSpPr>
              <p:nvPr/>
            </p:nvSpPr>
            <p:spPr>
              <a:xfrm>
                <a:off x="1110735" y="3330832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7" name="椭圆 1086"/>
              <p:cNvSpPr>
                <a:spLocks noChangeAspect="1"/>
              </p:cNvSpPr>
              <p:nvPr/>
            </p:nvSpPr>
            <p:spPr>
              <a:xfrm>
                <a:off x="-540265" y="51278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8" name="椭圆 1087"/>
              <p:cNvSpPr>
                <a:spLocks noChangeAspect="1"/>
              </p:cNvSpPr>
              <p:nvPr/>
            </p:nvSpPr>
            <p:spPr>
              <a:xfrm>
                <a:off x="-108465" y="1921132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9" name="椭圆 1088"/>
              <p:cNvSpPr>
                <a:spLocks noChangeAspect="1"/>
              </p:cNvSpPr>
              <p:nvPr/>
            </p:nvSpPr>
            <p:spPr>
              <a:xfrm>
                <a:off x="-933965" y="4130932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0" name="椭圆 1089"/>
              <p:cNvSpPr>
                <a:spLocks noChangeAspect="1"/>
              </p:cNvSpPr>
              <p:nvPr/>
            </p:nvSpPr>
            <p:spPr>
              <a:xfrm>
                <a:off x="-133865" y="494373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1" name="椭圆 1090"/>
              <p:cNvSpPr>
                <a:spLocks noChangeAspect="1"/>
              </p:cNvSpPr>
              <p:nvPr/>
            </p:nvSpPr>
            <p:spPr>
              <a:xfrm>
                <a:off x="1923535" y="2568832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2" name="椭圆 1091"/>
              <p:cNvSpPr>
                <a:spLocks noChangeAspect="1"/>
              </p:cNvSpPr>
              <p:nvPr/>
            </p:nvSpPr>
            <p:spPr>
              <a:xfrm>
                <a:off x="-629165" y="6550283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3" name="椭圆 1092"/>
              <p:cNvSpPr>
                <a:spLocks noChangeAspect="1"/>
              </p:cNvSpPr>
              <p:nvPr/>
            </p:nvSpPr>
            <p:spPr>
              <a:xfrm>
                <a:off x="-146565" y="208623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4" name="椭圆 1093"/>
              <p:cNvSpPr>
                <a:spLocks noChangeAspect="1"/>
              </p:cNvSpPr>
              <p:nvPr/>
            </p:nvSpPr>
            <p:spPr>
              <a:xfrm>
                <a:off x="-895865" y="6004182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5" name="椭圆 1094"/>
              <p:cNvSpPr>
                <a:spLocks noChangeAspect="1"/>
              </p:cNvSpPr>
              <p:nvPr/>
            </p:nvSpPr>
            <p:spPr>
              <a:xfrm>
                <a:off x="1428235" y="486032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6" name="椭圆 1095"/>
              <p:cNvSpPr>
                <a:spLocks noChangeAspect="1"/>
              </p:cNvSpPr>
              <p:nvPr/>
            </p:nvSpPr>
            <p:spPr>
              <a:xfrm>
                <a:off x="-806965" y="5870832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7" name="椭圆 1096"/>
              <p:cNvSpPr>
                <a:spLocks noChangeAspect="1"/>
              </p:cNvSpPr>
              <p:nvPr/>
            </p:nvSpPr>
            <p:spPr>
              <a:xfrm>
                <a:off x="1237735" y="37816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8" name="椭圆 1097"/>
              <p:cNvSpPr>
                <a:spLocks noChangeAspect="1"/>
              </p:cNvSpPr>
              <p:nvPr/>
            </p:nvSpPr>
            <p:spPr>
              <a:xfrm>
                <a:off x="-933965" y="3089532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9" name="椭圆 1098"/>
              <p:cNvSpPr>
                <a:spLocks noChangeAspect="1"/>
              </p:cNvSpPr>
              <p:nvPr/>
            </p:nvSpPr>
            <p:spPr>
              <a:xfrm>
                <a:off x="-730765" y="56358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0" name="椭圆 1099"/>
              <p:cNvSpPr>
                <a:spLocks noChangeAspect="1"/>
              </p:cNvSpPr>
              <p:nvPr/>
            </p:nvSpPr>
            <p:spPr>
              <a:xfrm>
                <a:off x="2253735" y="4334132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1" name="椭圆 1100"/>
              <p:cNvSpPr>
                <a:spLocks noChangeAspect="1"/>
              </p:cNvSpPr>
              <p:nvPr/>
            </p:nvSpPr>
            <p:spPr>
              <a:xfrm>
                <a:off x="-591065" y="50199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2" name="椭圆 1101"/>
              <p:cNvSpPr>
                <a:spLocks noChangeAspect="1"/>
              </p:cNvSpPr>
              <p:nvPr/>
            </p:nvSpPr>
            <p:spPr>
              <a:xfrm>
                <a:off x="2952235" y="30196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3" name="椭圆 1102"/>
              <p:cNvSpPr>
                <a:spLocks noChangeAspect="1"/>
              </p:cNvSpPr>
              <p:nvPr/>
            </p:nvSpPr>
            <p:spPr>
              <a:xfrm>
                <a:off x="-641865" y="943233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4" name="椭圆 1103"/>
              <p:cNvSpPr>
                <a:spLocks noChangeAspect="1"/>
              </p:cNvSpPr>
              <p:nvPr/>
            </p:nvSpPr>
            <p:spPr>
              <a:xfrm>
                <a:off x="272535" y="5553332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5" name="椭圆 1104"/>
              <p:cNvSpPr>
                <a:spLocks noChangeAspect="1"/>
              </p:cNvSpPr>
              <p:nvPr/>
            </p:nvSpPr>
            <p:spPr>
              <a:xfrm>
                <a:off x="-781565" y="7209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6" name="椭圆 1105"/>
              <p:cNvSpPr>
                <a:spLocks noChangeAspect="1"/>
              </p:cNvSpPr>
              <p:nvPr/>
            </p:nvSpPr>
            <p:spPr>
              <a:xfrm>
                <a:off x="361435" y="1641733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7" name="椭圆 1106"/>
              <p:cNvSpPr>
                <a:spLocks noChangeAspect="1"/>
              </p:cNvSpPr>
              <p:nvPr/>
            </p:nvSpPr>
            <p:spPr>
              <a:xfrm>
                <a:off x="-883165" y="40293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8" name="椭圆 1107"/>
              <p:cNvSpPr>
                <a:spLocks noChangeAspect="1"/>
              </p:cNvSpPr>
              <p:nvPr/>
            </p:nvSpPr>
            <p:spPr>
              <a:xfrm>
                <a:off x="-845065" y="31530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9" name="椭圆 1108"/>
              <p:cNvSpPr>
                <a:spLocks noChangeAspect="1"/>
              </p:cNvSpPr>
              <p:nvPr/>
            </p:nvSpPr>
            <p:spPr>
              <a:xfrm>
                <a:off x="3168135" y="616293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0" name="椭圆 1109"/>
              <p:cNvSpPr>
                <a:spLocks noChangeAspect="1"/>
              </p:cNvSpPr>
              <p:nvPr/>
            </p:nvSpPr>
            <p:spPr>
              <a:xfrm>
                <a:off x="-832365" y="6353432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1" name="椭圆 1110"/>
              <p:cNvSpPr>
                <a:spLocks noChangeAspect="1"/>
              </p:cNvSpPr>
              <p:nvPr/>
            </p:nvSpPr>
            <p:spPr>
              <a:xfrm>
                <a:off x="691635" y="19655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2" name="椭圆 1111"/>
              <p:cNvSpPr>
                <a:spLocks noChangeAspect="1"/>
              </p:cNvSpPr>
              <p:nvPr/>
            </p:nvSpPr>
            <p:spPr>
              <a:xfrm>
                <a:off x="-235465" y="5292982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3" name="椭圆 1112"/>
              <p:cNvSpPr>
                <a:spLocks noChangeAspect="1"/>
              </p:cNvSpPr>
              <p:nvPr/>
            </p:nvSpPr>
            <p:spPr>
              <a:xfrm>
                <a:off x="132835" y="64867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4" name="椭圆 1113"/>
              <p:cNvSpPr>
                <a:spLocks noChangeAspect="1"/>
              </p:cNvSpPr>
              <p:nvPr/>
            </p:nvSpPr>
            <p:spPr>
              <a:xfrm>
                <a:off x="-1022865" y="37245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5" name="椭圆 1114"/>
              <p:cNvSpPr>
                <a:spLocks noChangeAspect="1"/>
              </p:cNvSpPr>
              <p:nvPr/>
            </p:nvSpPr>
            <p:spPr>
              <a:xfrm>
                <a:off x="158235" y="46643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6" name="椭圆 1115"/>
              <p:cNvSpPr>
                <a:spLocks noChangeAspect="1"/>
              </p:cNvSpPr>
              <p:nvPr/>
            </p:nvSpPr>
            <p:spPr>
              <a:xfrm>
                <a:off x="-806965" y="45944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7" name="椭圆 1116"/>
              <p:cNvSpPr>
                <a:spLocks noChangeAspect="1"/>
              </p:cNvSpPr>
              <p:nvPr/>
            </p:nvSpPr>
            <p:spPr>
              <a:xfrm>
                <a:off x="-171965" y="4321432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8" name="椭圆 1117"/>
              <p:cNvSpPr>
                <a:spLocks noChangeAspect="1"/>
              </p:cNvSpPr>
              <p:nvPr/>
            </p:nvSpPr>
            <p:spPr>
              <a:xfrm>
                <a:off x="259835" y="3006982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9" name="椭圆 1118"/>
              <p:cNvSpPr>
                <a:spLocks noChangeAspect="1"/>
              </p:cNvSpPr>
              <p:nvPr/>
            </p:nvSpPr>
            <p:spPr>
              <a:xfrm>
                <a:off x="691635" y="930533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0" name="椭圆 1119"/>
              <p:cNvSpPr>
                <a:spLocks noChangeAspect="1"/>
              </p:cNvSpPr>
              <p:nvPr/>
            </p:nvSpPr>
            <p:spPr>
              <a:xfrm>
                <a:off x="2698235" y="4359532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1" name="椭圆 1120"/>
              <p:cNvSpPr>
                <a:spLocks noChangeAspect="1"/>
              </p:cNvSpPr>
              <p:nvPr/>
            </p:nvSpPr>
            <p:spPr>
              <a:xfrm>
                <a:off x="-57665" y="1279783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2" name="椭圆 1121"/>
              <p:cNvSpPr>
                <a:spLocks noChangeAspect="1"/>
              </p:cNvSpPr>
              <p:nvPr/>
            </p:nvSpPr>
            <p:spPr>
              <a:xfrm>
                <a:off x="310635" y="38007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3" name="椭圆 1122"/>
              <p:cNvSpPr>
                <a:spLocks noChangeAspect="1"/>
              </p:cNvSpPr>
              <p:nvPr/>
            </p:nvSpPr>
            <p:spPr>
              <a:xfrm>
                <a:off x="-464065" y="312763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4" name="椭圆 1123"/>
              <p:cNvSpPr>
                <a:spLocks noChangeAspect="1"/>
              </p:cNvSpPr>
              <p:nvPr/>
            </p:nvSpPr>
            <p:spPr>
              <a:xfrm>
                <a:off x="1123435" y="3399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5" name="椭圆 1124"/>
              <p:cNvSpPr>
                <a:spLocks noChangeAspect="1"/>
              </p:cNvSpPr>
              <p:nvPr/>
            </p:nvSpPr>
            <p:spPr>
              <a:xfrm>
                <a:off x="-933965" y="26323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6" name="椭圆 1125"/>
              <p:cNvSpPr>
                <a:spLocks noChangeAspect="1"/>
              </p:cNvSpPr>
              <p:nvPr/>
            </p:nvSpPr>
            <p:spPr>
              <a:xfrm>
                <a:off x="399535" y="6061332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7" name="椭圆 1126"/>
              <p:cNvSpPr>
                <a:spLocks noChangeAspect="1"/>
              </p:cNvSpPr>
              <p:nvPr/>
            </p:nvSpPr>
            <p:spPr>
              <a:xfrm>
                <a:off x="2558535" y="5680332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8" name="椭圆 1127"/>
              <p:cNvSpPr>
                <a:spLocks noChangeAspect="1"/>
              </p:cNvSpPr>
              <p:nvPr/>
            </p:nvSpPr>
            <p:spPr>
              <a:xfrm>
                <a:off x="920235" y="3641982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9" name="椭圆 1128"/>
              <p:cNvSpPr>
                <a:spLocks noChangeAspect="1"/>
              </p:cNvSpPr>
              <p:nvPr/>
            </p:nvSpPr>
            <p:spPr>
              <a:xfrm>
                <a:off x="1313935" y="4778632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0" name="椭圆 1129"/>
              <p:cNvSpPr>
                <a:spLocks noChangeAspect="1"/>
              </p:cNvSpPr>
              <p:nvPr/>
            </p:nvSpPr>
            <p:spPr>
              <a:xfrm>
                <a:off x="272535" y="646773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1" name="椭圆 1130"/>
              <p:cNvSpPr>
                <a:spLocks noChangeAspect="1"/>
              </p:cNvSpPr>
              <p:nvPr/>
            </p:nvSpPr>
            <p:spPr>
              <a:xfrm>
                <a:off x="2456935" y="1324233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2" name="椭圆 1131"/>
              <p:cNvSpPr>
                <a:spLocks noChangeAspect="1"/>
              </p:cNvSpPr>
              <p:nvPr/>
            </p:nvSpPr>
            <p:spPr>
              <a:xfrm>
                <a:off x="-921265" y="28672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3" name="椭圆 1132"/>
              <p:cNvSpPr>
                <a:spLocks noChangeAspect="1"/>
              </p:cNvSpPr>
              <p:nvPr/>
            </p:nvSpPr>
            <p:spPr>
              <a:xfrm>
                <a:off x="1669535" y="22830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4" name="椭圆 1133"/>
              <p:cNvSpPr>
                <a:spLocks noChangeAspect="1"/>
              </p:cNvSpPr>
              <p:nvPr/>
            </p:nvSpPr>
            <p:spPr>
              <a:xfrm>
                <a:off x="-870465" y="31847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5" name="椭圆 1134"/>
              <p:cNvSpPr>
                <a:spLocks noChangeAspect="1"/>
              </p:cNvSpPr>
              <p:nvPr/>
            </p:nvSpPr>
            <p:spPr>
              <a:xfrm>
                <a:off x="386835" y="23656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6" name="椭圆 1135"/>
              <p:cNvSpPr>
                <a:spLocks noChangeAspect="1"/>
              </p:cNvSpPr>
              <p:nvPr/>
            </p:nvSpPr>
            <p:spPr>
              <a:xfrm>
                <a:off x="82035" y="1552833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7" name="椭圆 1136"/>
              <p:cNvSpPr>
                <a:spLocks noChangeAspect="1"/>
              </p:cNvSpPr>
              <p:nvPr/>
            </p:nvSpPr>
            <p:spPr>
              <a:xfrm>
                <a:off x="94735" y="42007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8" name="椭圆 1137"/>
              <p:cNvSpPr>
                <a:spLocks noChangeAspect="1"/>
              </p:cNvSpPr>
              <p:nvPr/>
            </p:nvSpPr>
            <p:spPr>
              <a:xfrm>
                <a:off x="1834635" y="1241683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9" name="椭圆 1138"/>
              <p:cNvSpPr>
                <a:spLocks noChangeAspect="1"/>
              </p:cNvSpPr>
              <p:nvPr/>
            </p:nvSpPr>
            <p:spPr>
              <a:xfrm>
                <a:off x="-946665" y="49754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0" name="椭圆 1139"/>
              <p:cNvSpPr>
                <a:spLocks noChangeAspect="1"/>
              </p:cNvSpPr>
              <p:nvPr/>
            </p:nvSpPr>
            <p:spPr>
              <a:xfrm>
                <a:off x="539235" y="21560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1" name="椭圆 1140"/>
              <p:cNvSpPr>
                <a:spLocks noChangeAspect="1"/>
              </p:cNvSpPr>
              <p:nvPr/>
            </p:nvSpPr>
            <p:spPr>
              <a:xfrm>
                <a:off x="-146565" y="58009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2" name="椭圆 1141"/>
              <p:cNvSpPr>
                <a:spLocks noChangeAspect="1"/>
              </p:cNvSpPr>
              <p:nvPr/>
            </p:nvSpPr>
            <p:spPr>
              <a:xfrm>
                <a:off x="1110735" y="4029332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3" name="椭圆 1142"/>
              <p:cNvSpPr>
                <a:spLocks noChangeAspect="1"/>
              </p:cNvSpPr>
              <p:nvPr/>
            </p:nvSpPr>
            <p:spPr>
              <a:xfrm>
                <a:off x="-857765" y="36419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4" name="椭圆 1143"/>
              <p:cNvSpPr>
                <a:spLocks noChangeAspect="1"/>
              </p:cNvSpPr>
              <p:nvPr/>
            </p:nvSpPr>
            <p:spPr>
              <a:xfrm>
                <a:off x="1059935" y="64359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5" name="椭圆 1144"/>
              <p:cNvSpPr>
                <a:spLocks noChangeAspect="1"/>
              </p:cNvSpPr>
              <p:nvPr/>
            </p:nvSpPr>
            <p:spPr>
              <a:xfrm>
                <a:off x="3663435" y="29561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6" name="椭圆 1145"/>
              <p:cNvSpPr>
                <a:spLocks noChangeAspect="1"/>
              </p:cNvSpPr>
              <p:nvPr/>
            </p:nvSpPr>
            <p:spPr>
              <a:xfrm>
                <a:off x="-921265" y="1381383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7" name="椭圆 1146"/>
              <p:cNvSpPr>
                <a:spLocks noChangeAspect="1"/>
              </p:cNvSpPr>
              <p:nvPr/>
            </p:nvSpPr>
            <p:spPr>
              <a:xfrm>
                <a:off x="2850635" y="7209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8" name="椭圆 1147"/>
              <p:cNvSpPr>
                <a:spLocks noChangeAspect="1"/>
              </p:cNvSpPr>
              <p:nvPr/>
            </p:nvSpPr>
            <p:spPr>
              <a:xfrm>
                <a:off x="-705365" y="2962532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9" name="椭圆 1148"/>
              <p:cNvSpPr>
                <a:spLocks noChangeAspect="1"/>
              </p:cNvSpPr>
              <p:nvPr/>
            </p:nvSpPr>
            <p:spPr>
              <a:xfrm>
                <a:off x="1656835" y="28863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0" name="椭圆 1149"/>
              <p:cNvSpPr>
                <a:spLocks noChangeAspect="1"/>
              </p:cNvSpPr>
              <p:nvPr/>
            </p:nvSpPr>
            <p:spPr>
              <a:xfrm>
                <a:off x="-197365" y="50008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1" name="椭圆 1150"/>
              <p:cNvSpPr>
                <a:spLocks noChangeAspect="1"/>
              </p:cNvSpPr>
              <p:nvPr/>
            </p:nvSpPr>
            <p:spPr>
              <a:xfrm>
                <a:off x="2063235" y="23846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2" name="椭圆 1151"/>
              <p:cNvSpPr>
                <a:spLocks noChangeAspect="1"/>
              </p:cNvSpPr>
              <p:nvPr/>
            </p:nvSpPr>
            <p:spPr>
              <a:xfrm>
                <a:off x="-806965" y="33054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3" name="椭圆 1152"/>
              <p:cNvSpPr>
                <a:spLocks noChangeAspect="1"/>
              </p:cNvSpPr>
              <p:nvPr/>
            </p:nvSpPr>
            <p:spPr>
              <a:xfrm>
                <a:off x="932935" y="6251832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4" name="椭圆 1153"/>
              <p:cNvSpPr>
                <a:spLocks noChangeAspect="1"/>
              </p:cNvSpPr>
              <p:nvPr/>
            </p:nvSpPr>
            <p:spPr>
              <a:xfrm>
                <a:off x="107435" y="64105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5" name="椭圆 1154"/>
              <p:cNvSpPr>
                <a:spLocks noChangeAspect="1"/>
              </p:cNvSpPr>
              <p:nvPr/>
            </p:nvSpPr>
            <p:spPr>
              <a:xfrm>
                <a:off x="-1010165" y="1355983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6" name="椭圆 1155"/>
              <p:cNvSpPr>
                <a:spLocks noChangeAspect="1"/>
              </p:cNvSpPr>
              <p:nvPr/>
            </p:nvSpPr>
            <p:spPr>
              <a:xfrm>
                <a:off x="2761735" y="49627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7" name="椭圆 1156"/>
              <p:cNvSpPr>
                <a:spLocks noChangeAspect="1"/>
              </p:cNvSpPr>
              <p:nvPr/>
            </p:nvSpPr>
            <p:spPr>
              <a:xfrm>
                <a:off x="-552965" y="26958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8" name="椭圆 1157"/>
              <p:cNvSpPr>
                <a:spLocks noChangeAspect="1"/>
              </p:cNvSpPr>
              <p:nvPr/>
            </p:nvSpPr>
            <p:spPr>
              <a:xfrm>
                <a:off x="1250435" y="25878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9" name="椭圆 1158"/>
              <p:cNvSpPr>
                <a:spLocks noChangeAspect="1"/>
              </p:cNvSpPr>
              <p:nvPr/>
            </p:nvSpPr>
            <p:spPr>
              <a:xfrm>
                <a:off x="-972065" y="21751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0" name="椭圆 1159"/>
              <p:cNvSpPr>
                <a:spLocks noChangeAspect="1"/>
              </p:cNvSpPr>
              <p:nvPr/>
            </p:nvSpPr>
            <p:spPr>
              <a:xfrm>
                <a:off x="1440935" y="1032133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1" name="椭圆 1160"/>
              <p:cNvSpPr>
                <a:spLocks noChangeAspect="1"/>
              </p:cNvSpPr>
              <p:nvPr/>
            </p:nvSpPr>
            <p:spPr>
              <a:xfrm>
                <a:off x="-679965" y="30450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2" name="椭圆 1161"/>
              <p:cNvSpPr>
                <a:spLocks noChangeAspect="1"/>
              </p:cNvSpPr>
              <p:nvPr/>
            </p:nvSpPr>
            <p:spPr>
              <a:xfrm>
                <a:off x="882135" y="1667133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3" name="椭圆 1162"/>
              <p:cNvSpPr>
                <a:spLocks noChangeAspect="1"/>
              </p:cNvSpPr>
              <p:nvPr/>
            </p:nvSpPr>
            <p:spPr>
              <a:xfrm>
                <a:off x="1542535" y="2784732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4" name="椭圆 1163"/>
              <p:cNvSpPr>
                <a:spLocks noChangeAspect="1"/>
              </p:cNvSpPr>
              <p:nvPr/>
            </p:nvSpPr>
            <p:spPr>
              <a:xfrm>
                <a:off x="1123435" y="5515232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5" name="椭圆 1164"/>
              <p:cNvSpPr>
                <a:spLocks noChangeAspect="1"/>
              </p:cNvSpPr>
              <p:nvPr/>
            </p:nvSpPr>
            <p:spPr>
              <a:xfrm>
                <a:off x="-362465" y="62835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6" name="椭圆 1165"/>
              <p:cNvSpPr>
                <a:spLocks noChangeAspect="1"/>
              </p:cNvSpPr>
              <p:nvPr/>
            </p:nvSpPr>
            <p:spPr>
              <a:xfrm>
                <a:off x="-552965" y="6003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7" name="椭圆 1166"/>
              <p:cNvSpPr>
                <a:spLocks noChangeAspect="1"/>
              </p:cNvSpPr>
              <p:nvPr/>
            </p:nvSpPr>
            <p:spPr>
              <a:xfrm>
                <a:off x="1796535" y="270133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8" name="椭圆 1167"/>
              <p:cNvSpPr>
                <a:spLocks noChangeAspect="1"/>
              </p:cNvSpPr>
              <p:nvPr/>
            </p:nvSpPr>
            <p:spPr>
              <a:xfrm>
                <a:off x="-70365" y="57247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9" name="椭圆 1168"/>
              <p:cNvSpPr>
                <a:spLocks noChangeAspect="1"/>
              </p:cNvSpPr>
              <p:nvPr/>
            </p:nvSpPr>
            <p:spPr>
              <a:xfrm>
                <a:off x="475735" y="2022732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0" name="椭圆 1169"/>
              <p:cNvSpPr>
                <a:spLocks noChangeAspect="1"/>
              </p:cNvSpPr>
              <p:nvPr/>
            </p:nvSpPr>
            <p:spPr>
              <a:xfrm>
                <a:off x="-946665" y="4143632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1" name="椭圆 1170"/>
              <p:cNvSpPr>
                <a:spLocks noChangeAspect="1"/>
              </p:cNvSpPr>
              <p:nvPr/>
            </p:nvSpPr>
            <p:spPr>
              <a:xfrm>
                <a:off x="-171965" y="1184533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2" name="椭圆 1171"/>
              <p:cNvSpPr>
                <a:spLocks noChangeAspect="1"/>
              </p:cNvSpPr>
              <p:nvPr/>
            </p:nvSpPr>
            <p:spPr>
              <a:xfrm>
                <a:off x="2355335" y="1209933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3" name="椭圆 1172"/>
              <p:cNvSpPr>
                <a:spLocks noChangeAspect="1"/>
              </p:cNvSpPr>
              <p:nvPr/>
            </p:nvSpPr>
            <p:spPr>
              <a:xfrm>
                <a:off x="-552965" y="17941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4" name="椭圆 1173"/>
              <p:cNvSpPr>
                <a:spLocks noChangeAspect="1"/>
              </p:cNvSpPr>
              <p:nvPr/>
            </p:nvSpPr>
            <p:spPr>
              <a:xfrm>
                <a:off x="1059935" y="562232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5" name="椭圆 1174"/>
              <p:cNvSpPr>
                <a:spLocks noChangeAspect="1"/>
              </p:cNvSpPr>
              <p:nvPr/>
            </p:nvSpPr>
            <p:spPr>
              <a:xfrm>
                <a:off x="577335" y="651132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6" name="椭圆 1175"/>
              <p:cNvSpPr>
                <a:spLocks noChangeAspect="1"/>
              </p:cNvSpPr>
              <p:nvPr/>
            </p:nvSpPr>
            <p:spPr>
              <a:xfrm>
                <a:off x="-921265" y="6569333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7" name="椭圆 1176"/>
              <p:cNvSpPr>
                <a:spLocks noChangeAspect="1"/>
              </p:cNvSpPr>
              <p:nvPr/>
            </p:nvSpPr>
            <p:spPr>
              <a:xfrm>
                <a:off x="43935" y="5286632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8" name="椭圆 1177"/>
              <p:cNvSpPr>
                <a:spLocks noChangeAspect="1"/>
              </p:cNvSpPr>
              <p:nvPr/>
            </p:nvSpPr>
            <p:spPr>
              <a:xfrm>
                <a:off x="1948935" y="4207132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9" name="椭圆 1178"/>
              <p:cNvSpPr>
                <a:spLocks noChangeAspect="1"/>
              </p:cNvSpPr>
              <p:nvPr/>
            </p:nvSpPr>
            <p:spPr>
              <a:xfrm>
                <a:off x="-591065" y="1311533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0" name="椭圆 1179"/>
              <p:cNvSpPr>
                <a:spLocks noChangeAspect="1"/>
              </p:cNvSpPr>
              <p:nvPr/>
            </p:nvSpPr>
            <p:spPr>
              <a:xfrm>
                <a:off x="-286265" y="28672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1" name="椭圆 1180"/>
              <p:cNvSpPr>
                <a:spLocks noChangeAspect="1"/>
              </p:cNvSpPr>
              <p:nvPr/>
            </p:nvSpPr>
            <p:spPr>
              <a:xfrm>
                <a:off x="-997465" y="1590933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2" name="椭圆 1181"/>
              <p:cNvSpPr>
                <a:spLocks noChangeAspect="1"/>
              </p:cNvSpPr>
              <p:nvPr/>
            </p:nvSpPr>
            <p:spPr>
              <a:xfrm>
                <a:off x="196335" y="38324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3" name="椭圆 1182"/>
              <p:cNvSpPr>
                <a:spLocks noChangeAspect="1"/>
              </p:cNvSpPr>
              <p:nvPr/>
            </p:nvSpPr>
            <p:spPr>
              <a:xfrm>
                <a:off x="196335" y="403482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4" name="椭圆 1183"/>
              <p:cNvSpPr>
                <a:spLocks noChangeAspect="1"/>
              </p:cNvSpPr>
              <p:nvPr/>
            </p:nvSpPr>
            <p:spPr>
              <a:xfrm>
                <a:off x="196335" y="64232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5" name="椭圆 1184"/>
              <p:cNvSpPr>
                <a:spLocks noChangeAspect="1"/>
              </p:cNvSpPr>
              <p:nvPr/>
            </p:nvSpPr>
            <p:spPr>
              <a:xfrm>
                <a:off x="2723635" y="62327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6" name="椭圆 1185"/>
              <p:cNvSpPr>
                <a:spLocks noChangeAspect="1"/>
              </p:cNvSpPr>
              <p:nvPr/>
            </p:nvSpPr>
            <p:spPr>
              <a:xfrm>
                <a:off x="-502165" y="1248033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7" name="椭圆 1186"/>
              <p:cNvSpPr>
                <a:spLocks noChangeAspect="1"/>
              </p:cNvSpPr>
              <p:nvPr/>
            </p:nvSpPr>
            <p:spPr>
              <a:xfrm>
                <a:off x="310635" y="19401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8" name="椭圆 1187"/>
              <p:cNvSpPr>
                <a:spLocks noChangeAspect="1"/>
              </p:cNvSpPr>
              <p:nvPr/>
            </p:nvSpPr>
            <p:spPr>
              <a:xfrm>
                <a:off x="-616465" y="7590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9" name="椭圆 1188"/>
              <p:cNvSpPr>
                <a:spLocks noChangeAspect="1"/>
              </p:cNvSpPr>
              <p:nvPr/>
            </p:nvSpPr>
            <p:spPr>
              <a:xfrm>
                <a:off x="196335" y="6645533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0" name="椭圆 1189"/>
              <p:cNvSpPr>
                <a:spLocks noChangeAspect="1"/>
              </p:cNvSpPr>
              <p:nvPr/>
            </p:nvSpPr>
            <p:spPr>
              <a:xfrm>
                <a:off x="-959365" y="1076583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1" name="椭圆 1190"/>
              <p:cNvSpPr>
                <a:spLocks noChangeAspect="1"/>
              </p:cNvSpPr>
              <p:nvPr/>
            </p:nvSpPr>
            <p:spPr>
              <a:xfrm>
                <a:off x="1136135" y="49754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2" name="椭圆 1191"/>
              <p:cNvSpPr>
                <a:spLocks noChangeAspect="1"/>
              </p:cNvSpPr>
              <p:nvPr/>
            </p:nvSpPr>
            <p:spPr>
              <a:xfrm>
                <a:off x="3320535" y="1241683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3" name="椭圆 1192"/>
              <p:cNvSpPr>
                <a:spLocks noChangeAspect="1"/>
              </p:cNvSpPr>
              <p:nvPr/>
            </p:nvSpPr>
            <p:spPr>
              <a:xfrm>
                <a:off x="69335" y="6023232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4" name="椭圆 1193"/>
              <p:cNvSpPr>
                <a:spLocks noChangeAspect="1"/>
              </p:cNvSpPr>
              <p:nvPr/>
            </p:nvSpPr>
            <p:spPr>
              <a:xfrm>
                <a:off x="170935" y="568582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5" name="椭圆 1194"/>
              <p:cNvSpPr>
                <a:spLocks noChangeAspect="1"/>
              </p:cNvSpPr>
              <p:nvPr/>
            </p:nvSpPr>
            <p:spPr>
              <a:xfrm>
                <a:off x="-159265" y="42896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6" name="椭圆 1195"/>
              <p:cNvSpPr>
                <a:spLocks noChangeAspect="1"/>
              </p:cNvSpPr>
              <p:nvPr/>
            </p:nvSpPr>
            <p:spPr>
              <a:xfrm>
                <a:off x="-222765" y="23656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7" name="椭圆 1196"/>
              <p:cNvSpPr>
                <a:spLocks noChangeAspect="1"/>
              </p:cNvSpPr>
              <p:nvPr/>
            </p:nvSpPr>
            <p:spPr>
              <a:xfrm>
                <a:off x="-921265" y="27148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8" name="椭圆 1197"/>
              <p:cNvSpPr>
                <a:spLocks noChangeAspect="1"/>
              </p:cNvSpPr>
              <p:nvPr/>
            </p:nvSpPr>
            <p:spPr>
              <a:xfrm>
                <a:off x="221735" y="22132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9" name="椭圆 1198"/>
              <p:cNvSpPr>
                <a:spLocks noChangeAspect="1"/>
              </p:cNvSpPr>
              <p:nvPr/>
            </p:nvSpPr>
            <p:spPr>
              <a:xfrm>
                <a:off x="-933965" y="62200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0" name="椭圆 1199"/>
              <p:cNvSpPr>
                <a:spLocks noChangeAspect="1"/>
              </p:cNvSpPr>
              <p:nvPr/>
            </p:nvSpPr>
            <p:spPr>
              <a:xfrm>
                <a:off x="564635" y="2391032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1" name="椭圆 1200"/>
              <p:cNvSpPr>
                <a:spLocks noChangeAspect="1"/>
              </p:cNvSpPr>
              <p:nvPr/>
            </p:nvSpPr>
            <p:spPr>
              <a:xfrm>
                <a:off x="450335" y="18639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2" name="椭圆 1201"/>
              <p:cNvSpPr>
                <a:spLocks noChangeAspect="1"/>
              </p:cNvSpPr>
              <p:nvPr/>
            </p:nvSpPr>
            <p:spPr>
              <a:xfrm>
                <a:off x="-1010165" y="25307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3" name="椭圆 1202"/>
              <p:cNvSpPr>
                <a:spLocks noChangeAspect="1"/>
              </p:cNvSpPr>
              <p:nvPr/>
            </p:nvSpPr>
            <p:spPr>
              <a:xfrm>
                <a:off x="2050535" y="57184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4" name="椭圆 1203"/>
              <p:cNvSpPr>
                <a:spLocks noChangeAspect="1"/>
              </p:cNvSpPr>
              <p:nvPr/>
            </p:nvSpPr>
            <p:spPr>
              <a:xfrm>
                <a:off x="-324365" y="2060832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5" name="椭圆 1204"/>
              <p:cNvSpPr>
                <a:spLocks noChangeAspect="1"/>
              </p:cNvSpPr>
              <p:nvPr/>
            </p:nvSpPr>
            <p:spPr>
              <a:xfrm>
                <a:off x="856735" y="31339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6" name="椭圆 1205"/>
              <p:cNvSpPr>
                <a:spLocks noChangeAspect="1"/>
              </p:cNvSpPr>
              <p:nvPr/>
            </p:nvSpPr>
            <p:spPr>
              <a:xfrm>
                <a:off x="-806965" y="1552833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7" name="椭圆 1206"/>
              <p:cNvSpPr>
                <a:spLocks noChangeAspect="1"/>
              </p:cNvSpPr>
              <p:nvPr/>
            </p:nvSpPr>
            <p:spPr>
              <a:xfrm>
                <a:off x="-184665" y="6601083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8" name="椭圆 1207"/>
              <p:cNvSpPr>
                <a:spLocks noChangeAspect="1"/>
              </p:cNvSpPr>
              <p:nvPr/>
            </p:nvSpPr>
            <p:spPr>
              <a:xfrm>
                <a:off x="-972065" y="2987932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9" name="椭圆 1208"/>
              <p:cNvSpPr>
                <a:spLocks noChangeAspect="1"/>
              </p:cNvSpPr>
              <p:nvPr/>
            </p:nvSpPr>
            <p:spPr>
              <a:xfrm>
                <a:off x="-362465" y="42007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0" name="椭圆 1209"/>
              <p:cNvSpPr>
                <a:spLocks noChangeAspect="1"/>
              </p:cNvSpPr>
              <p:nvPr/>
            </p:nvSpPr>
            <p:spPr>
              <a:xfrm>
                <a:off x="3536435" y="28418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1" name="椭圆 1210"/>
              <p:cNvSpPr>
                <a:spLocks noChangeAspect="1"/>
              </p:cNvSpPr>
              <p:nvPr/>
            </p:nvSpPr>
            <p:spPr>
              <a:xfrm>
                <a:off x="691635" y="57247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2" name="椭圆 1211"/>
              <p:cNvSpPr>
                <a:spLocks noChangeAspect="1"/>
              </p:cNvSpPr>
              <p:nvPr/>
            </p:nvSpPr>
            <p:spPr>
              <a:xfrm>
                <a:off x="678935" y="35022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3" name="椭圆 1212"/>
              <p:cNvSpPr>
                <a:spLocks noChangeAspect="1"/>
              </p:cNvSpPr>
              <p:nvPr/>
            </p:nvSpPr>
            <p:spPr>
              <a:xfrm>
                <a:off x="120135" y="38007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4" name="椭圆 1213"/>
              <p:cNvSpPr>
                <a:spLocks noChangeAspect="1"/>
              </p:cNvSpPr>
              <p:nvPr/>
            </p:nvSpPr>
            <p:spPr>
              <a:xfrm>
                <a:off x="1796535" y="1076583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5" name="椭圆 1214"/>
              <p:cNvSpPr>
                <a:spLocks noChangeAspect="1"/>
              </p:cNvSpPr>
              <p:nvPr/>
            </p:nvSpPr>
            <p:spPr>
              <a:xfrm>
                <a:off x="-959365" y="22703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6" name="椭圆 1215"/>
              <p:cNvSpPr>
                <a:spLocks noChangeAspect="1"/>
              </p:cNvSpPr>
              <p:nvPr/>
            </p:nvSpPr>
            <p:spPr>
              <a:xfrm>
                <a:off x="-502165" y="4415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7" name="椭圆 1216"/>
              <p:cNvSpPr>
                <a:spLocks noChangeAspect="1"/>
              </p:cNvSpPr>
              <p:nvPr/>
            </p:nvSpPr>
            <p:spPr>
              <a:xfrm>
                <a:off x="-921265" y="3749932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8" name="椭圆 1217"/>
              <p:cNvSpPr>
                <a:spLocks noChangeAspect="1"/>
              </p:cNvSpPr>
              <p:nvPr/>
            </p:nvSpPr>
            <p:spPr>
              <a:xfrm>
                <a:off x="971035" y="6162932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9" name="椭圆 1218"/>
              <p:cNvSpPr>
                <a:spLocks noChangeAspect="1"/>
              </p:cNvSpPr>
              <p:nvPr/>
            </p:nvSpPr>
            <p:spPr>
              <a:xfrm>
                <a:off x="-819665" y="1463933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0" name="椭圆 1219"/>
              <p:cNvSpPr>
                <a:spLocks noChangeAspect="1"/>
              </p:cNvSpPr>
              <p:nvPr/>
            </p:nvSpPr>
            <p:spPr>
              <a:xfrm>
                <a:off x="323335" y="841633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1" name="椭圆 1220"/>
              <p:cNvSpPr>
                <a:spLocks noChangeAspect="1"/>
              </p:cNvSpPr>
              <p:nvPr/>
            </p:nvSpPr>
            <p:spPr>
              <a:xfrm>
                <a:off x="2723635" y="174333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2" name="椭圆 1221"/>
              <p:cNvSpPr>
                <a:spLocks noChangeAspect="1"/>
              </p:cNvSpPr>
              <p:nvPr/>
            </p:nvSpPr>
            <p:spPr>
              <a:xfrm>
                <a:off x="-895865" y="43523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3" name="椭圆 1222"/>
              <p:cNvSpPr>
                <a:spLocks noChangeAspect="1"/>
              </p:cNvSpPr>
              <p:nvPr/>
            </p:nvSpPr>
            <p:spPr>
              <a:xfrm>
                <a:off x="640835" y="3172082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4" name="椭圆 1223"/>
              <p:cNvSpPr>
                <a:spLocks noChangeAspect="1"/>
              </p:cNvSpPr>
              <p:nvPr/>
            </p:nvSpPr>
            <p:spPr>
              <a:xfrm>
                <a:off x="-375165" y="1324233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5" name="椭圆 1224"/>
              <p:cNvSpPr>
                <a:spLocks noChangeAspect="1"/>
              </p:cNvSpPr>
              <p:nvPr/>
            </p:nvSpPr>
            <p:spPr>
              <a:xfrm>
                <a:off x="-324365" y="460632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6" name="椭圆 1225"/>
              <p:cNvSpPr>
                <a:spLocks noChangeAspect="1"/>
              </p:cNvSpPr>
              <p:nvPr/>
            </p:nvSpPr>
            <p:spPr>
              <a:xfrm>
                <a:off x="-921265" y="5223132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7" name="椭圆 1226"/>
              <p:cNvSpPr>
                <a:spLocks noChangeAspect="1"/>
              </p:cNvSpPr>
              <p:nvPr/>
            </p:nvSpPr>
            <p:spPr>
              <a:xfrm>
                <a:off x="-883165" y="32038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8" name="椭圆 1227"/>
              <p:cNvSpPr>
                <a:spLocks noChangeAspect="1"/>
              </p:cNvSpPr>
              <p:nvPr/>
            </p:nvSpPr>
            <p:spPr>
              <a:xfrm>
                <a:off x="3333235" y="3381632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9" name="椭圆 1228"/>
              <p:cNvSpPr>
                <a:spLocks noChangeAspect="1"/>
              </p:cNvSpPr>
              <p:nvPr/>
            </p:nvSpPr>
            <p:spPr>
              <a:xfrm>
                <a:off x="475735" y="2949832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0" name="椭圆 1229"/>
              <p:cNvSpPr>
                <a:spLocks noChangeAspect="1"/>
              </p:cNvSpPr>
              <p:nvPr/>
            </p:nvSpPr>
            <p:spPr>
              <a:xfrm>
                <a:off x="2012435" y="43468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1" name="椭圆 1230"/>
              <p:cNvSpPr>
                <a:spLocks noChangeAspect="1"/>
              </p:cNvSpPr>
              <p:nvPr/>
            </p:nvSpPr>
            <p:spPr>
              <a:xfrm>
                <a:off x="221735" y="2486282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2" name="椭圆 1231"/>
              <p:cNvSpPr>
                <a:spLocks noChangeAspect="1"/>
              </p:cNvSpPr>
              <p:nvPr/>
            </p:nvSpPr>
            <p:spPr>
              <a:xfrm>
                <a:off x="894835" y="57120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3" name="椭圆 1232"/>
              <p:cNvSpPr>
                <a:spLocks noChangeAspect="1"/>
              </p:cNvSpPr>
              <p:nvPr/>
            </p:nvSpPr>
            <p:spPr>
              <a:xfrm>
                <a:off x="-819665" y="43023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4" name="椭圆 1233"/>
              <p:cNvSpPr>
                <a:spLocks noChangeAspect="1"/>
              </p:cNvSpPr>
              <p:nvPr/>
            </p:nvSpPr>
            <p:spPr>
              <a:xfrm>
                <a:off x="-832365" y="51659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5" name="椭圆 1234"/>
              <p:cNvSpPr>
                <a:spLocks noChangeAspect="1"/>
              </p:cNvSpPr>
              <p:nvPr/>
            </p:nvSpPr>
            <p:spPr>
              <a:xfrm>
                <a:off x="-692665" y="22767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6" name="椭圆 1235"/>
              <p:cNvSpPr>
                <a:spLocks noChangeAspect="1"/>
              </p:cNvSpPr>
              <p:nvPr/>
            </p:nvSpPr>
            <p:spPr>
              <a:xfrm>
                <a:off x="653535" y="33181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7" name="椭圆 1236"/>
              <p:cNvSpPr>
                <a:spLocks noChangeAspect="1"/>
              </p:cNvSpPr>
              <p:nvPr/>
            </p:nvSpPr>
            <p:spPr>
              <a:xfrm>
                <a:off x="2749035" y="36800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8" name="椭圆 1237"/>
              <p:cNvSpPr>
                <a:spLocks noChangeAspect="1"/>
              </p:cNvSpPr>
              <p:nvPr/>
            </p:nvSpPr>
            <p:spPr>
              <a:xfrm>
                <a:off x="424935" y="20544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9" name="椭圆 1238"/>
              <p:cNvSpPr>
                <a:spLocks noChangeAspect="1"/>
              </p:cNvSpPr>
              <p:nvPr/>
            </p:nvSpPr>
            <p:spPr>
              <a:xfrm>
                <a:off x="-286265" y="32038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0" name="椭圆 1239"/>
              <p:cNvSpPr>
                <a:spLocks noChangeAspect="1"/>
              </p:cNvSpPr>
              <p:nvPr/>
            </p:nvSpPr>
            <p:spPr>
              <a:xfrm>
                <a:off x="-57665" y="55342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1" name="椭圆 1240"/>
              <p:cNvSpPr>
                <a:spLocks noChangeAspect="1"/>
              </p:cNvSpPr>
              <p:nvPr/>
            </p:nvSpPr>
            <p:spPr>
              <a:xfrm>
                <a:off x="-425965" y="55787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2" name="椭圆 1241"/>
              <p:cNvSpPr>
                <a:spLocks noChangeAspect="1"/>
              </p:cNvSpPr>
              <p:nvPr/>
            </p:nvSpPr>
            <p:spPr>
              <a:xfrm>
                <a:off x="-908565" y="5299332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3" name="椭圆 1242"/>
              <p:cNvSpPr>
                <a:spLocks noChangeAspect="1"/>
              </p:cNvSpPr>
              <p:nvPr/>
            </p:nvSpPr>
            <p:spPr>
              <a:xfrm>
                <a:off x="94735" y="62137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4" name="椭圆 1243"/>
              <p:cNvSpPr>
                <a:spLocks noChangeAspect="1"/>
              </p:cNvSpPr>
              <p:nvPr/>
            </p:nvSpPr>
            <p:spPr>
              <a:xfrm>
                <a:off x="-857765" y="461353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5" name="椭圆 1244"/>
              <p:cNvSpPr>
                <a:spLocks noChangeAspect="1"/>
              </p:cNvSpPr>
              <p:nvPr/>
            </p:nvSpPr>
            <p:spPr>
              <a:xfrm>
                <a:off x="971035" y="21941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6" name="椭圆 1245"/>
              <p:cNvSpPr>
                <a:spLocks noChangeAspect="1"/>
              </p:cNvSpPr>
              <p:nvPr/>
            </p:nvSpPr>
            <p:spPr>
              <a:xfrm>
                <a:off x="1479035" y="28482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7" name="椭圆 1246"/>
              <p:cNvSpPr>
                <a:spLocks noChangeAspect="1"/>
              </p:cNvSpPr>
              <p:nvPr/>
            </p:nvSpPr>
            <p:spPr>
              <a:xfrm>
                <a:off x="-832365" y="234023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8" name="椭圆 1247"/>
              <p:cNvSpPr>
                <a:spLocks noChangeAspect="1"/>
              </p:cNvSpPr>
              <p:nvPr/>
            </p:nvSpPr>
            <p:spPr>
              <a:xfrm>
                <a:off x="2520435" y="7527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9" name="椭圆 1248"/>
              <p:cNvSpPr>
                <a:spLocks noChangeAspect="1"/>
              </p:cNvSpPr>
              <p:nvPr/>
            </p:nvSpPr>
            <p:spPr>
              <a:xfrm>
                <a:off x="-718065" y="4796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0" name="椭圆 1249"/>
              <p:cNvSpPr>
                <a:spLocks noChangeAspect="1"/>
              </p:cNvSpPr>
              <p:nvPr/>
            </p:nvSpPr>
            <p:spPr>
              <a:xfrm>
                <a:off x="983735" y="24418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1" name="椭圆 1250"/>
              <p:cNvSpPr>
                <a:spLocks noChangeAspect="1"/>
              </p:cNvSpPr>
              <p:nvPr/>
            </p:nvSpPr>
            <p:spPr>
              <a:xfrm>
                <a:off x="-248165" y="1946532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2" name="椭圆 1251"/>
              <p:cNvSpPr>
                <a:spLocks noChangeAspect="1"/>
              </p:cNvSpPr>
              <p:nvPr/>
            </p:nvSpPr>
            <p:spPr>
              <a:xfrm>
                <a:off x="82035" y="5591432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3" name="椭圆 1252"/>
              <p:cNvSpPr>
                <a:spLocks noChangeAspect="1"/>
              </p:cNvSpPr>
              <p:nvPr/>
            </p:nvSpPr>
            <p:spPr>
              <a:xfrm>
                <a:off x="-857765" y="1381383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4" name="椭圆 1253"/>
              <p:cNvSpPr>
                <a:spLocks noChangeAspect="1"/>
              </p:cNvSpPr>
              <p:nvPr/>
            </p:nvSpPr>
            <p:spPr>
              <a:xfrm>
                <a:off x="1479035" y="52739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5" name="椭圆 1254"/>
              <p:cNvSpPr>
                <a:spLocks noChangeAspect="1"/>
              </p:cNvSpPr>
              <p:nvPr/>
            </p:nvSpPr>
            <p:spPr>
              <a:xfrm>
                <a:off x="2749035" y="38134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6" name="椭圆 1255"/>
              <p:cNvSpPr>
                <a:spLocks noChangeAspect="1"/>
              </p:cNvSpPr>
              <p:nvPr/>
            </p:nvSpPr>
            <p:spPr>
              <a:xfrm>
                <a:off x="-552965" y="2276732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7" name="椭圆 1256"/>
              <p:cNvSpPr>
                <a:spLocks noChangeAspect="1"/>
              </p:cNvSpPr>
              <p:nvPr/>
            </p:nvSpPr>
            <p:spPr>
              <a:xfrm>
                <a:off x="1364735" y="19020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8" name="椭圆 1257"/>
              <p:cNvSpPr>
                <a:spLocks noChangeAspect="1"/>
              </p:cNvSpPr>
              <p:nvPr/>
            </p:nvSpPr>
            <p:spPr>
              <a:xfrm>
                <a:off x="513835" y="4034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9" name="椭圆 1258"/>
              <p:cNvSpPr>
                <a:spLocks noChangeAspect="1"/>
              </p:cNvSpPr>
              <p:nvPr/>
            </p:nvSpPr>
            <p:spPr>
              <a:xfrm>
                <a:off x="209035" y="46706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0" name="椭圆 1259"/>
              <p:cNvSpPr>
                <a:spLocks noChangeAspect="1"/>
              </p:cNvSpPr>
              <p:nvPr/>
            </p:nvSpPr>
            <p:spPr>
              <a:xfrm>
                <a:off x="-845065" y="5585082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1" name="椭圆 1260"/>
              <p:cNvSpPr>
                <a:spLocks noChangeAspect="1"/>
              </p:cNvSpPr>
              <p:nvPr/>
            </p:nvSpPr>
            <p:spPr>
              <a:xfrm>
                <a:off x="-286265" y="2733932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2" name="椭圆 1261"/>
              <p:cNvSpPr>
                <a:spLocks noChangeAspect="1"/>
              </p:cNvSpPr>
              <p:nvPr/>
            </p:nvSpPr>
            <p:spPr>
              <a:xfrm>
                <a:off x="-845065" y="6080382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3" name="椭圆 1262"/>
              <p:cNvSpPr>
                <a:spLocks noChangeAspect="1"/>
              </p:cNvSpPr>
              <p:nvPr/>
            </p:nvSpPr>
            <p:spPr>
              <a:xfrm>
                <a:off x="336035" y="1597283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4" name="椭圆 1263"/>
              <p:cNvSpPr>
                <a:spLocks noChangeAspect="1"/>
              </p:cNvSpPr>
              <p:nvPr/>
            </p:nvSpPr>
            <p:spPr>
              <a:xfrm>
                <a:off x="1720335" y="228943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5" name="椭圆 1264"/>
              <p:cNvSpPr>
                <a:spLocks noChangeAspect="1"/>
              </p:cNvSpPr>
              <p:nvPr/>
            </p:nvSpPr>
            <p:spPr>
              <a:xfrm>
                <a:off x="-794265" y="61121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6" name="椭圆 1265"/>
              <p:cNvSpPr>
                <a:spLocks noChangeAspect="1"/>
              </p:cNvSpPr>
              <p:nvPr/>
            </p:nvSpPr>
            <p:spPr>
              <a:xfrm>
                <a:off x="704335" y="6321682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7" name="椭圆 1266"/>
              <p:cNvSpPr>
                <a:spLocks noChangeAspect="1"/>
              </p:cNvSpPr>
              <p:nvPr/>
            </p:nvSpPr>
            <p:spPr>
              <a:xfrm>
                <a:off x="-743465" y="1495683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8" name="椭圆 1267"/>
              <p:cNvSpPr>
                <a:spLocks noChangeAspect="1"/>
              </p:cNvSpPr>
              <p:nvPr/>
            </p:nvSpPr>
            <p:spPr>
              <a:xfrm>
                <a:off x="2063235" y="19973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9" name="椭圆 1268"/>
              <p:cNvSpPr>
                <a:spLocks noChangeAspect="1"/>
              </p:cNvSpPr>
              <p:nvPr/>
            </p:nvSpPr>
            <p:spPr>
              <a:xfrm>
                <a:off x="-108465" y="1216283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0" name="椭圆 1269"/>
              <p:cNvSpPr>
                <a:spLocks noChangeAspect="1"/>
              </p:cNvSpPr>
              <p:nvPr/>
            </p:nvSpPr>
            <p:spPr>
              <a:xfrm>
                <a:off x="437635" y="345783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1" name="椭圆 1270"/>
              <p:cNvSpPr>
                <a:spLocks noChangeAspect="1"/>
              </p:cNvSpPr>
              <p:nvPr/>
            </p:nvSpPr>
            <p:spPr>
              <a:xfrm>
                <a:off x="-819665" y="63597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2" name="椭圆 1271"/>
              <p:cNvSpPr>
                <a:spLocks noChangeAspect="1"/>
              </p:cNvSpPr>
              <p:nvPr/>
            </p:nvSpPr>
            <p:spPr>
              <a:xfrm>
                <a:off x="958335" y="1336933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3" name="椭圆 1272"/>
              <p:cNvSpPr>
                <a:spLocks noChangeAspect="1"/>
              </p:cNvSpPr>
              <p:nvPr/>
            </p:nvSpPr>
            <p:spPr>
              <a:xfrm>
                <a:off x="2152135" y="56485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4" name="椭圆 1273"/>
              <p:cNvSpPr>
                <a:spLocks noChangeAspect="1"/>
              </p:cNvSpPr>
              <p:nvPr/>
            </p:nvSpPr>
            <p:spPr>
              <a:xfrm>
                <a:off x="-171965" y="58263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5" name="椭圆 1274"/>
              <p:cNvSpPr>
                <a:spLocks noChangeAspect="1"/>
              </p:cNvSpPr>
              <p:nvPr/>
            </p:nvSpPr>
            <p:spPr>
              <a:xfrm>
                <a:off x="1377435" y="1571883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6" name="椭圆 1275"/>
              <p:cNvSpPr>
                <a:spLocks noChangeAspect="1"/>
              </p:cNvSpPr>
              <p:nvPr/>
            </p:nvSpPr>
            <p:spPr>
              <a:xfrm>
                <a:off x="272535" y="70193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7" name="椭圆 1276"/>
              <p:cNvSpPr>
                <a:spLocks noChangeAspect="1"/>
              </p:cNvSpPr>
              <p:nvPr/>
            </p:nvSpPr>
            <p:spPr>
              <a:xfrm>
                <a:off x="1872735" y="3146682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8" name="椭圆 1277"/>
              <p:cNvSpPr>
                <a:spLocks noChangeAspect="1"/>
              </p:cNvSpPr>
              <p:nvPr/>
            </p:nvSpPr>
            <p:spPr>
              <a:xfrm>
                <a:off x="-1010165" y="282833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9" name="椭圆 1278"/>
              <p:cNvSpPr>
                <a:spLocks noChangeAspect="1"/>
              </p:cNvSpPr>
              <p:nvPr/>
            </p:nvSpPr>
            <p:spPr>
              <a:xfrm>
                <a:off x="-997465" y="632082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0" name="椭圆 1279"/>
              <p:cNvSpPr>
                <a:spLocks noChangeAspect="1"/>
              </p:cNvSpPr>
              <p:nvPr/>
            </p:nvSpPr>
            <p:spPr>
              <a:xfrm>
                <a:off x="-603765" y="1597283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1" name="椭圆 1280"/>
              <p:cNvSpPr>
                <a:spLocks noChangeAspect="1"/>
              </p:cNvSpPr>
              <p:nvPr/>
            </p:nvSpPr>
            <p:spPr>
              <a:xfrm>
                <a:off x="-286265" y="54136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2" name="椭圆 1281"/>
              <p:cNvSpPr>
                <a:spLocks noChangeAspect="1"/>
              </p:cNvSpPr>
              <p:nvPr/>
            </p:nvSpPr>
            <p:spPr>
              <a:xfrm>
                <a:off x="-1022865" y="390233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3" name="椭圆 1282"/>
              <p:cNvSpPr>
                <a:spLocks noChangeAspect="1"/>
              </p:cNvSpPr>
              <p:nvPr/>
            </p:nvSpPr>
            <p:spPr>
              <a:xfrm>
                <a:off x="590035" y="39404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4" name="椭圆 1283"/>
              <p:cNvSpPr>
                <a:spLocks noChangeAspect="1"/>
              </p:cNvSpPr>
              <p:nvPr/>
            </p:nvSpPr>
            <p:spPr>
              <a:xfrm>
                <a:off x="-6865" y="4689732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5" name="椭圆 1284"/>
              <p:cNvSpPr>
                <a:spLocks noChangeAspect="1"/>
              </p:cNvSpPr>
              <p:nvPr/>
            </p:nvSpPr>
            <p:spPr>
              <a:xfrm>
                <a:off x="564635" y="56739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6" name="椭圆 1285"/>
              <p:cNvSpPr>
                <a:spLocks noChangeAspect="1"/>
              </p:cNvSpPr>
              <p:nvPr/>
            </p:nvSpPr>
            <p:spPr>
              <a:xfrm>
                <a:off x="1072635" y="1584583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7" name="椭圆 1286"/>
              <p:cNvSpPr>
                <a:spLocks noChangeAspect="1"/>
              </p:cNvSpPr>
              <p:nvPr/>
            </p:nvSpPr>
            <p:spPr>
              <a:xfrm>
                <a:off x="-870465" y="4600832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8" name="椭圆 1287"/>
              <p:cNvSpPr>
                <a:spLocks noChangeAspect="1"/>
              </p:cNvSpPr>
              <p:nvPr/>
            </p:nvSpPr>
            <p:spPr>
              <a:xfrm>
                <a:off x="-6865" y="64550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9" name="椭圆 1288"/>
              <p:cNvSpPr>
                <a:spLocks noChangeAspect="1"/>
              </p:cNvSpPr>
              <p:nvPr/>
            </p:nvSpPr>
            <p:spPr>
              <a:xfrm>
                <a:off x="-845065" y="58835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0" name="椭圆 1289"/>
              <p:cNvSpPr>
                <a:spLocks noChangeAspect="1"/>
              </p:cNvSpPr>
              <p:nvPr/>
            </p:nvSpPr>
            <p:spPr>
              <a:xfrm>
                <a:off x="1034535" y="23719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1" name="椭圆 1290"/>
              <p:cNvSpPr>
                <a:spLocks noChangeAspect="1"/>
              </p:cNvSpPr>
              <p:nvPr/>
            </p:nvSpPr>
            <p:spPr>
              <a:xfrm>
                <a:off x="-1022865" y="33752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2" name="椭圆 1291"/>
              <p:cNvSpPr>
                <a:spLocks noChangeAspect="1"/>
              </p:cNvSpPr>
              <p:nvPr/>
            </p:nvSpPr>
            <p:spPr>
              <a:xfrm>
                <a:off x="831335" y="841633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3" name="椭圆 1292"/>
              <p:cNvSpPr>
                <a:spLocks noChangeAspect="1"/>
              </p:cNvSpPr>
              <p:nvPr/>
            </p:nvSpPr>
            <p:spPr>
              <a:xfrm>
                <a:off x="767835" y="31085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4" name="椭圆 1293"/>
              <p:cNvSpPr>
                <a:spLocks noChangeAspect="1"/>
              </p:cNvSpPr>
              <p:nvPr/>
            </p:nvSpPr>
            <p:spPr>
              <a:xfrm>
                <a:off x="729735" y="4950082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5" name="椭圆 1294"/>
              <p:cNvSpPr>
                <a:spLocks noChangeAspect="1"/>
              </p:cNvSpPr>
              <p:nvPr/>
            </p:nvSpPr>
            <p:spPr>
              <a:xfrm>
                <a:off x="691635" y="30641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6" name="椭圆 1295"/>
              <p:cNvSpPr>
                <a:spLocks noChangeAspect="1"/>
              </p:cNvSpPr>
              <p:nvPr/>
            </p:nvSpPr>
            <p:spPr>
              <a:xfrm>
                <a:off x="-44965" y="54326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7" name="椭圆 1296"/>
              <p:cNvSpPr>
                <a:spLocks noChangeAspect="1"/>
              </p:cNvSpPr>
              <p:nvPr/>
            </p:nvSpPr>
            <p:spPr>
              <a:xfrm>
                <a:off x="1123435" y="1273433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8" name="椭圆 1297"/>
              <p:cNvSpPr>
                <a:spLocks noChangeAspect="1"/>
              </p:cNvSpPr>
              <p:nvPr/>
            </p:nvSpPr>
            <p:spPr>
              <a:xfrm>
                <a:off x="-464065" y="270133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9" name="椭圆 1298"/>
              <p:cNvSpPr>
                <a:spLocks noChangeAspect="1"/>
              </p:cNvSpPr>
              <p:nvPr/>
            </p:nvSpPr>
            <p:spPr>
              <a:xfrm>
                <a:off x="-32265" y="43658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0" name="椭圆 1299"/>
              <p:cNvSpPr>
                <a:spLocks noChangeAspect="1"/>
              </p:cNvSpPr>
              <p:nvPr/>
            </p:nvSpPr>
            <p:spPr>
              <a:xfrm>
                <a:off x="-972065" y="1616333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1" name="椭圆 1300"/>
              <p:cNvSpPr>
                <a:spLocks noChangeAspect="1"/>
              </p:cNvSpPr>
              <p:nvPr/>
            </p:nvSpPr>
            <p:spPr>
              <a:xfrm>
                <a:off x="-222765" y="5642232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2" name="椭圆 1301"/>
              <p:cNvSpPr>
                <a:spLocks noChangeAspect="1"/>
              </p:cNvSpPr>
              <p:nvPr/>
            </p:nvSpPr>
            <p:spPr>
              <a:xfrm>
                <a:off x="310635" y="2670432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3" name="椭圆 1302"/>
              <p:cNvSpPr>
                <a:spLocks noChangeAspect="1"/>
              </p:cNvSpPr>
              <p:nvPr/>
            </p:nvSpPr>
            <p:spPr>
              <a:xfrm>
                <a:off x="755135" y="34895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4" name="椭圆 1303"/>
              <p:cNvSpPr>
                <a:spLocks noChangeAspect="1"/>
              </p:cNvSpPr>
              <p:nvPr/>
            </p:nvSpPr>
            <p:spPr>
              <a:xfrm>
                <a:off x="2075935" y="1349633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5" name="椭圆 1304"/>
              <p:cNvSpPr>
                <a:spLocks noChangeAspect="1"/>
              </p:cNvSpPr>
              <p:nvPr/>
            </p:nvSpPr>
            <p:spPr>
              <a:xfrm>
                <a:off x="-845065" y="32546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6" name="椭圆 1305"/>
              <p:cNvSpPr>
                <a:spLocks noChangeAspect="1"/>
              </p:cNvSpPr>
              <p:nvPr/>
            </p:nvSpPr>
            <p:spPr>
              <a:xfrm>
                <a:off x="-730765" y="25307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7" name="椭圆 1306"/>
              <p:cNvSpPr>
                <a:spLocks noChangeAspect="1"/>
              </p:cNvSpPr>
              <p:nvPr/>
            </p:nvSpPr>
            <p:spPr>
              <a:xfrm>
                <a:off x="-502165" y="25307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8" name="椭圆 1307"/>
              <p:cNvSpPr>
                <a:spLocks noChangeAspect="1"/>
              </p:cNvSpPr>
              <p:nvPr/>
            </p:nvSpPr>
            <p:spPr>
              <a:xfrm>
                <a:off x="-1022865" y="2479932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9" name="椭圆 1308"/>
              <p:cNvSpPr>
                <a:spLocks noChangeAspect="1"/>
              </p:cNvSpPr>
              <p:nvPr/>
            </p:nvSpPr>
            <p:spPr>
              <a:xfrm>
                <a:off x="-946665" y="27275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0" name="椭圆 1309"/>
              <p:cNvSpPr>
                <a:spLocks noChangeAspect="1"/>
              </p:cNvSpPr>
              <p:nvPr/>
            </p:nvSpPr>
            <p:spPr>
              <a:xfrm>
                <a:off x="1390135" y="40928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1" name="椭圆 1310"/>
              <p:cNvSpPr>
                <a:spLocks noChangeAspect="1"/>
              </p:cNvSpPr>
              <p:nvPr/>
            </p:nvSpPr>
            <p:spPr>
              <a:xfrm>
                <a:off x="1212335" y="2924432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2" name="椭圆 1311"/>
              <p:cNvSpPr>
                <a:spLocks noChangeAspect="1"/>
              </p:cNvSpPr>
              <p:nvPr/>
            </p:nvSpPr>
            <p:spPr>
              <a:xfrm>
                <a:off x="-32265" y="27339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3" name="椭圆 1312"/>
              <p:cNvSpPr>
                <a:spLocks noChangeAspect="1"/>
              </p:cNvSpPr>
              <p:nvPr/>
            </p:nvSpPr>
            <p:spPr>
              <a:xfrm>
                <a:off x="2977635" y="2518032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4" name="椭圆 1313"/>
              <p:cNvSpPr>
                <a:spLocks noChangeAspect="1"/>
              </p:cNvSpPr>
              <p:nvPr/>
            </p:nvSpPr>
            <p:spPr>
              <a:xfrm>
                <a:off x="-210065" y="1381383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5" name="椭圆 1314"/>
              <p:cNvSpPr>
                <a:spLocks noChangeAspect="1"/>
              </p:cNvSpPr>
              <p:nvPr/>
            </p:nvSpPr>
            <p:spPr>
              <a:xfrm>
                <a:off x="2241035" y="3907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6" name="椭圆 1315"/>
              <p:cNvSpPr>
                <a:spLocks noChangeAspect="1"/>
              </p:cNvSpPr>
              <p:nvPr/>
            </p:nvSpPr>
            <p:spPr>
              <a:xfrm>
                <a:off x="-235465" y="37626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7" name="椭圆 1316"/>
              <p:cNvSpPr>
                <a:spLocks noChangeAspect="1"/>
              </p:cNvSpPr>
              <p:nvPr/>
            </p:nvSpPr>
            <p:spPr>
              <a:xfrm>
                <a:off x="958335" y="61184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8" name="椭圆 1317"/>
              <p:cNvSpPr>
                <a:spLocks noChangeAspect="1"/>
              </p:cNvSpPr>
              <p:nvPr/>
            </p:nvSpPr>
            <p:spPr>
              <a:xfrm>
                <a:off x="-959365" y="57120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9" name="椭圆 1318"/>
              <p:cNvSpPr>
                <a:spLocks noChangeAspect="1"/>
              </p:cNvSpPr>
              <p:nvPr/>
            </p:nvSpPr>
            <p:spPr>
              <a:xfrm>
                <a:off x="539235" y="49500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0" name="椭圆 1319"/>
              <p:cNvSpPr>
                <a:spLocks noChangeAspect="1"/>
              </p:cNvSpPr>
              <p:nvPr/>
            </p:nvSpPr>
            <p:spPr>
              <a:xfrm>
                <a:off x="1682235" y="4651632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1" name="椭圆 1320"/>
              <p:cNvSpPr>
                <a:spLocks noChangeAspect="1"/>
              </p:cNvSpPr>
              <p:nvPr/>
            </p:nvSpPr>
            <p:spPr>
              <a:xfrm>
                <a:off x="-527565" y="613753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2" name="椭圆 1321"/>
              <p:cNvSpPr>
                <a:spLocks noChangeAspect="1"/>
              </p:cNvSpPr>
              <p:nvPr/>
            </p:nvSpPr>
            <p:spPr>
              <a:xfrm>
                <a:off x="2634735" y="2213232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3" name="椭圆 1322"/>
              <p:cNvSpPr>
                <a:spLocks noChangeAspect="1"/>
              </p:cNvSpPr>
              <p:nvPr/>
            </p:nvSpPr>
            <p:spPr>
              <a:xfrm>
                <a:off x="-324365" y="47214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4" name="椭圆 1323"/>
              <p:cNvSpPr>
                <a:spLocks noChangeAspect="1"/>
              </p:cNvSpPr>
              <p:nvPr/>
            </p:nvSpPr>
            <p:spPr>
              <a:xfrm>
                <a:off x="-565665" y="1127383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5" name="椭圆 1324"/>
              <p:cNvSpPr>
                <a:spLocks noChangeAspect="1"/>
              </p:cNvSpPr>
              <p:nvPr/>
            </p:nvSpPr>
            <p:spPr>
              <a:xfrm>
                <a:off x="-743465" y="2448182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6" name="椭圆 1325"/>
              <p:cNvSpPr>
                <a:spLocks noChangeAspect="1"/>
              </p:cNvSpPr>
              <p:nvPr/>
            </p:nvSpPr>
            <p:spPr>
              <a:xfrm>
                <a:off x="780535" y="835283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7" name="椭圆 1326"/>
              <p:cNvSpPr>
                <a:spLocks noChangeAspect="1"/>
              </p:cNvSpPr>
              <p:nvPr/>
            </p:nvSpPr>
            <p:spPr>
              <a:xfrm>
                <a:off x="-933965" y="3724532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8" name="椭圆 1327"/>
              <p:cNvSpPr>
                <a:spLocks noChangeAspect="1"/>
              </p:cNvSpPr>
              <p:nvPr/>
            </p:nvSpPr>
            <p:spPr>
              <a:xfrm>
                <a:off x="602735" y="21179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9" name="椭圆 1328"/>
              <p:cNvSpPr>
                <a:spLocks noChangeAspect="1"/>
              </p:cNvSpPr>
              <p:nvPr/>
            </p:nvSpPr>
            <p:spPr>
              <a:xfrm>
                <a:off x="3523735" y="4607182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0" name="椭圆 1329"/>
              <p:cNvSpPr>
                <a:spLocks noChangeAspect="1"/>
              </p:cNvSpPr>
              <p:nvPr/>
            </p:nvSpPr>
            <p:spPr>
              <a:xfrm>
                <a:off x="450335" y="4702432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1" name="椭圆 1330"/>
              <p:cNvSpPr>
                <a:spLocks noChangeAspect="1"/>
              </p:cNvSpPr>
              <p:nvPr/>
            </p:nvSpPr>
            <p:spPr>
              <a:xfrm>
                <a:off x="-375165" y="39340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2" name="椭圆 1331"/>
              <p:cNvSpPr>
                <a:spLocks noChangeAspect="1"/>
              </p:cNvSpPr>
              <p:nvPr/>
            </p:nvSpPr>
            <p:spPr>
              <a:xfrm>
                <a:off x="310635" y="2841882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3" name="椭圆 1332"/>
              <p:cNvSpPr>
                <a:spLocks noChangeAspect="1"/>
              </p:cNvSpPr>
              <p:nvPr/>
            </p:nvSpPr>
            <p:spPr>
              <a:xfrm>
                <a:off x="1440935" y="20481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4" name="椭圆 1333"/>
              <p:cNvSpPr>
                <a:spLocks noChangeAspect="1"/>
              </p:cNvSpPr>
              <p:nvPr/>
            </p:nvSpPr>
            <p:spPr>
              <a:xfrm>
                <a:off x="-464065" y="460632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5" name="椭圆 1334"/>
              <p:cNvSpPr>
                <a:spLocks noChangeAspect="1"/>
              </p:cNvSpPr>
              <p:nvPr/>
            </p:nvSpPr>
            <p:spPr>
              <a:xfrm>
                <a:off x="120135" y="45563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6" name="椭圆 1335"/>
              <p:cNvSpPr>
                <a:spLocks noChangeAspect="1"/>
              </p:cNvSpPr>
              <p:nvPr/>
            </p:nvSpPr>
            <p:spPr>
              <a:xfrm>
                <a:off x="-692665" y="6512182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7" name="椭圆 1336"/>
              <p:cNvSpPr>
                <a:spLocks noChangeAspect="1"/>
              </p:cNvSpPr>
              <p:nvPr/>
            </p:nvSpPr>
            <p:spPr>
              <a:xfrm>
                <a:off x="-362465" y="4689732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8" name="椭圆 1337"/>
              <p:cNvSpPr>
                <a:spLocks noChangeAspect="1"/>
              </p:cNvSpPr>
              <p:nvPr/>
            </p:nvSpPr>
            <p:spPr>
              <a:xfrm>
                <a:off x="3511035" y="3832482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9" name="椭圆 1338"/>
              <p:cNvSpPr>
                <a:spLocks noChangeAspect="1"/>
              </p:cNvSpPr>
              <p:nvPr/>
            </p:nvSpPr>
            <p:spPr>
              <a:xfrm>
                <a:off x="-857765" y="41880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0" name="椭圆 1339"/>
              <p:cNvSpPr>
                <a:spLocks noChangeAspect="1"/>
              </p:cNvSpPr>
              <p:nvPr/>
            </p:nvSpPr>
            <p:spPr>
              <a:xfrm>
                <a:off x="2533135" y="968633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1" name="椭圆 1340"/>
              <p:cNvSpPr>
                <a:spLocks noChangeAspect="1"/>
              </p:cNvSpPr>
              <p:nvPr/>
            </p:nvSpPr>
            <p:spPr>
              <a:xfrm>
                <a:off x="183635" y="4080132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2" name="椭圆 1341"/>
              <p:cNvSpPr>
                <a:spLocks noChangeAspect="1"/>
              </p:cNvSpPr>
              <p:nvPr/>
            </p:nvSpPr>
            <p:spPr>
              <a:xfrm>
                <a:off x="-527565" y="44738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3" name="椭圆 1342"/>
              <p:cNvSpPr>
                <a:spLocks noChangeAspect="1"/>
              </p:cNvSpPr>
              <p:nvPr/>
            </p:nvSpPr>
            <p:spPr>
              <a:xfrm>
                <a:off x="-197365" y="2829182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4" name="椭圆 1343"/>
              <p:cNvSpPr>
                <a:spLocks noChangeAspect="1"/>
              </p:cNvSpPr>
              <p:nvPr/>
            </p:nvSpPr>
            <p:spPr>
              <a:xfrm>
                <a:off x="-95765" y="1527433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5" name="椭圆 1344"/>
              <p:cNvSpPr>
                <a:spLocks noChangeAspect="1"/>
              </p:cNvSpPr>
              <p:nvPr/>
            </p:nvSpPr>
            <p:spPr>
              <a:xfrm>
                <a:off x="-933965" y="24735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6" name="椭圆 1345"/>
              <p:cNvSpPr>
                <a:spLocks noChangeAspect="1"/>
              </p:cNvSpPr>
              <p:nvPr/>
            </p:nvSpPr>
            <p:spPr>
              <a:xfrm>
                <a:off x="463035" y="51024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7" name="椭圆 1346"/>
              <p:cNvSpPr>
                <a:spLocks noChangeAspect="1"/>
              </p:cNvSpPr>
              <p:nvPr/>
            </p:nvSpPr>
            <p:spPr>
              <a:xfrm>
                <a:off x="2990335" y="2530732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8" name="椭圆 1347"/>
              <p:cNvSpPr>
                <a:spLocks noChangeAspect="1"/>
              </p:cNvSpPr>
              <p:nvPr/>
            </p:nvSpPr>
            <p:spPr>
              <a:xfrm>
                <a:off x="590035" y="1108333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9" name="椭圆 1348"/>
              <p:cNvSpPr>
                <a:spLocks noChangeAspect="1"/>
              </p:cNvSpPr>
              <p:nvPr/>
            </p:nvSpPr>
            <p:spPr>
              <a:xfrm>
                <a:off x="-705365" y="60422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0" name="椭圆 1349"/>
              <p:cNvSpPr>
                <a:spLocks noChangeAspect="1"/>
              </p:cNvSpPr>
              <p:nvPr/>
            </p:nvSpPr>
            <p:spPr>
              <a:xfrm>
                <a:off x="-362465" y="24608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1" name="椭圆 1350"/>
              <p:cNvSpPr>
                <a:spLocks noChangeAspect="1"/>
              </p:cNvSpPr>
              <p:nvPr/>
            </p:nvSpPr>
            <p:spPr>
              <a:xfrm>
                <a:off x="-514865" y="57120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2" name="椭圆 1351"/>
              <p:cNvSpPr>
                <a:spLocks noChangeAspect="1"/>
              </p:cNvSpPr>
              <p:nvPr/>
            </p:nvSpPr>
            <p:spPr>
              <a:xfrm>
                <a:off x="-692665" y="63915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3" name="椭圆 1352"/>
              <p:cNvSpPr>
                <a:spLocks noChangeAspect="1"/>
              </p:cNvSpPr>
              <p:nvPr/>
            </p:nvSpPr>
            <p:spPr>
              <a:xfrm>
                <a:off x="-476765" y="23719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4" name="椭圆 1353"/>
              <p:cNvSpPr>
                <a:spLocks noChangeAspect="1"/>
              </p:cNvSpPr>
              <p:nvPr/>
            </p:nvSpPr>
            <p:spPr>
              <a:xfrm>
                <a:off x="-692665" y="38578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5" name="椭圆 1354"/>
              <p:cNvSpPr>
                <a:spLocks noChangeAspect="1"/>
              </p:cNvSpPr>
              <p:nvPr/>
            </p:nvSpPr>
            <p:spPr>
              <a:xfrm>
                <a:off x="-730765" y="1463933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6" name="椭圆 1355"/>
              <p:cNvSpPr>
                <a:spLocks noChangeAspect="1"/>
              </p:cNvSpPr>
              <p:nvPr/>
            </p:nvSpPr>
            <p:spPr>
              <a:xfrm>
                <a:off x="1237735" y="22195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7" name="椭圆 1356"/>
              <p:cNvSpPr>
                <a:spLocks noChangeAspect="1"/>
              </p:cNvSpPr>
              <p:nvPr/>
            </p:nvSpPr>
            <p:spPr>
              <a:xfrm>
                <a:off x="628135" y="3203832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8" name="椭圆 1357"/>
              <p:cNvSpPr>
                <a:spLocks noChangeAspect="1"/>
              </p:cNvSpPr>
              <p:nvPr/>
            </p:nvSpPr>
            <p:spPr>
              <a:xfrm>
                <a:off x="2672835" y="1413133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9" name="椭圆 1358"/>
              <p:cNvSpPr>
                <a:spLocks noChangeAspect="1"/>
              </p:cNvSpPr>
              <p:nvPr/>
            </p:nvSpPr>
            <p:spPr>
              <a:xfrm>
                <a:off x="-362465" y="36038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0" name="椭圆 1359"/>
              <p:cNvSpPr>
                <a:spLocks noChangeAspect="1"/>
              </p:cNvSpPr>
              <p:nvPr/>
            </p:nvSpPr>
            <p:spPr>
              <a:xfrm>
                <a:off x="1098035" y="3946782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1" name="椭圆 1360"/>
              <p:cNvSpPr>
                <a:spLocks noChangeAspect="1"/>
              </p:cNvSpPr>
              <p:nvPr/>
            </p:nvSpPr>
            <p:spPr>
              <a:xfrm>
                <a:off x="-248165" y="3019682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2" name="椭圆 1361"/>
              <p:cNvSpPr>
                <a:spLocks noChangeAspect="1"/>
              </p:cNvSpPr>
              <p:nvPr/>
            </p:nvSpPr>
            <p:spPr>
              <a:xfrm>
                <a:off x="-819665" y="2651382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3" name="椭圆 1362"/>
              <p:cNvSpPr>
                <a:spLocks noChangeAspect="1"/>
              </p:cNvSpPr>
              <p:nvPr/>
            </p:nvSpPr>
            <p:spPr>
              <a:xfrm>
                <a:off x="-1010165" y="1343283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4" name="椭圆 1363"/>
              <p:cNvSpPr>
                <a:spLocks noChangeAspect="1"/>
              </p:cNvSpPr>
              <p:nvPr/>
            </p:nvSpPr>
            <p:spPr>
              <a:xfrm>
                <a:off x="755135" y="6505832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5" name="椭圆 1364"/>
              <p:cNvSpPr>
                <a:spLocks noChangeAspect="1"/>
              </p:cNvSpPr>
              <p:nvPr/>
            </p:nvSpPr>
            <p:spPr>
              <a:xfrm>
                <a:off x="3142735" y="51913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6" name="椭圆 1365"/>
              <p:cNvSpPr>
                <a:spLocks noChangeAspect="1"/>
              </p:cNvSpPr>
              <p:nvPr/>
            </p:nvSpPr>
            <p:spPr>
              <a:xfrm>
                <a:off x="145535" y="1527433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7" name="椭圆 1366"/>
              <p:cNvSpPr>
                <a:spLocks noChangeAspect="1"/>
              </p:cNvSpPr>
              <p:nvPr/>
            </p:nvSpPr>
            <p:spPr>
              <a:xfrm>
                <a:off x="2761735" y="30196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8" name="椭圆 1367"/>
              <p:cNvSpPr>
                <a:spLocks noChangeAspect="1"/>
              </p:cNvSpPr>
              <p:nvPr/>
            </p:nvSpPr>
            <p:spPr>
              <a:xfrm>
                <a:off x="-489465" y="42769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9" name="椭圆 1368"/>
              <p:cNvSpPr>
                <a:spLocks noChangeAspect="1"/>
              </p:cNvSpPr>
              <p:nvPr/>
            </p:nvSpPr>
            <p:spPr>
              <a:xfrm>
                <a:off x="-95765" y="41245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0" name="椭圆 1369"/>
              <p:cNvSpPr>
                <a:spLocks noChangeAspect="1"/>
              </p:cNvSpPr>
              <p:nvPr/>
            </p:nvSpPr>
            <p:spPr>
              <a:xfrm>
                <a:off x="-6865" y="27275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1" name="椭圆 1370"/>
              <p:cNvSpPr>
                <a:spLocks noChangeAspect="1"/>
              </p:cNvSpPr>
              <p:nvPr/>
            </p:nvSpPr>
            <p:spPr>
              <a:xfrm>
                <a:off x="1415535" y="48865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2" name="椭圆 1371"/>
              <p:cNvSpPr>
                <a:spLocks noChangeAspect="1"/>
              </p:cNvSpPr>
              <p:nvPr/>
            </p:nvSpPr>
            <p:spPr>
              <a:xfrm>
                <a:off x="-641865" y="6588383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3" name="椭圆 1372"/>
              <p:cNvSpPr>
                <a:spLocks noChangeAspect="1"/>
              </p:cNvSpPr>
              <p:nvPr/>
            </p:nvSpPr>
            <p:spPr>
              <a:xfrm>
                <a:off x="-489465" y="4340482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4" name="椭圆 1373"/>
              <p:cNvSpPr>
                <a:spLocks noChangeAspect="1"/>
              </p:cNvSpPr>
              <p:nvPr/>
            </p:nvSpPr>
            <p:spPr>
              <a:xfrm>
                <a:off x="2939535" y="47532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5" name="椭圆 1374"/>
              <p:cNvSpPr>
                <a:spLocks noChangeAspect="1"/>
              </p:cNvSpPr>
              <p:nvPr/>
            </p:nvSpPr>
            <p:spPr>
              <a:xfrm>
                <a:off x="640835" y="4943732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6" name="椭圆 1375"/>
              <p:cNvSpPr>
                <a:spLocks noChangeAspect="1"/>
              </p:cNvSpPr>
              <p:nvPr/>
            </p:nvSpPr>
            <p:spPr>
              <a:xfrm>
                <a:off x="-489465" y="1705232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7" name="椭圆 1376"/>
              <p:cNvSpPr>
                <a:spLocks noChangeAspect="1"/>
              </p:cNvSpPr>
              <p:nvPr/>
            </p:nvSpPr>
            <p:spPr>
              <a:xfrm>
                <a:off x="615435" y="509613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8" name="椭圆 1377"/>
              <p:cNvSpPr>
                <a:spLocks noChangeAspect="1"/>
              </p:cNvSpPr>
              <p:nvPr/>
            </p:nvSpPr>
            <p:spPr>
              <a:xfrm>
                <a:off x="-184665" y="44230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9" name="椭圆 1378"/>
              <p:cNvSpPr>
                <a:spLocks noChangeAspect="1"/>
              </p:cNvSpPr>
              <p:nvPr/>
            </p:nvSpPr>
            <p:spPr>
              <a:xfrm>
                <a:off x="-32265" y="5304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0" name="椭圆 1379"/>
              <p:cNvSpPr>
                <a:spLocks noChangeAspect="1"/>
              </p:cNvSpPr>
              <p:nvPr/>
            </p:nvSpPr>
            <p:spPr>
              <a:xfrm>
                <a:off x="1555235" y="19211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1" name="椭圆 1380"/>
              <p:cNvSpPr>
                <a:spLocks noChangeAspect="1"/>
              </p:cNvSpPr>
              <p:nvPr/>
            </p:nvSpPr>
            <p:spPr>
              <a:xfrm>
                <a:off x="-578365" y="5299332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2" name="椭圆 1381"/>
              <p:cNvSpPr>
                <a:spLocks noChangeAspect="1"/>
              </p:cNvSpPr>
              <p:nvPr/>
            </p:nvSpPr>
            <p:spPr>
              <a:xfrm>
                <a:off x="501135" y="58136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3" name="椭圆 1382"/>
              <p:cNvSpPr>
                <a:spLocks noChangeAspect="1"/>
              </p:cNvSpPr>
              <p:nvPr/>
            </p:nvSpPr>
            <p:spPr>
              <a:xfrm>
                <a:off x="-997465" y="65502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4" name="椭圆 1383"/>
              <p:cNvSpPr>
                <a:spLocks noChangeAspect="1"/>
              </p:cNvSpPr>
              <p:nvPr/>
            </p:nvSpPr>
            <p:spPr>
              <a:xfrm>
                <a:off x="158235" y="33625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5" name="椭圆 1384"/>
              <p:cNvSpPr>
                <a:spLocks noChangeAspect="1"/>
              </p:cNvSpPr>
              <p:nvPr/>
            </p:nvSpPr>
            <p:spPr>
              <a:xfrm>
                <a:off x="1720335" y="40102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6" name="椭圆 1385"/>
              <p:cNvSpPr>
                <a:spLocks noChangeAspect="1"/>
              </p:cNvSpPr>
              <p:nvPr/>
            </p:nvSpPr>
            <p:spPr>
              <a:xfrm>
                <a:off x="374135" y="29815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7" name="椭圆 1386"/>
              <p:cNvSpPr>
                <a:spLocks noChangeAspect="1"/>
              </p:cNvSpPr>
              <p:nvPr/>
            </p:nvSpPr>
            <p:spPr>
              <a:xfrm>
                <a:off x="2012435" y="22132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8" name="椭圆 1387"/>
              <p:cNvSpPr>
                <a:spLocks noChangeAspect="1"/>
              </p:cNvSpPr>
              <p:nvPr/>
            </p:nvSpPr>
            <p:spPr>
              <a:xfrm>
                <a:off x="43935" y="1946532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9" name="椭圆 1388"/>
              <p:cNvSpPr>
                <a:spLocks noChangeAspect="1"/>
              </p:cNvSpPr>
              <p:nvPr/>
            </p:nvSpPr>
            <p:spPr>
              <a:xfrm>
                <a:off x="780535" y="58263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0" name="椭圆 1389"/>
              <p:cNvSpPr>
                <a:spLocks noChangeAspect="1"/>
              </p:cNvSpPr>
              <p:nvPr/>
            </p:nvSpPr>
            <p:spPr>
              <a:xfrm>
                <a:off x="-438665" y="930533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1" name="椭圆 1390"/>
              <p:cNvSpPr>
                <a:spLocks noChangeAspect="1"/>
              </p:cNvSpPr>
              <p:nvPr/>
            </p:nvSpPr>
            <p:spPr>
              <a:xfrm>
                <a:off x="-489465" y="1057533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2" name="椭圆 1391"/>
              <p:cNvSpPr>
                <a:spLocks noChangeAspect="1"/>
              </p:cNvSpPr>
              <p:nvPr/>
            </p:nvSpPr>
            <p:spPr>
              <a:xfrm>
                <a:off x="-984765" y="5685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3" name="椭圆 1392"/>
              <p:cNvSpPr>
                <a:spLocks noChangeAspect="1"/>
              </p:cNvSpPr>
              <p:nvPr/>
            </p:nvSpPr>
            <p:spPr>
              <a:xfrm>
                <a:off x="170935" y="40864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4" name="椭圆 1393"/>
              <p:cNvSpPr>
                <a:spLocks noChangeAspect="1"/>
              </p:cNvSpPr>
              <p:nvPr/>
            </p:nvSpPr>
            <p:spPr>
              <a:xfrm>
                <a:off x="1364735" y="36546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5" name="椭圆 1394"/>
              <p:cNvSpPr>
                <a:spLocks noChangeAspect="1"/>
              </p:cNvSpPr>
              <p:nvPr/>
            </p:nvSpPr>
            <p:spPr>
              <a:xfrm>
                <a:off x="-895865" y="28545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6" name="椭圆 1395"/>
              <p:cNvSpPr>
                <a:spLocks noChangeAspect="1"/>
              </p:cNvSpPr>
              <p:nvPr/>
            </p:nvSpPr>
            <p:spPr>
              <a:xfrm>
                <a:off x="2012435" y="1127383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7" name="椭圆 1396"/>
              <p:cNvSpPr>
                <a:spLocks noChangeAspect="1"/>
              </p:cNvSpPr>
              <p:nvPr/>
            </p:nvSpPr>
            <p:spPr>
              <a:xfrm>
                <a:off x="-921265" y="65375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8" name="椭圆 1397"/>
              <p:cNvSpPr>
                <a:spLocks noChangeAspect="1"/>
              </p:cNvSpPr>
              <p:nvPr/>
            </p:nvSpPr>
            <p:spPr>
              <a:xfrm>
                <a:off x="-197365" y="57247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9" name="椭圆 1398"/>
              <p:cNvSpPr>
                <a:spLocks noChangeAspect="1"/>
              </p:cNvSpPr>
              <p:nvPr/>
            </p:nvSpPr>
            <p:spPr>
              <a:xfrm>
                <a:off x="-718065" y="46516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0" name="椭圆 1399"/>
              <p:cNvSpPr>
                <a:spLocks noChangeAspect="1"/>
              </p:cNvSpPr>
              <p:nvPr/>
            </p:nvSpPr>
            <p:spPr>
              <a:xfrm>
                <a:off x="1021835" y="1527433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1" name="椭圆 1400"/>
              <p:cNvSpPr>
                <a:spLocks noChangeAspect="1"/>
              </p:cNvSpPr>
              <p:nvPr/>
            </p:nvSpPr>
            <p:spPr>
              <a:xfrm>
                <a:off x="-921265" y="25434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2" name="椭圆 1401"/>
              <p:cNvSpPr>
                <a:spLocks noChangeAspect="1"/>
              </p:cNvSpPr>
              <p:nvPr/>
            </p:nvSpPr>
            <p:spPr>
              <a:xfrm>
                <a:off x="145535" y="38070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3" name="椭圆 1402"/>
              <p:cNvSpPr>
                <a:spLocks noChangeAspect="1"/>
              </p:cNvSpPr>
              <p:nvPr/>
            </p:nvSpPr>
            <p:spPr>
              <a:xfrm>
                <a:off x="1440935" y="47024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4" name="椭圆 1403"/>
              <p:cNvSpPr>
                <a:spLocks noChangeAspect="1"/>
              </p:cNvSpPr>
              <p:nvPr/>
            </p:nvSpPr>
            <p:spPr>
              <a:xfrm>
                <a:off x="-794265" y="61565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5" name="椭圆 1404"/>
              <p:cNvSpPr>
                <a:spLocks noChangeAspect="1"/>
              </p:cNvSpPr>
              <p:nvPr/>
            </p:nvSpPr>
            <p:spPr>
              <a:xfrm>
                <a:off x="1809235" y="790833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6" name="椭圆 1405"/>
              <p:cNvSpPr>
                <a:spLocks noChangeAspect="1"/>
              </p:cNvSpPr>
              <p:nvPr/>
            </p:nvSpPr>
            <p:spPr>
              <a:xfrm>
                <a:off x="-489465" y="1000383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7" name="椭圆 1406"/>
              <p:cNvSpPr>
                <a:spLocks noChangeAspect="1"/>
              </p:cNvSpPr>
              <p:nvPr/>
            </p:nvSpPr>
            <p:spPr>
              <a:xfrm>
                <a:off x="-502165" y="1057533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8" name="椭圆 1407"/>
              <p:cNvSpPr>
                <a:spLocks noChangeAspect="1"/>
              </p:cNvSpPr>
              <p:nvPr/>
            </p:nvSpPr>
            <p:spPr>
              <a:xfrm>
                <a:off x="-743465" y="270853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9" name="椭圆 1408"/>
              <p:cNvSpPr>
                <a:spLocks noChangeAspect="1"/>
              </p:cNvSpPr>
              <p:nvPr/>
            </p:nvSpPr>
            <p:spPr>
              <a:xfrm>
                <a:off x="-984765" y="49627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0" name="椭圆 1409"/>
              <p:cNvSpPr>
                <a:spLocks noChangeAspect="1"/>
              </p:cNvSpPr>
              <p:nvPr/>
            </p:nvSpPr>
            <p:spPr>
              <a:xfrm>
                <a:off x="-832365" y="52675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1" name="椭圆 1410"/>
              <p:cNvSpPr>
                <a:spLocks noChangeAspect="1"/>
              </p:cNvSpPr>
              <p:nvPr/>
            </p:nvSpPr>
            <p:spPr>
              <a:xfrm>
                <a:off x="132835" y="34959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2" name="椭圆 1411"/>
              <p:cNvSpPr>
                <a:spLocks noChangeAspect="1"/>
              </p:cNvSpPr>
              <p:nvPr/>
            </p:nvSpPr>
            <p:spPr>
              <a:xfrm>
                <a:off x="1606035" y="3399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3" name="椭圆 1412"/>
              <p:cNvSpPr>
                <a:spLocks noChangeAspect="1"/>
              </p:cNvSpPr>
              <p:nvPr/>
            </p:nvSpPr>
            <p:spPr>
              <a:xfrm>
                <a:off x="780535" y="5813682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4" name="椭圆 1413"/>
              <p:cNvSpPr>
                <a:spLocks noChangeAspect="1"/>
              </p:cNvSpPr>
              <p:nvPr/>
            </p:nvSpPr>
            <p:spPr>
              <a:xfrm>
                <a:off x="1694935" y="23529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5" name="椭圆 1414"/>
              <p:cNvSpPr>
                <a:spLocks noChangeAspect="1"/>
              </p:cNvSpPr>
              <p:nvPr/>
            </p:nvSpPr>
            <p:spPr>
              <a:xfrm>
                <a:off x="31235" y="790833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6" name="椭圆 1415"/>
              <p:cNvSpPr>
                <a:spLocks noChangeAspect="1"/>
              </p:cNvSpPr>
              <p:nvPr/>
            </p:nvSpPr>
            <p:spPr>
              <a:xfrm>
                <a:off x="-260865" y="1502033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7" name="椭圆 1416"/>
              <p:cNvSpPr>
                <a:spLocks noChangeAspect="1"/>
              </p:cNvSpPr>
              <p:nvPr/>
            </p:nvSpPr>
            <p:spPr>
              <a:xfrm>
                <a:off x="-629165" y="384433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8" name="椭圆 1417"/>
              <p:cNvSpPr>
                <a:spLocks noChangeAspect="1"/>
              </p:cNvSpPr>
              <p:nvPr/>
            </p:nvSpPr>
            <p:spPr>
              <a:xfrm>
                <a:off x="551935" y="650583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9" name="椭圆 1418"/>
              <p:cNvSpPr>
                <a:spLocks noChangeAspect="1"/>
              </p:cNvSpPr>
              <p:nvPr/>
            </p:nvSpPr>
            <p:spPr>
              <a:xfrm>
                <a:off x="-1022865" y="214338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0" name="椭圆 1419"/>
              <p:cNvSpPr>
                <a:spLocks noChangeAspect="1"/>
              </p:cNvSpPr>
              <p:nvPr/>
            </p:nvSpPr>
            <p:spPr>
              <a:xfrm>
                <a:off x="-946665" y="64740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1" name="椭圆 1420"/>
              <p:cNvSpPr>
                <a:spLocks noChangeAspect="1"/>
              </p:cNvSpPr>
              <p:nvPr/>
            </p:nvSpPr>
            <p:spPr>
              <a:xfrm>
                <a:off x="2609335" y="6828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2" name="椭圆 1421"/>
              <p:cNvSpPr>
                <a:spLocks noChangeAspect="1"/>
              </p:cNvSpPr>
              <p:nvPr/>
            </p:nvSpPr>
            <p:spPr>
              <a:xfrm>
                <a:off x="805935" y="6664583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3" name="椭圆 1422"/>
              <p:cNvSpPr>
                <a:spLocks noChangeAspect="1"/>
              </p:cNvSpPr>
              <p:nvPr/>
            </p:nvSpPr>
            <p:spPr>
              <a:xfrm>
                <a:off x="2317235" y="3635632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4" name="椭圆 1423"/>
              <p:cNvSpPr>
                <a:spLocks noChangeAspect="1"/>
              </p:cNvSpPr>
              <p:nvPr/>
            </p:nvSpPr>
            <p:spPr>
              <a:xfrm>
                <a:off x="-565665" y="19274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5" name="椭圆 1424"/>
              <p:cNvSpPr>
                <a:spLocks noChangeAspect="1"/>
              </p:cNvSpPr>
              <p:nvPr/>
            </p:nvSpPr>
            <p:spPr>
              <a:xfrm>
                <a:off x="1707635" y="34387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6" name="椭圆 1425"/>
              <p:cNvSpPr>
                <a:spLocks noChangeAspect="1"/>
              </p:cNvSpPr>
              <p:nvPr/>
            </p:nvSpPr>
            <p:spPr>
              <a:xfrm>
                <a:off x="-756165" y="1565533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7" name="椭圆 1426"/>
              <p:cNvSpPr>
                <a:spLocks noChangeAspect="1"/>
              </p:cNvSpPr>
              <p:nvPr/>
            </p:nvSpPr>
            <p:spPr>
              <a:xfrm>
                <a:off x="-438665" y="57184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8" name="椭圆 1427"/>
              <p:cNvSpPr>
                <a:spLocks noChangeAspect="1"/>
              </p:cNvSpPr>
              <p:nvPr/>
            </p:nvSpPr>
            <p:spPr>
              <a:xfrm>
                <a:off x="-832365" y="1032133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9" name="椭圆 1428"/>
              <p:cNvSpPr>
                <a:spLocks noChangeAspect="1"/>
              </p:cNvSpPr>
              <p:nvPr/>
            </p:nvSpPr>
            <p:spPr>
              <a:xfrm>
                <a:off x="767835" y="19401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0" name="椭圆 1429"/>
              <p:cNvSpPr>
                <a:spLocks noChangeAspect="1"/>
              </p:cNvSpPr>
              <p:nvPr/>
            </p:nvSpPr>
            <p:spPr>
              <a:xfrm>
                <a:off x="3701535" y="5870832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1" name="椭圆 1430"/>
              <p:cNvSpPr>
                <a:spLocks noChangeAspect="1"/>
              </p:cNvSpPr>
              <p:nvPr/>
            </p:nvSpPr>
            <p:spPr>
              <a:xfrm>
                <a:off x="-972065" y="42007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2" name="椭圆 1431"/>
              <p:cNvSpPr>
                <a:spLocks noChangeAspect="1"/>
              </p:cNvSpPr>
              <p:nvPr/>
            </p:nvSpPr>
            <p:spPr>
              <a:xfrm>
                <a:off x="2088635" y="5032632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3" name="椭圆 1432"/>
              <p:cNvSpPr>
                <a:spLocks noChangeAspect="1"/>
              </p:cNvSpPr>
              <p:nvPr/>
            </p:nvSpPr>
            <p:spPr>
              <a:xfrm>
                <a:off x="56635" y="39531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4" name="椭圆 1433"/>
              <p:cNvSpPr>
                <a:spLocks noChangeAspect="1"/>
              </p:cNvSpPr>
              <p:nvPr/>
            </p:nvSpPr>
            <p:spPr>
              <a:xfrm>
                <a:off x="-349765" y="55723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5" name="椭圆 1434"/>
              <p:cNvSpPr>
                <a:spLocks noChangeAspect="1"/>
              </p:cNvSpPr>
              <p:nvPr/>
            </p:nvSpPr>
            <p:spPr>
              <a:xfrm>
                <a:off x="-984765" y="63978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6" name="椭圆 1435"/>
              <p:cNvSpPr>
                <a:spLocks noChangeAspect="1"/>
              </p:cNvSpPr>
              <p:nvPr/>
            </p:nvSpPr>
            <p:spPr>
              <a:xfrm>
                <a:off x="-210065" y="44674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7" name="椭圆 1436"/>
              <p:cNvSpPr>
                <a:spLocks noChangeAspect="1"/>
              </p:cNvSpPr>
              <p:nvPr/>
            </p:nvSpPr>
            <p:spPr>
              <a:xfrm>
                <a:off x="-1022865" y="18385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8" name="椭圆 1437"/>
              <p:cNvSpPr>
                <a:spLocks noChangeAspect="1"/>
              </p:cNvSpPr>
              <p:nvPr/>
            </p:nvSpPr>
            <p:spPr>
              <a:xfrm>
                <a:off x="107435" y="62962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9" name="椭圆 1438"/>
              <p:cNvSpPr>
                <a:spLocks noChangeAspect="1"/>
              </p:cNvSpPr>
              <p:nvPr/>
            </p:nvSpPr>
            <p:spPr>
              <a:xfrm>
                <a:off x="2914135" y="29053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0" name="椭圆 1439"/>
              <p:cNvSpPr>
                <a:spLocks noChangeAspect="1"/>
              </p:cNvSpPr>
              <p:nvPr/>
            </p:nvSpPr>
            <p:spPr>
              <a:xfrm>
                <a:off x="-654565" y="2987932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1" name="椭圆 1440"/>
              <p:cNvSpPr>
                <a:spLocks noChangeAspect="1"/>
              </p:cNvSpPr>
              <p:nvPr/>
            </p:nvSpPr>
            <p:spPr>
              <a:xfrm>
                <a:off x="1783835" y="526123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2" name="椭圆 1441"/>
              <p:cNvSpPr>
                <a:spLocks noChangeAspect="1"/>
              </p:cNvSpPr>
              <p:nvPr/>
            </p:nvSpPr>
            <p:spPr>
              <a:xfrm>
                <a:off x="-451365" y="62200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3" name="椭圆 1442"/>
              <p:cNvSpPr>
                <a:spLocks noChangeAspect="1"/>
              </p:cNvSpPr>
              <p:nvPr/>
            </p:nvSpPr>
            <p:spPr>
              <a:xfrm>
                <a:off x="2291835" y="1032133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4" name="椭圆 1443"/>
              <p:cNvSpPr>
                <a:spLocks noChangeAspect="1"/>
              </p:cNvSpPr>
              <p:nvPr/>
            </p:nvSpPr>
            <p:spPr>
              <a:xfrm>
                <a:off x="-527565" y="2860932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5" name="椭圆 1444"/>
              <p:cNvSpPr>
                <a:spLocks noChangeAspect="1"/>
              </p:cNvSpPr>
              <p:nvPr/>
            </p:nvSpPr>
            <p:spPr>
              <a:xfrm>
                <a:off x="323335" y="263233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6" name="椭圆 1445"/>
              <p:cNvSpPr>
                <a:spLocks noChangeAspect="1"/>
              </p:cNvSpPr>
              <p:nvPr/>
            </p:nvSpPr>
            <p:spPr>
              <a:xfrm>
                <a:off x="-781565" y="40229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7" name="椭圆 1446"/>
              <p:cNvSpPr>
                <a:spLocks noChangeAspect="1"/>
              </p:cNvSpPr>
              <p:nvPr/>
            </p:nvSpPr>
            <p:spPr>
              <a:xfrm>
                <a:off x="132835" y="3102232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8" name="椭圆 1447"/>
              <p:cNvSpPr>
                <a:spLocks noChangeAspect="1"/>
              </p:cNvSpPr>
              <p:nvPr/>
            </p:nvSpPr>
            <p:spPr>
              <a:xfrm>
                <a:off x="3130035" y="6638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9" name="椭圆 1448"/>
              <p:cNvSpPr>
                <a:spLocks noChangeAspect="1"/>
              </p:cNvSpPr>
              <p:nvPr/>
            </p:nvSpPr>
            <p:spPr>
              <a:xfrm>
                <a:off x="475735" y="6442332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0" name="椭圆 1449"/>
              <p:cNvSpPr>
                <a:spLocks noChangeAspect="1"/>
              </p:cNvSpPr>
              <p:nvPr/>
            </p:nvSpPr>
            <p:spPr>
              <a:xfrm>
                <a:off x="2685535" y="708282"/>
                <a:ext cx="88900" cy="88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1" name="椭圆 1450"/>
              <p:cNvSpPr>
                <a:spLocks noChangeAspect="1"/>
              </p:cNvSpPr>
              <p:nvPr/>
            </p:nvSpPr>
            <p:spPr>
              <a:xfrm>
                <a:off x="-629165" y="3267332"/>
                <a:ext cx="50800" cy="50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2" name="椭圆 1451"/>
              <p:cNvSpPr>
                <a:spLocks noChangeAspect="1"/>
              </p:cNvSpPr>
              <p:nvPr/>
            </p:nvSpPr>
            <p:spPr>
              <a:xfrm>
                <a:off x="1110735" y="847983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3" name="椭圆 1452"/>
              <p:cNvSpPr>
                <a:spLocks noChangeAspect="1"/>
              </p:cNvSpPr>
              <p:nvPr/>
            </p:nvSpPr>
            <p:spPr>
              <a:xfrm>
                <a:off x="-845065" y="18893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4" name="椭圆 1453"/>
              <p:cNvSpPr>
                <a:spLocks noChangeAspect="1"/>
              </p:cNvSpPr>
              <p:nvPr/>
            </p:nvSpPr>
            <p:spPr>
              <a:xfrm>
                <a:off x="323335" y="17687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5" name="椭圆 1454"/>
              <p:cNvSpPr>
                <a:spLocks noChangeAspect="1"/>
              </p:cNvSpPr>
              <p:nvPr/>
            </p:nvSpPr>
            <p:spPr>
              <a:xfrm>
                <a:off x="-616465" y="1933832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6" name="椭圆 1455"/>
              <p:cNvSpPr>
                <a:spLocks noChangeAspect="1"/>
              </p:cNvSpPr>
              <p:nvPr/>
            </p:nvSpPr>
            <p:spPr>
              <a:xfrm>
                <a:off x="996435" y="37118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7" name="椭圆 1456"/>
              <p:cNvSpPr>
                <a:spLocks noChangeAspect="1"/>
              </p:cNvSpPr>
              <p:nvPr/>
            </p:nvSpPr>
            <p:spPr>
              <a:xfrm>
                <a:off x="2355335" y="1375033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8" name="椭圆 1457"/>
              <p:cNvSpPr>
                <a:spLocks noChangeAspect="1"/>
              </p:cNvSpPr>
              <p:nvPr/>
            </p:nvSpPr>
            <p:spPr>
              <a:xfrm>
                <a:off x="-603765" y="57755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9" name="椭圆 1458"/>
              <p:cNvSpPr>
                <a:spLocks noChangeAspect="1"/>
              </p:cNvSpPr>
              <p:nvPr/>
            </p:nvSpPr>
            <p:spPr>
              <a:xfrm>
                <a:off x="577335" y="39404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0" name="椭圆 1459"/>
              <p:cNvSpPr>
                <a:spLocks noChangeAspect="1"/>
              </p:cNvSpPr>
              <p:nvPr/>
            </p:nvSpPr>
            <p:spPr>
              <a:xfrm>
                <a:off x="-451365" y="43658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1" name="椭圆 1460"/>
              <p:cNvSpPr>
                <a:spLocks noChangeAspect="1"/>
              </p:cNvSpPr>
              <p:nvPr/>
            </p:nvSpPr>
            <p:spPr>
              <a:xfrm>
                <a:off x="-146565" y="3241932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2" name="椭圆 1461"/>
              <p:cNvSpPr>
                <a:spLocks noChangeAspect="1"/>
              </p:cNvSpPr>
              <p:nvPr/>
            </p:nvSpPr>
            <p:spPr>
              <a:xfrm>
                <a:off x="-540265" y="188303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3" name="椭圆 1462"/>
              <p:cNvSpPr>
                <a:spLocks noChangeAspect="1"/>
              </p:cNvSpPr>
              <p:nvPr/>
            </p:nvSpPr>
            <p:spPr>
              <a:xfrm>
                <a:off x="1123435" y="63978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4" name="椭圆 1463"/>
              <p:cNvSpPr>
                <a:spLocks noChangeAspect="1"/>
              </p:cNvSpPr>
              <p:nvPr/>
            </p:nvSpPr>
            <p:spPr>
              <a:xfrm>
                <a:off x="-1022865" y="65693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5" name="椭圆 1464"/>
              <p:cNvSpPr>
                <a:spLocks noChangeAspect="1"/>
              </p:cNvSpPr>
              <p:nvPr/>
            </p:nvSpPr>
            <p:spPr>
              <a:xfrm>
                <a:off x="1580635" y="5812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6" name="椭圆 1465"/>
              <p:cNvSpPr>
                <a:spLocks noChangeAspect="1"/>
              </p:cNvSpPr>
              <p:nvPr/>
            </p:nvSpPr>
            <p:spPr>
              <a:xfrm>
                <a:off x="2634735" y="564223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7" name="椭圆 1466"/>
              <p:cNvSpPr>
                <a:spLocks noChangeAspect="1"/>
              </p:cNvSpPr>
              <p:nvPr/>
            </p:nvSpPr>
            <p:spPr>
              <a:xfrm>
                <a:off x="717035" y="22322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8" name="椭圆 1467"/>
              <p:cNvSpPr>
                <a:spLocks noChangeAspect="1"/>
              </p:cNvSpPr>
              <p:nvPr/>
            </p:nvSpPr>
            <p:spPr>
              <a:xfrm>
                <a:off x="2393435" y="962283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9" name="椭圆 1468"/>
              <p:cNvSpPr>
                <a:spLocks noChangeAspect="1"/>
              </p:cNvSpPr>
              <p:nvPr/>
            </p:nvSpPr>
            <p:spPr>
              <a:xfrm>
                <a:off x="-44965" y="1451233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0" name="椭圆 1469"/>
              <p:cNvSpPr>
                <a:spLocks noChangeAspect="1"/>
              </p:cNvSpPr>
              <p:nvPr/>
            </p:nvSpPr>
            <p:spPr>
              <a:xfrm>
                <a:off x="1034535" y="620738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1" name="椭圆 1470"/>
              <p:cNvSpPr>
                <a:spLocks noChangeAspect="1"/>
              </p:cNvSpPr>
              <p:nvPr/>
            </p:nvSpPr>
            <p:spPr>
              <a:xfrm>
                <a:off x="-806965" y="3407032"/>
                <a:ext cx="127000" cy="127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2" name="椭圆 1471"/>
              <p:cNvSpPr>
                <a:spLocks noChangeAspect="1"/>
              </p:cNvSpPr>
              <p:nvPr/>
            </p:nvSpPr>
            <p:spPr>
              <a:xfrm>
                <a:off x="1574284" y="5909430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12" name="文本框 1611"/>
            <p:cNvSpPr txBox="1"/>
            <p:nvPr/>
          </p:nvSpPr>
          <p:spPr>
            <a:xfrm>
              <a:off x="5587638" y="3955374"/>
              <a:ext cx="2717624" cy="388567"/>
            </a:xfrm>
            <a:custGeom>
              <a:avLst/>
              <a:gdLst/>
              <a:ahLst/>
              <a:cxnLst/>
              <a:rect l="l" t="t" r="r" b="b"/>
              <a:pathLst>
                <a:path w="2717624" h="388567">
                  <a:moveTo>
                    <a:pt x="2303585" y="313260"/>
                  </a:moveTo>
                  <a:lnTo>
                    <a:pt x="2303585" y="346002"/>
                  </a:lnTo>
                  <a:lnTo>
                    <a:pt x="2476523" y="346002"/>
                  </a:lnTo>
                  <a:lnTo>
                    <a:pt x="2476523" y="313260"/>
                  </a:lnTo>
                  <a:close/>
                  <a:moveTo>
                    <a:pt x="2303585" y="266974"/>
                  </a:moveTo>
                  <a:lnTo>
                    <a:pt x="2303585" y="299568"/>
                  </a:lnTo>
                  <a:lnTo>
                    <a:pt x="2476523" y="299568"/>
                  </a:lnTo>
                  <a:lnTo>
                    <a:pt x="2476523" y="266974"/>
                  </a:lnTo>
                  <a:close/>
                  <a:moveTo>
                    <a:pt x="1433912" y="240785"/>
                  </a:moveTo>
                  <a:lnTo>
                    <a:pt x="1433912" y="270983"/>
                  </a:lnTo>
                  <a:lnTo>
                    <a:pt x="1548705" y="270983"/>
                  </a:lnTo>
                  <a:lnTo>
                    <a:pt x="1548705" y="240785"/>
                  </a:lnTo>
                  <a:close/>
                  <a:moveTo>
                    <a:pt x="1298320" y="240785"/>
                  </a:moveTo>
                  <a:lnTo>
                    <a:pt x="1298320" y="270983"/>
                  </a:lnTo>
                  <a:lnTo>
                    <a:pt x="1413513" y="270983"/>
                  </a:lnTo>
                  <a:lnTo>
                    <a:pt x="1413513" y="240785"/>
                  </a:lnTo>
                  <a:close/>
                  <a:moveTo>
                    <a:pt x="2093290" y="237655"/>
                  </a:moveTo>
                  <a:lnTo>
                    <a:pt x="2093290" y="289894"/>
                  </a:lnTo>
                  <a:lnTo>
                    <a:pt x="2151780" y="289894"/>
                  </a:lnTo>
                  <a:lnTo>
                    <a:pt x="2151780" y="237655"/>
                  </a:lnTo>
                  <a:close/>
                  <a:moveTo>
                    <a:pt x="2018876" y="237655"/>
                  </a:moveTo>
                  <a:lnTo>
                    <a:pt x="2018876" y="289894"/>
                  </a:lnTo>
                  <a:lnTo>
                    <a:pt x="2077515" y="289894"/>
                  </a:lnTo>
                  <a:lnTo>
                    <a:pt x="2077515" y="237655"/>
                  </a:lnTo>
                  <a:close/>
                  <a:moveTo>
                    <a:pt x="2303585" y="220689"/>
                  </a:moveTo>
                  <a:lnTo>
                    <a:pt x="2303585" y="253282"/>
                  </a:lnTo>
                  <a:lnTo>
                    <a:pt x="2476523" y="253282"/>
                  </a:lnTo>
                  <a:lnTo>
                    <a:pt x="2476523" y="220689"/>
                  </a:lnTo>
                  <a:close/>
                  <a:moveTo>
                    <a:pt x="1433912" y="196188"/>
                  </a:moveTo>
                  <a:lnTo>
                    <a:pt x="1433912" y="225986"/>
                  </a:lnTo>
                  <a:lnTo>
                    <a:pt x="1548705" y="225986"/>
                  </a:lnTo>
                  <a:lnTo>
                    <a:pt x="1548705" y="196188"/>
                  </a:lnTo>
                  <a:close/>
                  <a:moveTo>
                    <a:pt x="1298320" y="196188"/>
                  </a:moveTo>
                  <a:lnTo>
                    <a:pt x="1298320" y="225986"/>
                  </a:lnTo>
                  <a:lnTo>
                    <a:pt x="1413513" y="225986"/>
                  </a:lnTo>
                  <a:lnTo>
                    <a:pt x="1413513" y="196188"/>
                  </a:lnTo>
                  <a:close/>
                  <a:moveTo>
                    <a:pt x="1277922" y="180989"/>
                  </a:moveTo>
                  <a:lnTo>
                    <a:pt x="1569104" y="180989"/>
                  </a:lnTo>
                  <a:lnTo>
                    <a:pt x="1569104" y="286182"/>
                  </a:lnTo>
                  <a:lnTo>
                    <a:pt x="1433912" y="286182"/>
                  </a:lnTo>
                  <a:lnTo>
                    <a:pt x="1433912" y="313581"/>
                  </a:lnTo>
                  <a:lnTo>
                    <a:pt x="1585903" y="313581"/>
                  </a:lnTo>
                  <a:lnTo>
                    <a:pt x="1585903" y="329180"/>
                  </a:lnTo>
                  <a:lnTo>
                    <a:pt x="1433912" y="329180"/>
                  </a:lnTo>
                  <a:lnTo>
                    <a:pt x="1433912" y="356978"/>
                  </a:lnTo>
                  <a:lnTo>
                    <a:pt x="1616701" y="356978"/>
                  </a:lnTo>
                  <a:lnTo>
                    <a:pt x="1616701" y="372977"/>
                  </a:lnTo>
                  <a:lnTo>
                    <a:pt x="1230325" y="372977"/>
                  </a:lnTo>
                  <a:lnTo>
                    <a:pt x="1230325" y="356978"/>
                  </a:lnTo>
                  <a:lnTo>
                    <a:pt x="1413513" y="356978"/>
                  </a:lnTo>
                  <a:lnTo>
                    <a:pt x="1413513" y="329180"/>
                  </a:lnTo>
                  <a:lnTo>
                    <a:pt x="1261523" y="329180"/>
                  </a:lnTo>
                  <a:lnTo>
                    <a:pt x="1261523" y="313581"/>
                  </a:lnTo>
                  <a:lnTo>
                    <a:pt x="1413513" y="313581"/>
                  </a:lnTo>
                  <a:lnTo>
                    <a:pt x="1413513" y="286182"/>
                  </a:lnTo>
                  <a:lnTo>
                    <a:pt x="1277922" y="286182"/>
                  </a:lnTo>
                  <a:close/>
                  <a:moveTo>
                    <a:pt x="2303585" y="174403"/>
                  </a:moveTo>
                  <a:lnTo>
                    <a:pt x="2303585" y="206996"/>
                  </a:lnTo>
                  <a:lnTo>
                    <a:pt x="2476523" y="206996"/>
                  </a:lnTo>
                  <a:lnTo>
                    <a:pt x="2476523" y="174403"/>
                  </a:lnTo>
                  <a:close/>
                  <a:moveTo>
                    <a:pt x="2093290" y="171575"/>
                  </a:moveTo>
                  <a:lnTo>
                    <a:pt x="2093290" y="223367"/>
                  </a:lnTo>
                  <a:lnTo>
                    <a:pt x="2151780" y="223367"/>
                  </a:lnTo>
                  <a:lnTo>
                    <a:pt x="2151780" y="171575"/>
                  </a:lnTo>
                  <a:close/>
                  <a:moveTo>
                    <a:pt x="2018876" y="171575"/>
                  </a:moveTo>
                  <a:lnTo>
                    <a:pt x="2018876" y="223367"/>
                  </a:lnTo>
                  <a:lnTo>
                    <a:pt x="2077515" y="223367"/>
                  </a:lnTo>
                  <a:lnTo>
                    <a:pt x="2077515" y="171575"/>
                  </a:lnTo>
                  <a:close/>
                  <a:moveTo>
                    <a:pt x="1232924" y="140391"/>
                  </a:moveTo>
                  <a:lnTo>
                    <a:pt x="1614901" y="140391"/>
                  </a:lnTo>
                  <a:lnTo>
                    <a:pt x="1614901" y="155990"/>
                  </a:lnTo>
                  <a:lnTo>
                    <a:pt x="1232924" y="155990"/>
                  </a:lnTo>
                  <a:close/>
                  <a:moveTo>
                    <a:pt x="214587" y="124392"/>
                  </a:moveTo>
                  <a:cubicBezTo>
                    <a:pt x="228052" y="187188"/>
                    <a:pt x="239652" y="243852"/>
                    <a:pt x="249384" y="294382"/>
                  </a:cubicBezTo>
                  <a:lnTo>
                    <a:pt x="227786" y="298582"/>
                  </a:lnTo>
                  <a:cubicBezTo>
                    <a:pt x="217253" y="240718"/>
                    <a:pt x="205920" y="184055"/>
                    <a:pt x="193788" y="128592"/>
                  </a:cubicBezTo>
                  <a:close/>
                  <a:moveTo>
                    <a:pt x="327780" y="123992"/>
                  </a:moveTo>
                  <a:lnTo>
                    <a:pt x="350178" y="128992"/>
                  </a:lnTo>
                  <a:cubicBezTo>
                    <a:pt x="328446" y="215253"/>
                    <a:pt x="308914" y="286516"/>
                    <a:pt x="291582" y="342779"/>
                  </a:cubicBezTo>
                  <a:lnTo>
                    <a:pt x="386576" y="342779"/>
                  </a:lnTo>
                  <a:lnTo>
                    <a:pt x="386576" y="362778"/>
                  </a:lnTo>
                  <a:lnTo>
                    <a:pt x="150790" y="362778"/>
                  </a:lnTo>
                  <a:lnTo>
                    <a:pt x="150790" y="342779"/>
                  </a:lnTo>
                  <a:lnTo>
                    <a:pt x="270783" y="342779"/>
                  </a:lnTo>
                  <a:cubicBezTo>
                    <a:pt x="289982" y="279983"/>
                    <a:pt x="308981" y="207054"/>
                    <a:pt x="327780" y="123992"/>
                  </a:cubicBezTo>
                  <a:close/>
                  <a:moveTo>
                    <a:pt x="2652587" y="105644"/>
                  </a:moveTo>
                  <a:lnTo>
                    <a:pt x="2668362" y="105644"/>
                  </a:lnTo>
                  <a:cubicBezTo>
                    <a:pt x="2701204" y="143248"/>
                    <a:pt x="2717624" y="190873"/>
                    <a:pt x="2717624" y="248519"/>
                  </a:cubicBezTo>
                  <a:cubicBezTo>
                    <a:pt x="2717624" y="304181"/>
                    <a:pt x="2701402" y="350864"/>
                    <a:pt x="2668958" y="388567"/>
                  </a:cubicBezTo>
                  <a:lnTo>
                    <a:pt x="2653182" y="388567"/>
                  </a:lnTo>
                  <a:cubicBezTo>
                    <a:pt x="2686321" y="348284"/>
                    <a:pt x="2702890" y="301502"/>
                    <a:pt x="2702890" y="248222"/>
                  </a:cubicBezTo>
                  <a:cubicBezTo>
                    <a:pt x="2702890" y="191766"/>
                    <a:pt x="2686123" y="144240"/>
                    <a:pt x="2652587" y="105644"/>
                  </a:cubicBezTo>
                  <a:close/>
                  <a:moveTo>
                    <a:pt x="1807987" y="105644"/>
                  </a:moveTo>
                  <a:lnTo>
                    <a:pt x="1823614" y="105644"/>
                  </a:lnTo>
                  <a:cubicBezTo>
                    <a:pt x="1790078" y="144240"/>
                    <a:pt x="1773310" y="191766"/>
                    <a:pt x="1773310" y="248222"/>
                  </a:cubicBezTo>
                  <a:cubicBezTo>
                    <a:pt x="1773310" y="301502"/>
                    <a:pt x="1789879" y="348284"/>
                    <a:pt x="1823019" y="388567"/>
                  </a:cubicBezTo>
                  <a:lnTo>
                    <a:pt x="1807243" y="388567"/>
                  </a:lnTo>
                  <a:cubicBezTo>
                    <a:pt x="1774798" y="350665"/>
                    <a:pt x="1758576" y="303983"/>
                    <a:pt x="1758576" y="248519"/>
                  </a:cubicBezTo>
                  <a:cubicBezTo>
                    <a:pt x="1758576" y="190675"/>
                    <a:pt x="1775046" y="143050"/>
                    <a:pt x="1807987" y="105644"/>
                  </a:cubicBezTo>
                  <a:close/>
                  <a:moveTo>
                    <a:pt x="2200298" y="95673"/>
                  </a:moveTo>
                  <a:lnTo>
                    <a:pt x="2202679" y="110556"/>
                  </a:lnTo>
                  <a:cubicBezTo>
                    <a:pt x="2179065" y="112143"/>
                    <a:pt x="2142602" y="113880"/>
                    <a:pt x="2093290" y="115765"/>
                  </a:cubicBezTo>
                  <a:lnTo>
                    <a:pt x="2093290" y="157288"/>
                  </a:lnTo>
                  <a:lnTo>
                    <a:pt x="2218008" y="157288"/>
                  </a:lnTo>
                  <a:lnTo>
                    <a:pt x="2218008" y="171575"/>
                  </a:lnTo>
                  <a:lnTo>
                    <a:pt x="2167407" y="171575"/>
                  </a:lnTo>
                  <a:lnTo>
                    <a:pt x="2167407" y="223367"/>
                  </a:lnTo>
                  <a:lnTo>
                    <a:pt x="2228278" y="223367"/>
                  </a:lnTo>
                  <a:lnTo>
                    <a:pt x="2228278" y="237655"/>
                  </a:lnTo>
                  <a:lnTo>
                    <a:pt x="2167407" y="237655"/>
                  </a:lnTo>
                  <a:lnTo>
                    <a:pt x="2167407" y="289894"/>
                  </a:lnTo>
                  <a:lnTo>
                    <a:pt x="2218901" y="289894"/>
                  </a:lnTo>
                  <a:lnTo>
                    <a:pt x="2218901" y="304181"/>
                  </a:lnTo>
                  <a:lnTo>
                    <a:pt x="2093290" y="304181"/>
                  </a:lnTo>
                  <a:lnTo>
                    <a:pt x="2093290" y="346002"/>
                  </a:lnTo>
                  <a:lnTo>
                    <a:pt x="2206400" y="346002"/>
                  </a:lnTo>
                  <a:lnTo>
                    <a:pt x="2206400" y="359992"/>
                  </a:lnTo>
                  <a:lnTo>
                    <a:pt x="1964703" y="359992"/>
                  </a:lnTo>
                  <a:lnTo>
                    <a:pt x="1964703" y="346002"/>
                  </a:lnTo>
                  <a:lnTo>
                    <a:pt x="2077515" y="346002"/>
                  </a:lnTo>
                  <a:lnTo>
                    <a:pt x="2077515" y="304181"/>
                  </a:lnTo>
                  <a:lnTo>
                    <a:pt x="1952201" y="304181"/>
                  </a:lnTo>
                  <a:lnTo>
                    <a:pt x="1952201" y="289894"/>
                  </a:lnTo>
                  <a:lnTo>
                    <a:pt x="2003398" y="289894"/>
                  </a:lnTo>
                  <a:lnTo>
                    <a:pt x="2003398" y="237655"/>
                  </a:lnTo>
                  <a:lnTo>
                    <a:pt x="1942676" y="237655"/>
                  </a:lnTo>
                  <a:lnTo>
                    <a:pt x="1942676" y="223367"/>
                  </a:lnTo>
                  <a:lnTo>
                    <a:pt x="2003398" y="223367"/>
                  </a:lnTo>
                  <a:lnTo>
                    <a:pt x="2003398" y="171575"/>
                  </a:lnTo>
                  <a:lnTo>
                    <a:pt x="1953690" y="171575"/>
                  </a:lnTo>
                  <a:lnTo>
                    <a:pt x="1953690" y="157288"/>
                  </a:lnTo>
                  <a:lnTo>
                    <a:pt x="2077515" y="157288"/>
                  </a:lnTo>
                  <a:lnTo>
                    <a:pt x="2077515" y="116360"/>
                  </a:lnTo>
                  <a:cubicBezTo>
                    <a:pt x="2036934" y="117749"/>
                    <a:pt x="1999727" y="118592"/>
                    <a:pt x="1965894" y="118890"/>
                  </a:cubicBezTo>
                  <a:cubicBezTo>
                    <a:pt x="1965199" y="113631"/>
                    <a:pt x="1964207" y="108621"/>
                    <a:pt x="1962917" y="103858"/>
                  </a:cubicBezTo>
                  <a:cubicBezTo>
                    <a:pt x="2042193" y="103362"/>
                    <a:pt x="2121320" y="100634"/>
                    <a:pt x="2200298" y="95673"/>
                  </a:cubicBezTo>
                  <a:close/>
                  <a:moveTo>
                    <a:pt x="2382017" y="85701"/>
                  </a:moveTo>
                  <a:lnTo>
                    <a:pt x="2398090" y="85701"/>
                  </a:lnTo>
                  <a:lnTo>
                    <a:pt x="2398090" y="114276"/>
                  </a:lnTo>
                  <a:lnTo>
                    <a:pt x="2527720" y="114276"/>
                  </a:lnTo>
                  <a:lnTo>
                    <a:pt x="2527720" y="128564"/>
                  </a:lnTo>
                  <a:lnTo>
                    <a:pt x="2398090" y="128564"/>
                  </a:lnTo>
                  <a:lnTo>
                    <a:pt x="2398090" y="160264"/>
                  </a:lnTo>
                  <a:lnTo>
                    <a:pt x="2492596" y="160264"/>
                  </a:lnTo>
                  <a:lnTo>
                    <a:pt x="2492596" y="346002"/>
                  </a:lnTo>
                  <a:lnTo>
                    <a:pt x="2534417" y="346002"/>
                  </a:lnTo>
                  <a:lnTo>
                    <a:pt x="2534417" y="360289"/>
                  </a:lnTo>
                  <a:lnTo>
                    <a:pt x="2246583" y="360289"/>
                  </a:lnTo>
                  <a:lnTo>
                    <a:pt x="2246583" y="346002"/>
                  </a:lnTo>
                  <a:lnTo>
                    <a:pt x="2287511" y="346002"/>
                  </a:lnTo>
                  <a:lnTo>
                    <a:pt x="2287511" y="160264"/>
                  </a:lnTo>
                  <a:lnTo>
                    <a:pt x="2382017" y="160264"/>
                  </a:lnTo>
                  <a:lnTo>
                    <a:pt x="2382017" y="128564"/>
                  </a:lnTo>
                  <a:lnTo>
                    <a:pt x="2253281" y="128564"/>
                  </a:lnTo>
                  <a:lnTo>
                    <a:pt x="2253281" y="114276"/>
                  </a:lnTo>
                  <a:lnTo>
                    <a:pt x="2382017" y="114276"/>
                  </a:lnTo>
                  <a:close/>
                  <a:moveTo>
                    <a:pt x="1295921" y="74395"/>
                  </a:moveTo>
                  <a:lnTo>
                    <a:pt x="1295921" y="100594"/>
                  </a:lnTo>
                  <a:lnTo>
                    <a:pt x="1551105" y="100594"/>
                  </a:lnTo>
                  <a:lnTo>
                    <a:pt x="1551105" y="74395"/>
                  </a:lnTo>
                  <a:close/>
                  <a:moveTo>
                    <a:pt x="170789" y="74395"/>
                  </a:moveTo>
                  <a:lnTo>
                    <a:pt x="373977" y="74395"/>
                  </a:lnTo>
                  <a:lnTo>
                    <a:pt x="373977" y="94194"/>
                  </a:lnTo>
                  <a:lnTo>
                    <a:pt x="170789" y="94194"/>
                  </a:lnTo>
                  <a:close/>
                  <a:moveTo>
                    <a:pt x="24198" y="39997"/>
                  </a:moveTo>
                  <a:cubicBezTo>
                    <a:pt x="36597" y="69329"/>
                    <a:pt x="46530" y="94061"/>
                    <a:pt x="53996" y="114193"/>
                  </a:cubicBezTo>
                  <a:lnTo>
                    <a:pt x="34798" y="120792"/>
                  </a:lnTo>
                  <a:cubicBezTo>
                    <a:pt x="25331" y="94661"/>
                    <a:pt x="15665" y="69795"/>
                    <a:pt x="5799" y="46197"/>
                  </a:cubicBezTo>
                  <a:close/>
                  <a:moveTo>
                    <a:pt x="142191" y="39597"/>
                  </a:moveTo>
                  <a:lnTo>
                    <a:pt x="160590" y="46197"/>
                  </a:lnTo>
                  <a:cubicBezTo>
                    <a:pt x="151390" y="69795"/>
                    <a:pt x="140858" y="94661"/>
                    <a:pt x="128992" y="120792"/>
                  </a:cubicBezTo>
                  <a:lnTo>
                    <a:pt x="110993" y="113793"/>
                  </a:lnTo>
                  <a:cubicBezTo>
                    <a:pt x="122192" y="90461"/>
                    <a:pt x="132592" y="65729"/>
                    <a:pt x="142191" y="39597"/>
                  </a:cubicBezTo>
                  <a:close/>
                  <a:moveTo>
                    <a:pt x="1295921" y="33998"/>
                  </a:moveTo>
                  <a:lnTo>
                    <a:pt x="1295921" y="59796"/>
                  </a:lnTo>
                  <a:lnTo>
                    <a:pt x="1551105" y="59796"/>
                  </a:lnTo>
                  <a:lnTo>
                    <a:pt x="1551105" y="33998"/>
                  </a:lnTo>
                  <a:close/>
                  <a:moveTo>
                    <a:pt x="453372" y="24998"/>
                  </a:moveTo>
                  <a:lnTo>
                    <a:pt x="756953" y="24998"/>
                  </a:lnTo>
                  <a:lnTo>
                    <a:pt x="756953" y="49397"/>
                  </a:lnTo>
                  <a:lnTo>
                    <a:pt x="622162" y="146591"/>
                  </a:lnTo>
                  <a:lnTo>
                    <a:pt x="622162" y="182189"/>
                  </a:lnTo>
                  <a:lnTo>
                    <a:pt x="797951" y="182189"/>
                  </a:lnTo>
                  <a:lnTo>
                    <a:pt x="797951" y="204387"/>
                  </a:lnTo>
                  <a:lnTo>
                    <a:pt x="622162" y="204387"/>
                  </a:lnTo>
                  <a:lnTo>
                    <a:pt x="622162" y="328780"/>
                  </a:lnTo>
                  <a:cubicBezTo>
                    <a:pt x="623095" y="361978"/>
                    <a:pt x="606029" y="378910"/>
                    <a:pt x="570965" y="379577"/>
                  </a:cubicBezTo>
                  <a:cubicBezTo>
                    <a:pt x="563099" y="379977"/>
                    <a:pt x="555232" y="380177"/>
                    <a:pt x="547366" y="380177"/>
                  </a:cubicBezTo>
                  <a:cubicBezTo>
                    <a:pt x="543500" y="380310"/>
                    <a:pt x="539167" y="380377"/>
                    <a:pt x="534367" y="380377"/>
                  </a:cubicBezTo>
                  <a:cubicBezTo>
                    <a:pt x="530234" y="380377"/>
                    <a:pt x="523434" y="380377"/>
                    <a:pt x="513968" y="380377"/>
                  </a:cubicBezTo>
                  <a:cubicBezTo>
                    <a:pt x="512902" y="371444"/>
                    <a:pt x="511302" y="362444"/>
                    <a:pt x="509169" y="353378"/>
                  </a:cubicBezTo>
                  <a:cubicBezTo>
                    <a:pt x="527701" y="354445"/>
                    <a:pt x="546366" y="354978"/>
                    <a:pt x="565165" y="354978"/>
                  </a:cubicBezTo>
                  <a:cubicBezTo>
                    <a:pt x="587964" y="355645"/>
                    <a:pt x="599030" y="344979"/>
                    <a:pt x="598363" y="322980"/>
                  </a:cubicBezTo>
                  <a:lnTo>
                    <a:pt x="598363" y="204387"/>
                  </a:lnTo>
                  <a:lnTo>
                    <a:pt x="411575" y="204387"/>
                  </a:lnTo>
                  <a:lnTo>
                    <a:pt x="411575" y="182189"/>
                  </a:lnTo>
                  <a:lnTo>
                    <a:pt x="598363" y="182189"/>
                  </a:lnTo>
                  <a:lnTo>
                    <a:pt x="598363" y="134991"/>
                  </a:lnTo>
                  <a:lnTo>
                    <a:pt x="722156" y="46597"/>
                  </a:lnTo>
                  <a:lnTo>
                    <a:pt x="453372" y="46597"/>
                  </a:lnTo>
                  <a:close/>
                  <a:moveTo>
                    <a:pt x="1275522" y="19198"/>
                  </a:moveTo>
                  <a:lnTo>
                    <a:pt x="1571504" y="19198"/>
                  </a:lnTo>
                  <a:lnTo>
                    <a:pt x="1571504" y="115393"/>
                  </a:lnTo>
                  <a:lnTo>
                    <a:pt x="1275522" y="115393"/>
                  </a:lnTo>
                  <a:close/>
                  <a:moveTo>
                    <a:pt x="917144" y="3599"/>
                  </a:moveTo>
                  <a:lnTo>
                    <a:pt x="939142" y="10199"/>
                  </a:lnTo>
                  <a:cubicBezTo>
                    <a:pt x="933543" y="26598"/>
                    <a:pt x="927410" y="42130"/>
                    <a:pt x="920743" y="56796"/>
                  </a:cubicBezTo>
                  <a:lnTo>
                    <a:pt x="1175128" y="56796"/>
                  </a:lnTo>
                  <a:lnTo>
                    <a:pt x="1175128" y="77795"/>
                  </a:lnTo>
                  <a:lnTo>
                    <a:pt x="1030137" y="77795"/>
                  </a:lnTo>
                  <a:cubicBezTo>
                    <a:pt x="1029603" y="124325"/>
                    <a:pt x="1028670" y="160323"/>
                    <a:pt x="1027337" y="185788"/>
                  </a:cubicBezTo>
                  <a:lnTo>
                    <a:pt x="1197127" y="185788"/>
                  </a:lnTo>
                  <a:lnTo>
                    <a:pt x="1197127" y="207187"/>
                  </a:lnTo>
                  <a:lnTo>
                    <a:pt x="1029737" y="207187"/>
                  </a:lnTo>
                  <a:cubicBezTo>
                    <a:pt x="1050802" y="282516"/>
                    <a:pt x="1109332" y="332913"/>
                    <a:pt x="1205326" y="358378"/>
                  </a:cubicBezTo>
                  <a:cubicBezTo>
                    <a:pt x="1199860" y="367444"/>
                    <a:pt x="1195660" y="375044"/>
                    <a:pt x="1192727" y="381176"/>
                  </a:cubicBezTo>
                  <a:cubicBezTo>
                    <a:pt x="1094733" y="350512"/>
                    <a:pt x="1036003" y="298515"/>
                    <a:pt x="1016538" y="225186"/>
                  </a:cubicBezTo>
                  <a:cubicBezTo>
                    <a:pt x="1001472" y="293049"/>
                    <a:pt x="941675" y="346712"/>
                    <a:pt x="837149" y="386176"/>
                  </a:cubicBezTo>
                  <a:cubicBezTo>
                    <a:pt x="833682" y="379777"/>
                    <a:pt x="829082" y="372377"/>
                    <a:pt x="823349" y="363978"/>
                  </a:cubicBezTo>
                  <a:cubicBezTo>
                    <a:pt x="927610" y="329846"/>
                    <a:pt x="986673" y="277583"/>
                    <a:pt x="1000539" y="207187"/>
                  </a:cubicBezTo>
                  <a:lnTo>
                    <a:pt x="830549" y="207187"/>
                  </a:lnTo>
                  <a:lnTo>
                    <a:pt x="830549" y="185788"/>
                  </a:lnTo>
                  <a:lnTo>
                    <a:pt x="1003938" y="185788"/>
                  </a:lnTo>
                  <a:cubicBezTo>
                    <a:pt x="1005805" y="165523"/>
                    <a:pt x="1006738" y="129525"/>
                    <a:pt x="1006738" y="77795"/>
                  </a:cubicBezTo>
                  <a:lnTo>
                    <a:pt x="910944" y="77795"/>
                  </a:lnTo>
                  <a:cubicBezTo>
                    <a:pt x="897078" y="105927"/>
                    <a:pt x="882079" y="131458"/>
                    <a:pt x="865947" y="154390"/>
                  </a:cubicBezTo>
                  <a:cubicBezTo>
                    <a:pt x="861014" y="150124"/>
                    <a:pt x="854547" y="145457"/>
                    <a:pt x="846548" y="140391"/>
                  </a:cubicBezTo>
                  <a:cubicBezTo>
                    <a:pt x="876546" y="101993"/>
                    <a:pt x="900078" y="56396"/>
                    <a:pt x="917144" y="3599"/>
                  </a:cubicBezTo>
                  <a:close/>
                  <a:moveTo>
                    <a:pt x="264983" y="400"/>
                  </a:moveTo>
                  <a:cubicBezTo>
                    <a:pt x="272716" y="17199"/>
                    <a:pt x="281849" y="38997"/>
                    <a:pt x="292382" y="65796"/>
                  </a:cubicBezTo>
                  <a:lnTo>
                    <a:pt x="271983" y="73195"/>
                  </a:lnTo>
                  <a:cubicBezTo>
                    <a:pt x="267050" y="59596"/>
                    <a:pt x="258784" y="39464"/>
                    <a:pt x="247185" y="12799"/>
                  </a:cubicBezTo>
                  <a:cubicBezTo>
                    <a:pt x="246118" y="10532"/>
                    <a:pt x="245385" y="8866"/>
                    <a:pt x="244985" y="7799"/>
                  </a:cubicBezTo>
                  <a:close/>
                  <a:moveTo>
                    <a:pt x="73795" y="0"/>
                  </a:moveTo>
                  <a:lnTo>
                    <a:pt x="93794" y="0"/>
                  </a:lnTo>
                  <a:lnTo>
                    <a:pt x="93794" y="146191"/>
                  </a:lnTo>
                  <a:lnTo>
                    <a:pt x="165590" y="146191"/>
                  </a:lnTo>
                  <a:lnTo>
                    <a:pt x="165590" y="165790"/>
                  </a:lnTo>
                  <a:lnTo>
                    <a:pt x="93794" y="165790"/>
                  </a:lnTo>
                  <a:lnTo>
                    <a:pt x="93794" y="220186"/>
                  </a:lnTo>
                  <a:lnTo>
                    <a:pt x="106993" y="207587"/>
                  </a:lnTo>
                  <a:cubicBezTo>
                    <a:pt x="130858" y="229986"/>
                    <a:pt x="150190" y="248518"/>
                    <a:pt x="164990" y="263184"/>
                  </a:cubicBezTo>
                  <a:lnTo>
                    <a:pt x="149191" y="278383"/>
                  </a:lnTo>
                  <a:cubicBezTo>
                    <a:pt x="137591" y="265184"/>
                    <a:pt x="119126" y="246118"/>
                    <a:pt x="93794" y="221186"/>
                  </a:cubicBezTo>
                  <a:lnTo>
                    <a:pt x="93794" y="385376"/>
                  </a:lnTo>
                  <a:lnTo>
                    <a:pt x="73795" y="385376"/>
                  </a:lnTo>
                  <a:lnTo>
                    <a:pt x="73795" y="209187"/>
                  </a:lnTo>
                  <a:cubicBezTo>
                    <a:pt x="59263" y="252518"/>
                    <a:pt x="38197" y="290915"/>
                    <a:pt x="10599" y="324380"/>
                  </a:cubicBezTo>
                  <a:cubicBezTo>
                    <a:pt x="8066" y="317314"/>
                    <a:pt x="4533" y="309648"/>
                    <a:pt x="0" y="301381"/>
                  </a:cubicBezTo>
                  <a:cubicBezTo>
                    <a:pt x="34264" y="263117"/>
                    <a:pt x="58863" y="218453"/>
                    <a:pt x="73795" y="167389"/>
                  </a:cubicBezTo>
                  <a:lnTo>
                    <a:pt x="73795" y="165790"/>
                  </a:lnTo>
                  <a:lnTo>
                    <a:pt x="1200" y="165790"/>
                  </a:lnTo>
                  <a:lnTo>
                    <a:pt x="1200" y="146191"/>
                  </a:lnTo>
                  <a:lnTo>
                    <a:pt x="73795" y="1461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40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796083" y="1229023"/>
            <a:ext cx="2717625" cy="3114918"/>
            <a:chOff x="9018509" y="1229023"/>
            <a:chExt cx="2717625" cy="3114918"/>
          </a:xfrm>
        </p:grpSpPr>
        <p:grpSp>
          <p:nvGrpSpPr>
            <p:cNvPr id="806" name="组合 805"/>
            <p:cNvGrpSpPr/>
            <p:nvPr/>
          </p:nvGrpSpPr>
          <p:grpSpPr>
            <a:xfrm>
              <a:off x="9028324" y="1229023"/>
              <a:ext cx="2697995" cy="2360141"/>
              <a:chOff x="-1166701" y="176979"/>
              <a:chExt cx="7265378" cy="6355577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807" name="椭圆 806"/>
              <p:cNvSpPr>
                <a:spLocks noChangeAspect="1"/>
              </p:cNvSpPr>
              <p:nvPr/>
            </p:nvSpPr>
            <p:spPr>
              <a:xfrm>
                <a:off x="-1025611" y="308575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8" name="椭圆 807"/>
              <p:cNvSpPr>
                <a:spLocks noChangeAspect="1"/>
              </p:cNvSpPr>
              <p:nvPr/>
            </p:nvSpPr>
            <p:spPr>
              <a:xfrm>
                <a:off x="-1115902" y="227778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9" name="椭圆 808"/>
              <p:cNvSpPr>
                <a:spLocks noChangeAspect="1"/>
              </p:cNvSpPr>
              <p:nvPr/>
            </p:nvSpPr>
            <p:spPr>
              <a:xfrm>
                <a:off x="-1154002" y="189678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0" name="椭圆 809"/>
              <p:cNvSpPr>
                <a:spLocks noChangeAspect="1"/>
              </p:cNvSpPr>
              <p:nvPr/>
            </p:nvSpPr>
            <p:spPr>
              <a:xfrm>
                <a:off x="-1103201" y="240477"/>
                <a:ext cx="88899" cy="889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1" name="椭圆 810"/>
              <p:cNvSpPr>
                <a:spLocks noChangeAspect="1"/>
              </p:cNvSpPr>
              <p:nvPr/>
            </p:nvSpPr>
            <p:spPr>
              <a:xfrm>
                <a:off x="-1166701" y="176979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2" name="椭圆 811"/>
              <p:cNvSpPr>
                <a:spLocks noChangeAspect="1"/>
              </p:cNvSpPr>
              <p:nvPr/>
            </p:nvSpPr>
            <p:spPr>
              <a:xfrm>
                <a:off x="-1090501" y="253179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3" name="椭圆 812"/>
              <p:cNvSpPr>
                <a:spLocks noChangeAspect="1"/>
              </p:cNvSpPr>
              <p:nvPr/>
            </p:nvSpPr>
            <p:spPr>
              <a:xfrm>
                <a:off x="-956993" y="366010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4" name="椭圆 813"/>
              <p:cNvSpPr>
                <a:spLocks noChangeAspect="1"/>
              </p:cNvSpPr>
              <p:nvPr/>
            </p:nvSpPr>
            <p:spPr>
              <a:xfrm>
                <a:off x="-1039702" y="324655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5" name="椭圆 814"/>
              <p:cNvSpPr>
                <a:spLocks noChangeAspect="1"/>
              </p:cNvSpPr>
              <p:nvPr/>
            </p:nvSpPr>
            <p:spPr>
              <a:xfrm>
                <a:off x="-1057125" y="348587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6" name="椭圆 815"/>
              <p:cNvSpPr>
                <a:spLocks noChangeAspect="1"/>
              </p:cNvSpPr>
              <p:nvPr/>
            </p:nvSpPr>
            <p:spPr>
              <a:xfrm>
                <a:off x="-987115" y="335888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7" name="椭圆 816"/>
              <p:cNvSpPr>
                <a:spLocks noChangeAspect="1"/>
              </p:cNvSpPr>
              <p:nvPr/>
            </p:nvSpPr>
            <p:spPr>
              <a:xfrm>
                <a:off x="-1042637" y="218334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8" name="椭圆 817"/>
              <p:cNvSpPr>
                <a:spLocks noChangeAspect="1"/>
              </p:cNvSpPr>
              <p:nvPr/>
            </p:nvSpPr>
            <p:spPr>
              <a:xfrm>
                <a:off x="-979137" y="343864"/>
                <a:ext cx="88899" cy="889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9" name="椭圆 818"/>
              <p:cNvSpPr>
                <a:spLocks noChangeAspect="1"/>
              </p:cNvSpPr>
              <p:nvPr/>
            </p:nvSpPr>
            <p:spPr>
              <a:xfrm>
                <a:off x="-982392" y="381966"/>
                <a:ext cx="50799" cy="507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0" name="椭圆 819"/>
              <p:cNvSpPr>
                <a:spLocks noChangeAspect="1"/>
              </p:cNvSpPr>
              <p:nvPr/>
            </p:nvSpPr>
            <p:spPr>
              <a:xfrm>
                <a:off x="-1154002" y="251710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1" name="椭圆 820"/>
              <p:cNvSpPr>
                <a:spLocks noChangeAspect="1"/>
              </p:cNvSpPr>
              <p:nvPr/>
            </p:nvSpPr>
            <p:spPr>
              <a:xfrm>
                <a:off x="-1074547" y="393196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2" name="椭圆 821"/>
              <p:cNvSpPr>
                <a:spLocks noChangeAspect="1"/>
              </p:cNvSpPr>
              <p:nvPr/>
            </p:nvSpPr>
            <p:spPr>
              <a:xfrm>
                <a:off x="-1036447" y="38994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3" name="椭圆 822"/>
              <p:cNvSpPr>
                <a:spLocks noChangeAspect="1"/>
              </p:cNvSpPr>
              <p:nvPr/>
            </p:nvSpPr>
            <p:spPr>
              <a:xfrm>
                <a:off x="-934530" y="388473"/>
                <a:ext cx="127001" cy="1270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4" name="椭圆 823"/>
              <p:cNvSpPr>
                <a:spLocks noChangeAspect="1"/>
              </p:cNvSpPr>
              <p:nvPr/>
            </p:nvSpPr>
            <p:spPr>
              <a:xfrm>
                <a:off x="-1044423" y="340611"/>
                <a:ext cx="50799" cy="507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5" name="椭圆 824"/>
              <p:cNvSpPr>
                <a:spLocks noChangeAspect="1"/>
              </p:cNvSpPr>
              <p:nvPr/>
            </p:nvSpPr>
            <p:spPr>
              <a:xfrm>
                <a:off x="-1146024" y="301043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6" name="椭圆 825"/>
              <p:cNvSpPr>
                <a:spLocks noChangeAspect="1"/>
              </p:cNvSpPr>
              <p:nvPr/>
            </p:nvSpPr>
            <p:spPr>
              <a:xfrm>
                <a:off x="-913852" y="347119"/>
                <a:ext cx="127001" cy="1270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7" name="椭圆 826"/>
              <p:cNvSpPr>
                <a:spLocks noChangeAspect="1"/>
              </p:cNvSpPr>
              <p:nvPr/>
            </p:nvSpPr>
            <p:spPr>
              <a:xfrm>
                <a:off x="-1025215" y="401174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8" name="椭圆 827"/>
              <p:cNvSpPr>
                <a:spLocks noChangeAspect="1"/>
              </p:cNvSpPr>
              <p:nvPr/>
            </p:nvSpPr>
            <p:spPr>
              <a:xfrm>
                <a:off x="-1063315" y="176979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9" name="椭圆 828"/>
              <p:cNvSpPr>
                <a:spLocks noChangeAspect="1"/>
              </p:cNvSpPr>
              <p:nvPr/>
            </p:nvSpPr>
            <p:spPr>
              <a:xfrm>
                <a:off x="-1082523" y="385219"/>
                <a:ext cx="88899" cy="889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0" name="椭圆 829"/>
              <p:cNvSpPr>
                <a:spLocks noChangeAspect="1"/>
              </p:cNvSpPr>
              <p:nvPr/>
            </p:nvSpPr>
            <p:spPr>
              <a:xfrm>
                <a:off x="-826420" y="351842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1" name="椭圆 830"/>
              <p:cNvSpPr>
                <a:spLocks noChangeAspect="1"/>
              </p:cNvSpPr>
              <p:nvPr/>
            </p:nvSpPr>
            <p:spPr>
              <a:xfrm>
                <a:off x="-899683" y="526706"/>
                <a:ext cx="50799" cy="507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2" name="椭圆 831"/>
              <p:cNvSpPr>
                <a:spLocks noChangeAspect="1"/>
              </p:cNvSpPr>
              <p:nvPr/>
            </p:nvSpPr>
            <p:spPr>
              <a:xfrm>
                <a:off x="-901151" y="215079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3" name="椭圆 832"/>
              <p:cNvSpPr>
                <a:spLocks noChangeAspect="1"/>
              </p:cNvSpPr>
              <p:nvPr/>
            </p:nvSpPr>
            <p:spPr>
              <a:xfrm>
                <a:off x="-723034" y="434551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4" name="椭圆 833"/>
              <p:cNvSpPr>
                <a:spLocks noChangeAspect="1"/>
              </p:cNvSpPr>
              <p:nvPr/>
            </p:nvSpPr>
            <p:spPr>
              <a:xfrm>
                <a:off x="-622902" y="534683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5" name="椭圆 834"/>
              <p:cNvSpPr>
                <a:spLocks noChangeAspect="1"/>
              </p:cNvSpPr>
              <p:nvPr/>
            </p:nvSpPr>
            <p:spPr>
              <a:xfrm>
                <a:off x="-713587" y="588738"/>
                <a:ext cx="50799" cy="507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6" name="椭圆 835"/>
              <p:cNvSpPr>
                <a:spLocks noChangeAspect="1"/>
              </p:cNvSpPr>
              <p:nvPr/>
            </p:nvSpPr>
            <p:spPr>
              <a:xfrm>
                <a:off x="-750220" y="345333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7" name="椭圆 836"/>
              <p:cNvSpPr>
                <a:spLocks noChangeAspect="1"/>
              </p:cNvSpPr>
              <p:nvPr/>
            </p:nvSpPr>
            <p:spPr>
              <a:xfrm>
                <a:off x="-535470" y="580760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8" name="椭圆 837"/>
              <p:cNvSpPr>
                <a:spLocks noChangeAspect="1"/>
              </p:cNvSpPr>
              <p:nvPr/>
            </p:nvSpPr>
            <p:spPr>
              <a:xfrm>
                <a:off x="-748434" y="388473"/>
                <a:ext cx="127001" cy="1270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9" name="椭圆 838"/>
              <p:cNvSpPr>
                <a:spLocks noChangeAspect="1"/>
              </p:cNvSpPr>
              <p:nvPr/>
            </p:nvSpPr>
            <p:spPr>
              <a:xfrm>
                <a:off x="-583016" y="471182"/>
                <a:ext cx="127001" cy="1270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0" name="椭圆 839"/>
              <p:cNvSpPr>
                <a:spLocks noChangeAspect="1"/>
              </p:cNvSpPr>
              <p:nvPr/>
            </p:nvSpPr>
            <p:spPr>
              <a:xfrm>
                <a:off x="-926552" y="665255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1" name="椭圆 840"/>
              <p:cNvSpPr>
                <a:spLocks noChangeAspect="1"/>
              </p:cNvSpPr>
              <p:nvPr/>
            </p:nvSpPr>
            <p:spPr>
              <a:xfrm>
                <a:off x="-522770" y="738200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2" name="椭圆 841"/>
              <p:cNvSpPr>
                <a:spLocks noChangeAspect="1"/>
              </p:cNvSpPr>
              <p:nvPr/>
            </p:nvSpPr>
            <p:spPr>
              <a:xfrm>
                <a:off x="-791575" y="655491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3" name="椭圆 842"/>
              <p:cNvSpPr>
                <a:spLocks noChangeAspect="1"/>
              </p:cNvSpPr>
              <p:nvPr/>
            </p:nvSpPr>
            <p:spPr>
              <a:xfrm>
                <a:off x="-915638" y="324655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4" name="椭圆 843"/>
              <p:cNvSpPr>
                <a:spLocks noChangeAspect="1"/>
              </p:cNvSpPr>
              <p:nvPr/>
            </p:nvSpPr>
            <p:spPr>
              <a:xfrm>
                <a:off x="-877219" y="176979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5" name="椭圆 844"/>
              <p:cNvSpPr>
                <a:spLocks noChangeAspect="1"/>
              </p:cNvSpPr>
              <p:nvPr/>
            </p:nvSpPr>
            <p:spPr>
              <a:xfrm>
                <a:off x="-1065101" y="609415"/>
                <a:ext cx="50799" cy="507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6" name="椭圆 845"/>
              <p:cNvSpPr>
                <a:spLocks noChangeAspect="1"/>
              </p:cNvSpPr>
              <p:nvPr/>
            </p:nvSpPr>
            <p:spPr>
              <a:xfrm>
                <a:off x="-602225" y="824164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7" name="椭圆 846"/>
              <p:cNvSpPr>
                <a:spLocks noChangeAspect="1"/>
              </p:cNvSpPr>
              <p:nvPr/>
            </p:nvSpPr>
            <p:spPr>
              <a:xfrm>
                <a:off x="-1103201" y="633346"/>
                <a:ext cx="88899" cy="889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8" name="椭圆 847"/>
              <p:cNvSpPr>
                <a:spLocks noChangeAspect="1"/>
              </p:cNvSpPr>
              <p:nvPr/>
            </p:nvSpPr>
            <p:spPr>
              <a:xfrm>
                <a:off x="-1087247" y="504560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9" name="椭圆 848"/>
              <p:cNvSpPr>
                <a:spLocks noChangeAspect="1"/>
              </p:cNvSpPr>
              <p:nvPr/>
            </p:nvSpPr>
            <p:spPr>
              <a:xfrm>
                <a:off x="-801020" y="356565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0" name="椭圆 849"/>
              <p:cNvSpPr>
                <a:spLocks noChangeAspect="1"/>
              </p:cNvSpPr>
              <p:nvPr/>
            </p:nvSpPr>
            <p:spPr>
              <a:xfrm>
                <a:off x="-357352" y="407364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1" name="椭圆 850"/>
              <p:cNvSpPr>
                <a:spLocks noChangeAspect="1"/>
              </p:cNvSpPr>
              <p:nvPr/>
            </p:nvSpPr>
            <p:spPr>
              <a:xfrm>
                <a:off x="-301511" y="504560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2" name="椭圆 851"/>
              <p:cNvSpPr>
                <a:spLocks noChangeAspect="1"/>
              </p:cNvSpPr>
              <p:nvPr/>
            </p:nvSpPr>
            <p:spPr>
              <a:xfrm>
                <a:off x="-645048" y="409150"/>
                <a:ext cx="127001" cy="1270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3" name="椭圆 852"/>
              <p:cNvSpPr>
                <a:spLocks noChangeAspect="1"/>
              </p:cNvSpPr>
              <p:nvPr/>
            </p:nvSpPr>
            <p:spPr>
              <a:xfrm>
                <a:off x="-234756" y="612668"/>
                <a:ext cx="88899" cy="889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4" name="椭圆 853"/>
              <p:cNvSpPr>
                <a:spLocks noChangeAspect="1"/>
              </p:cNvSpPr>
              <p:nvPr/>
            </p:nvSpPr>
            <p:spPr>
              <a:xfrm>
                <a:off x="-465460" y="733479"/>
                <a:ext cx="50799" cy="507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5" name="椭圆 854"/>
              <p:cNvSpPr>
                <a:spLocks noChangeAspect="1"/>
              </p:cNvSpPr>
              <p:nvPr/>
            </p:nvSpPr>
            <p:spPr>
              <a:xfrm>
                <a:off x="-226779" y="868773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6" name="椭圆 855"/>
              <p:cNvSpPr>
                <a:spLocks noChangeAspect="1"/>
              </p:cNvSpPr>
              <p:nvPr/>
            </p:nvSpPr>
            <p:spPr>
              <a:xfrm>
                <a:off x="-1041169" y="612668"/>
                <a:ext cx="88899" cy="889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7" name="椭圆 856"/>
              <p:cNvSpPr>
                <a:spLocks noChangeAspect="1"/>
              </p:cNvSpPr>
              <p:nvPr/>
            </p:nvSpPr>
            <p:spPr>
              <a:xfrm>
                <a:off x="-977670" y="841587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8" name="椭圆 857"/>
              <p:cNvSpPr>
                <a:spLocks noChangeAspect="1"/>
              </p:cNvSpPr>
              <p:nvPr/>
            </p:nvSpPr>
            <p:spPr>
              <a:xfrm>
                <a:off x="-629092" y="569847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9" name="椭圆 858"/>
              <p:cNvSpPr>
                <a:spLocks noChangeAspect="1"/>
              </p:cNvSpPr>
              <p:nvPr/>
            </p:nvSpPr>
            <p:spPr>
              <a:xfrm>
                <a:off x="-802488" y="830673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0" name="椭圆 859"/>
              <p:cNvSpPr>
                <a:spLocks noChangeAspect="1"/>
              </p:cNvSpPr>
              <p:nvPr/>
            </p:nvSpPr>
            <p:spPr>
              <a:xfrm>
                <a:off x="-233289" y="903618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1" name="椭圆 860"/>
              <p:cNvSpPr>
                <a:spLocks noChangeAspect="1"/>
              </p:cNvSpPr>
              <p:nvPr/>
            </p:nvSpPr>
            <p:spPr>
              <a:xfrm>
                <a:off x="-1017239" y="926082"/>
                <a:ext cx="127001" cy="1270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2" name="椭圆 861"/>
              <p:cNvSpPr>
                <a:spLocks noChangeAspect="1"/>
              </p:cNvSpPr>
              <p:nvPr/>
            </p:nvSpPr>
            <p:spPr>
              <a:xfrm>
                <a:off x="-412875" y="289810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3" name="椭圆 862"/>
              <p:cNvSpPr>
                <a:spLocks noChangeAspect="1"/>
              </p:cNvSpPr>
              <p:nvPr/>
            </p:nvSpPr>
            <p:spPr>
              <a:xfrm>
                <a:off x="-999814" y="736732"/>
                <a:ext cx="88899" cy="889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4" name="椭圆 863"/>
              <p:cNvSpPr>
                <a:spLocks noChangeAspect="1"/>
              </p:cNvSpPr>
              <p:nvPr/>
            </p:nvSpPr>
            <p:spPr>
              <a:xfrm>
                <a:off x="-961714" y="485352"/>
                <a:ext cx="50799" cy="507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5" name="椭圆 864"/>
              <p:cNvSpPr>
                <a:spLocks noChangeAspect="1"/>
              </p:cNvSpPr>
              <p:nvPr/>
            </p:nvSpPr>
            <p:spPr>
              <a:xfrm>
                <a:off x="-525706" y="363074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6" name="椭圆 865"/>
              <p:cNvSpPr>
                <a:spLocks noChangeAspect="1"/>
              </p:cNvSpPr>
              <p:nvPr/>
            </p:nvSpPr>
            <p:spPr>
              <a:xfrm>
                <a:off x="-1049147" y="956205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7" name="椭圆 866"/>
              <p:cNvSpPr>
                <a:spLocks noChangeAspect="1"/>
              </p:cNvSpPr>
              <p:nvPr/>
            </p:nvSpPr>
            <p:spPr>
              <a:xfrm>
                <a:off x="-280833" y="380497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8" name="椭圆 867"/>
              <p:cNvSpPr>
                <a:spLocks noChangeAspect="1"/>
              </p:cNvSpPr>
              <p:nvPr/>
            </p:nvSpPr>
            <p:spPr>
              <a:xfrm>
                <a:off x="-1077802" y="638069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9" name="椭圆 868"/>
              <p:cNvSpPr>
                <a:spLocks noChangeAspect="1"/>
              </p:cNvSpPr>
              <p:nvPr/>
            </p:nvSpPr>
            <p:spPr>
              <a:xfrm>
                <a:off x="-767643" y="348587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0" name="椭圆 869"/>
              <p:cNvSpPr>
                <a:spLocks noChangeAspect="1"/>
              </p:cNvSpPr>
              <p:nvPr/>
            </p:nvSpPr>
            <p:spPr>
              <a:xfrm>
                <a:off x="-242734" y="894174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1" name="椭圆 870"/>
              <p:cNvSpPr>
                <a:spLocks noChangeAspect="1"/>
              </p:cNvSpPr>
              <p:nvPr/>
            </p:nvSpPr>
            <p:spPr>
              <a:xfrm>
                <a:off x="-665725" y="967436"/>
                <a:ext cx="127001" cy="1270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2" name="椭圆 871"/>
              <p:cNvSpPr>
                <a:spLocks noChangeAspect="1"/>
              </p:cNvSpPr>
              <p:nvPr/>
            </p:nvSpPr>
            <p:spPr>
              <a:xfrm>
                <a:off x="-1112647" y="293065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3" name="椭圆 872"/>
              <p:cNvSpPr>
                <a:spLocks noChangeAspect="1"/>
              </p:cNvSpPr>
              <p:nvPr/>
            </p:nvSpPr>
            <p:spPr>
              <a:xfrm>
                <a:off x="-466929" y="380497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4" name="椭圆 873"/>
              <p:cNvSpPr>
                <a:spLocks noChangeAspect="1"/>
              </p:cNvSpPr>
              <p:nvPr/>
            </p:nvSpPr>
            <p:spPr>
              <a:xfrm>
                <a:off x="38770" y="576037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5" name="椭圆 874"/>
              <p:cNvSpPr>
                <a:spLocks noChangeAspect="1"/>
              </p:cNvSpPr>
              <p:nvPr/>
            </p:nvSpPr>
            <p:spPr>
              <a:xfrm>
                <a:off x="-1029938" y="76864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6" name="椭圆 875"/>
              <p:cNvSpPr>
                <a:spLocks noChangeAspect="1"/>
              </p:cNvSpPr>
              <p:nvPr/>
            </p:nvSpPr>
            <p:spPr>
              <a:xfrm>
                <a:off x="-1009261" y="789319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7" name="椭圆 876"/>
              <p:cNvSpPr>
                <a:spLocks noChangeAspect="1"/>
              </p:cNvSpPr>
              <p:nvPr/>
            </p:nvSpPr>
            <p:spPr>
              <a:xfrm>
                <a:off x="-589524" y="381966"/>
                <a:ext cx="50799" cy="507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8" name="椭圆 877"/>
              <p:cNvSpPr>
                <a:spLocks noChangeAspect="1"/>
              </p:cNvSpPr>
              <p:nvPr/>
            </p:nvSpPr>
            <p:spPr>
              <a:xfrm>
                <a:off x="-1015770" y="38994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9" name="椭圆 878"/>
              <p:cNvSpPr>
                <a:spLocks noChangeAspect="1"/>
              </p:cNvSpPr>
              <p:nvPr/>
            </p:nvSpPr>
            <p:spPr>
              <a:xfrm>
                <a:off x="-120139" y="727287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0" name="椭圆 879"/>
              <p:cNvSpPr>
                <a:spLocks noChangeAspect="1"/>
              </p:cNvSpPr>
              <p:nvPr/>
            </p:nvSpPr>
            <p:spPr>
              <a:xfrm>
                <a:off x="-839119" y="669979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1" name="椭圆 880"/>
              <p:cNvSpPr>
                <a:spLocks noChangeAspect="1"/>
              </p:cNvSpPr>
              <p:nvPr/>
            </p:nvSpPr>
            <p:spPr>
              <a:xfrm>
                <a:off x="-554361" y="665255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2" name="椭圆 881"/>
              <p:cNvSpPr>
                <a:spLocks noChangeAspect="1"/>
              </p:cNvSpPr>
              <p:nvPr/>
            </p:nvSpPr>
            <p:spPr>
              <a:xfrm>
                <a:off x="-969692" y="1180401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3" name="椭圆 882"/>
              <p:cNvSpPr>
                <a:spLocks noChangeAspect="1"/>
              </p:cNvSpPr>
              <p:nvPr/>
            </p:nvSpPr>
            <p:spPr>
              <a:xfrm>
                <a:off x="78656" y="533214"/>
                <a:ext cx="127001" cy="1270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4" name="椭圆 883"/>
              <p:cNvSpPr>
                <a:spLocks noChangeAspect="1"/>
              </p:cNvSpPr>
              <p:nvPr/>
            </p:nvSpPr>
            <p:spPr>
              <a:xfrm>
                <a:off x="76870" y="1358518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5" name="椭圆 884"/>
              <p:cNvSpPr>
                <a:spLocks noChangeAspect="1"/>
              </p:cNvSpPr>
              <p:nvPr/>
            </p:nvSpPr>
            <p:spPr>
              <a:xfrm>
                <a:off x="-43939" y="451973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6" name="椭圆 885"/>
              <p:cNvSpPr>
                <a:spLocks noChangeAspect="1"/>
              </p:cNvSpPr>
              <p:nvPr/>
            </p:nvSpPr>
            <p:spPr>
              <a:xfrm>
                <a:off x="-781811" y="520515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7" name="椭圆 886"/>
              <p:cNvSpPr>
                <a:spLocks noChangeAspect="1"/>
              </p:cNvSpPr>
              <p:nvPr/>
            </p:nvSpPr>
            <p:spPr>
              <a:xfrm>
                <a:off x="-945760" y="418597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8" name="椭圆 887"/>
              <p:cNvSpPr>
                <a:spLocks noChangeAspect="1"/>
              </p:cNvSpPr>
              <p:nvPr/>
            </p:nvSpPr>
            <p:spPr>
              <a:xfrm>
                <a:off x="-603693" y="636600"/>
                <a:ext cx="127001" cy="1270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9" name="椭圆 888"/>
              <p:cNvSpPr>
                <a:spLocks noChangeAspect="1"/>
              </p:cNvSpPr>
              <p:nvPr/>
            </p:nvSpPr>
            <p:spPr>
              <a:xfrm>
                <a:off x="148666" y="892705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0" name="椭圆 889"/>
              <p:cNvSpPr>
                <a:spLocks noChangeAspect="1"/>
              </p:cNvSpPr>
              <p:nvPr/>
            </p:nvSpPr>
            <p:spPr>
              <a:xfrm>
                <a:off x="-230034" y="1485836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1" name="椭圆 890"/>
              <p:cNvSpPr>
                <a:spLocks noChangeAspect="1"/>
              </p:cNvSpPr>
              <p:nvPr/>
            </p:nvSpPr>
            <p:spPr>
              <a:xfrm>
                <a:off x="18093" y="1299741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2" name="椭圆 891"/>
              <p:cNvSpPr>
                <a:spLocks noChangeAspect="1"/>
              </p:cNvSpPr>
              <p:nvPr/>
            </p:nvSpPr>
            <p:spPr>
              <a:xfrm>
                <a:off x="-863051" y="273856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3" name="椭圆 892"/>
              <p:cNvSpPr>
                <a:spLocks noChangeAspect="1"/>
              </p:cNvSpPr>
              <p:nvPr/>
            </p:nvSpPr>
            <p:spPr>
              <a:xfrm>
                <a:off x="-912384" y="886196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4" name="椭圆 893"/>
              <p:cNvSpPr>
                <a:spLocks noChangeAspect="1"/>
              </p:cNvSpPr>
              <p:nvPr/>
            </p:nvSpPr>
            <p:spPr>
              <a:xfrm>
                <a:off x="-408152" y="1121624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5" name="椭圆 894"/>
              <p:cNvSpPr>
                <a:spLocks noChangeAspect="1"/>
              </p:cNvSpPr>
              <p:nvPr/>
            </p:nvSpPr>
            <p:spPr>
              <a:xfrm>
                <a:off x="-888452" y="1468414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6" name="椭圆 895"/>
              <p:cNvSpPr>
                <a:spLocks noChangeAspect="1"/>
              </p:cNvSpPr>
              <p:nvPr/>
            </p:nvSpPr>
            <p:spPr>
              <a:xfrm>
                <a:off x="-32706" y="1290296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7" name="椭圆 896"/>
              <p:cNvSpPr>
                <a:spLocks noChangeAspect="1"/>
              </p:cNvSpPr>
              <p:nvPr/>
            </p:nvSpPr>
            <p:spPr>
              <a:xfrm>
                <a:off x="444339" y="671447"/>
                <a:ext cx="50799" cy="507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8" name="椭圆 897"/>
              <p:cNvSpPr>
                <a:spLocks noChangeAspect="1"/>
              </p:cNvSpPr>
              <p:nvPr/>
            </p:nvSpPr>
            <p:spPr>
              <a:xfrm>
                <a:off x="-651556" y="1663955"/>
                <a:ext cx="50799" cy="507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9" name="椭圆 898"/>
              <p:cNvSpPr>
                <a:spLocks noChangeAspect="1"/>
              </p:cNvSpPr>
              <p:nvPr/>
            </p:nvSpPr>
            <p:spPr>
              <a:xfrm>
                <a:off x="140688" y="595246"/>
                <a:ext cx="127001" cy="1270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0" name="椭圆 899"/>
              <p:cNvSpPr>
                <a:spLocks noChangeAspect="1"/>
              </p:cNvSpPr>
              <p:nvPr/>
            </p:nvSpPr>
            <p:spPr>
              <a:xfrm>
                <a:off x="-581548" y="61739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1" name="椭圆 900"/>
              <p:cNvSpPr>
                <a:spLocks noChangeAspect="1"/>
              </p:cNvSpPr>
              <p:nvPr/>
            </p:nvSpPr>
            <p:spPr>
              <a:xfrm>
                <a:off x="-346120" y="1700587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2" name="椭圆 901"/>
              <p:cNvSpPr>
                <a:spLocks noChangeAspect="1"/>
              </p:cNvSpPr>
              <p:nvPr/>
            </p:nvSpPr>
            <p:spPr>
              <a:xfrm>
                <a:off x="670" y="1613154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3" name="椭圆 902"/>
              <p:cNvSpPr>
                <a:spLocks noChangeAspect="1"/>
              </p:cNvSpPr>
              <p:nvPr/>
            </p:nvSpPr>
            <p:spPr>
              <a:xfrm>
                <a:off x="-570315" y="147639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4" name="椭圆 903"/>
              <p:cNvSpPr>
                <a:spLocks noChangeAspect="1"/>
              </p:cNvSpPr>
              <p:nvPr/>
            </p:nvSpPr>
            <p:spPr>
              <a:xfrm>
                <a:off x="-196656" y="609415"/>
                <a:ext cx="50799" cy="507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5" name="椭圆 904"/>
              <p:cNvSpPr>
                <a:spLocks noChangeAspect="1"/>
              </p:cNvSpPr>
              <p:nvPr/>
            </p:nvSpPr>
            <p:spPr>
              <a:xfrm>
                <a:off x="264752" y="1256918"/>
                <a:ext cx="127001" cy="1270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6" name="椭圆 905"/>
              <p:cNvSpPr>
                <a:spLocks noChangeAspect="1"/>
              </p:cNvSpPr>
              <p:nvPr/>
            </p:nvSpPr>
            <p:spPr>
              <a:xfrm>
                <a:off x="-502093" y="593460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7" name="椭圆 906"/>
              <p:cNvSpPr>
                <a:spLocks noChangeAspect="1"/>
              </p:cNvSpPr>
              <p:nvPr/>
            </p:nvSpPr>
            <p:spPr>
              <a:xfrm>
                <a:off x="729098" y="666724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8" name="椭圆 907"/>
              <p:cNvSpPr>
                <a:spLocks noChangeAspect="1"/>
              </p:cNvSpPr>
              <p:nvPr/>
            </p:nvSpPr>
            <p:spPr>
              <a:xfrm>
                <a:off x="315553" y="1245687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9" name="椭圆 908"/>
              <p:cNvSpPr>
                <a:spLocks noChangeAspect="1"/>
              </p:cNvSpPr>
              <p:nvPr/>
            </p:nvSpPr>
            <p:spPr>
              <a:xfrm>
                <a:off x="-578293" y="269133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0" name="椭圆 909"/>
              <p:cNvSpPr>
                <a:spLocks noChangeAspect="1"/>
              </p:cNvSpPr>
              <p:nvPr/>
            </p:nvSpPr>
            <p:spPr>
              <a:xfrm>
                <a:off x="237567" y="878220"/>
                <a:ext cx="50799" cy="507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1" name="椭圆 910"/>
              <p:cNvSpPr>
                <a:spLocks noChangeAspect="1"/>
              </p:cNvSpPr>
              <p:nvPr/>
            </p:nvSpPr>
            <p:spPr>
              <a:xfrm>
                <a:off x="620988" y="393196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2" name="椭圆 911"/>
              <p:cNvSpPr>
                <a:spLocks noChangeAspect="1"/>
              </p:cNvSpPr>
              <p:nvPr/>
            </p:nvSpPr>
            <p:spPr>
              <a:xfrm>
                <a:off x="414216" y="1530445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3" name="椭圆 912"/>
              <p:cNvSpPr>
                <a:spLocks noChangeAspect="1"/>
              </p:cNvSpPr>
              <p:nvPr/>
            </p:nvSpPr>
            <p:spPr>
              <a:xfrm>
                <a:off x="-107439" y="988114"/>
                <a:ext cx="127001" cy="1270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4" name="椭圆 913"/>
              <p:cNvSpPr>
                <a:spLocks noChangeAspect="1"/>
              </p:cNvSpPr>
              <p:nvPr/>
            </p:nvSpPr>
            <p:spPr>
              <a:xfrm>
                <a:off x="-334889" y="1567077"/>
                <a:ext cx="127001" cy="1270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5" name="椭圆 914"/>
              <p:cNvSpPr>
                <a:spLocks noChangeAspect="1"/>
              </p:cNvSpPr>
              <p:nvPr/>
            </p:nvSpPr>
            <p:spPr>
              <a:xfrm>
                <a:off x="686275" y="830673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6" name="椭圆 915"/>
              <p:cNvSpPr>
                <a:spLocks noChangeAspect="1"/>
              </p:cNvSpPr>
              <p:nvPr/>
            </p:nvSpPr>
            <p:spPr>
              <a:xfrm>
                <a:off x="283643" y="1234455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7" name="椭圆 916"/>
              <p:cNvSpPr>
                <a:spLocks noChangeAspect="1"/>
              </p:cNvSpPr>
              <p:nvPr/>
            </p:nvSpPr>
            <p:spPr>
              <a:xfrm>
                <a:off x="-473438" y="787533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8" name="椭圆 917"/>
              <p:cNvSpPr>
                <a:spLocks noChangeAspect="1"/>
              </p:cNvSpPr>
              <p:nvPr/>
            </p:nvSpPr>
            <p:spPr>
              <a:xfrm>
                <a:off x="34049" y="1439759"/>
                <a:ext cx="88899" cy="889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9" name="椭圆 918"/>
              <p:cNvSpPr>
                <a:spLocks noChangeAspect="1"/>
              </p:cNvSpPr>
              <p:nvPr/>
            </p:nvSpPr>
            <p:spPr>
              <a:xfrm>
                <a:off x="-756410" y="56659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0" name="椭圆 919"/>
              <p:cNvSpPr>
                <a:spLocks noChangeAspect="1"/>
              </p:cNvSpPr>
              <p:nvPr/>
            </p:nvSpPr>
            <p:spPr>
              <a:xfrm>
                <a:off x="442871" y="690656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1" name="椭圆 920"/>
              <p:cNvSpPr>
                <a:spLocks noChangeAspect="1"/>
              </p:cNvSpPr>
              <p:nvPr/>
            </p:nvSpPr>
            <p:spPr>
              <a:xfrm>
                <a:off x="1075888" y="558614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2" name="椭圆 921"/>
              <p:cNvSpPr>
                <a:spLocks noChangeAspect="1"/>
              </p:cNvSpPr>
              <p:nvPr/>
            </p:nvSpPr>
            <p:spPr>
              <a:xfrm>
                <a:off x="927893" y="1051614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3" name="椭圆 922"/>
              <p:cNvSpPr>
                <a:spLocks noChangeAspect="1"/>
              </p:cNvSpPr>
              <p:nvPr/>
            </p:nvSpPr>
            <p:spPr>
              <a:xfrm>
                <a:off x="307575" y="1092968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4" name="椭圆 923"/>
              <p:cNvSpPr>
                <a:spLocks noChangeAspect="1"/>
              </p:cNvSpPr>
              <p:nvPr/>
            </p:nvSpPr>
            <p:spPr>
              <a:xfrm>
                <a:off x="795853" y="1395151"/>
                <a:ext cx="50799" cy="507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5" name="椭圆 924"/>
              <p:cNvSpPr>
                <a:spLocks noChangeAspect="1"/>
              </p:cNvSpPr>
              <p:nvPr/>
            </p:nvSpPr>
            <p:spPr>
              <a:xfrm>
                <a:off x="208912" y="1407850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6" name="椭圆 925"/>
              <p:cNvSpPr>
                <a:spLocks noChangeAspect="1"/>
              </p:cNvSpPr>
              <p:nvPr/>
            </p:nvSpPr>
            <p:spPr>
              <a:xfrm>
                <a:off x="514347" y="1568545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7" name="椭圆 926"/>
              <p:cNvSpPr>
                <a:spLocks noChangeAspect="1"/>
              </p:cNvSpPr>
              <p:nvPr/>
            </p:nvSpPr>
            <p:spPr>
              <a:xfrm>
                <a:off x="374330" y="1986814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8" name="椭圆 927"/>
              <p:cNvSpPr>
                <a:spLocks noChangeAspect="1"/>
              </p:cNvSpPr>
              <p:nvPr/>
            </p:nvSpPr>
            <p:spPr>
              <a:xfrm>
                <a:off x="-175979" y="836865"/>
                <a:ext cx="50799" cy="507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9" name="椭圆 928"/>
              <p:cNvSpPr>
                <a:spLocks noChangeAspect="1"/>
              </p:cNvSpPr>
              <p:nvPr/>
            </p:nvSpPr>
            <p:spPr>
              <a:xfrm>
                <a:off x="-565592" y="1811949"/>
                <a:ext cx="88899" cy="889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0" name="椭圆 929"/>
              <p:cNvSpPr>
                <a:spLocks noChangeAspect="1"/>
              </p:cNvSpPr>
              <p:nvPr/>
            </p:nvSpPr>
            <p:spPr>
              <a:xfrm>
                <a:off x="-136093" y="1827905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1" name="椭圆 930"/>
              <p:cNvSpPr>
                <a:spLocks noChangeAspect="1"/>
              </p:cNvSpPr>
              <p:nvPr/>
            </p:nvSpPr>
            <p:spPr>
              <a:xfrm>
                <a:off x="14838" y="1565291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2" name="椭圆 931"/>
              <p:cNvSpPr>
                <a:spLocks noChangeAspect="1"/>
              </p:cNvSpPr>
              <p:nvPr/>
            </p:nvSpPr>
            <p:spPr>
              <a:xfrm>
                <a:off x="-271389" y="968905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3" name="椭圆 932"/>
              <p:cNvSpPr>
                <a:spLocks noChangeAspect="1"/>
              </p:cNvSpPr>
              <p:nvPr/>
            </p:nvSpPr>
            <p:spPr>
              <a:xfrm>
                <a:off x="-945760" y="1700587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4" name="椭圆 933"/>
              <p:cNvSpPr>
                <a:spLocks noChangeAspect="1"/>
              </p:cNvSpPr>
              <p:nvPr/>
            </p:nvSpPr>
            <p:spPr>
              <a:xfrm>
                <a:off x="1155342" y="1589223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5" name="椭圆 934"/>
              <p:cNvSpPr>
                <a:spLocks noChangeAspect="1"/>
              </p:cNvSpPr>
              <p:nvPr/>
            </p:nvSpPr>
            <p:spPr>
              <a:xfrm>
                <a:off x="754498" y="319934"/>
                <a:ext cx="50799" cy="507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6" name="椭圆 935"/>
              <p:cNvSpPr>
                <a:spLocks noChangeAspect="1"/>
              </p:cNvSpPr>
              <p:nvPr/>
            </p:nvSpPr>
            <p:spPr>
              <a:xfrm>
                <a:off x="-16752" y="31374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7" name="椭圆 936"/>
              <p:cNvSpPr>
                <a:spLocks noChangeAspect="1"/>
              </p:cNvSpPr>
              <p:nvPr/>
            </p:nvSpPr>
            <p:spPr>
              <a:xfrm>
                <a:off x="-274643" y="1089714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8" name="椭圆 937"/>
              <p:cNvSpPr>
                <a:spLocks noChangeAspect="1"/>
              </p:cNvSpPr>
              <p:nvPr/>
            </p:nvSpPr>
            <p:spPr>
              <a:xfrm>
                <a:off x="-139347" y="1638555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9" name="椭圆 938"/>
              <p:cNvSpPr>
                <a:spLocks noChangeAspect="1"/>
              </p:cNvSpPr>
              <p:nvPr/>
            </p:nvSpPr>
            <p:spPr>
              <a:xfrm>
                <a:off x="-578293" y="889450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0" name="椭圆 939"/>
              <p:cNvSpPr>
                <a:spLocks noChangeAspect="1"/>
              </p:cNvSpPr>
              <p:nvPr/>
            </p:nvSpPr>
            <p:spPr>
              <a:xfrm>
                <a:off x="-673701" y="318465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1" name="椭圆 940"/>
              <p:cNvSpPr>
                <a:spLocks noChangeAspect="1"/>
              </p:cNvSpPr>
              <p:nvPr/>
            </p:nvSpPr>
            <p:spPr>
              <a:xfrm>
                <a:off x="508157" y="181048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2" name="椭圆 941"/>
              <p:cNvSpPr>
                <a:spLocks noChangeAspect="1"/>
              </p:cNvSpPr>
              <p:nvPr/>
            </p:nvSpPr>
            <p:spPr>
              <a:xfrm>
                <a:off x="-446251" y="814719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3" name="椭圆 942"/>
              <p:cNvSpPr>
                <a:spLocks noChangeAspect="1"/>
              </p:cNvSpPr>
              <p:nvPr/>
            </p:nvSpPr>
            <p:spPr>
              <a:xfrm>
                <a:off x="662343" y="2233472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4" name="椭圆 943"/>
              <p:cNvSpPr>
                <a:spLocks noChangeAspect="1"/>
              </p:cNvSpPr>
              <p:nvPr/>
            </p:nvSpPr>
            <p:spPr>
              <a:xfrm>
                <a:off x="1382792" y="1051614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5" name="椭圆 944"/>
              <p:cNvSpPr>
                <a:spLocks noChangeAspect="1"/>
              </p:cNvSpPr>
              <p:nvPr/>
            </p:nvSpPr>
            <p:spPr>
              <a:xfrm>
                <a:off x="1341438" y="76213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6" name="椭圆 945"/>
              <p:cNvSpPr>
                <a:spLocks noChangeAspect="1"/>
              </p:cNvSpPr>
              <p:nvPr/>
            </p:nvSpPr>
            <p:spPr>
              <a:xfrm>
                <a:off x="112035" y="980137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7" name="椭圆 946"/>
              <p:cNvSpPr>
                <a:spLocks noChangeAspect="1"/>
              </p:cNvSpPr>
              <p:nvPr/>
            </p:nvSpPr>
            <p:spPr>
              <a:xfrm>
                <a:off x="1051956" y="2209540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8" name="椭圆 947"/>
              <p:cNvSpPr>
                <a:spLocks noChangeAspect="1"/>
              </p:cNvSpPr>
              <p:nvPr/>
            </p:nvSpPr>
            <p:spPr>
              <a:xfrm>
                <a:off x="1163320" y="997560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9" name="椭圆 948"/>
              <p:cNvSpPr>
                <a:spLocks noChangeAspect="1"/>
              </p:cNvSpPr>
              <p:nvPr/>
            </p:nvSpPr>
            <p:spPr>
              <a:xfrm>
                <a:off x="1182529" y="13682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0" name="椭圆 949"/>
              <p:cNvSpPr>
                <a:spLocks noChangeAspect="1"/>
              </p:cNvSpPr>
              <p:nvPr/>
            </p:nvSpPr>
            <p:spPr>
              <a:xfrm>
                <a:off x="-115415" y="2200095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1" name="椭圆 950"/>
              <p:cNvSpPr>
                <a:spLocks noChangeAspect="1"/>
              </p:cNvSpPr>
              <p:nvPr/>
            </p:nvSpPr>
            <p:spPr>
              <a:xfrm>
                <a:off x="355439" y="54119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2" name="椭圆 951"/>
              <p:cNvSpPr>
                <a:spLocks noChangeAspect="1"/>
              </p:cNvSpPr>
              <p:nvPr/>
            </p:nvSpPr>
            <p:spPr>
              <a:xfrm>
                <a:off x="1395493" y="1477860"/>
                <a:ext cx="50799" cy="507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3" name="椭圆 952"/>
              <p:cNvSpPr>
                <a:spLocks noChangeAspect="1"/>
              </p:cNvSpPr>
              <p:nvPr/>
            </p:nvSpPr>
            <p:spPr>
              <a:xfrm>
                <a:off x="-727757" y="1649786"/>
                <a:ext cx="127001" cy="1270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4" name="椭圆 953"/>
              <p:cNvSpPr>
                <a:spLocks noChangeAspect="1"/>
              </p:cNvSpPr>
              <p:nvPr/>
            </p:nvSpPr>
            <p:spPr>
              <a:xfrm>
                <a:off x="-70806" y="714588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5" name="椭圆 954"/>
              <p:cNvSpPr>
                <a:spLocks noChangeAspect="1"/>
              </p:cNvSpPr>
              <p:nvPr/>
            </p:nvSpPr>
            <p:spPr>
              <a:xfrm>
                <a:off x="469738" y="1937481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6" name="椭圆 955"/>
              <p:cNvSpPr>
                <a:spLocks noChangeAspect="1"/>
              </p:cNvSpPr>
              <p:nvPr/>
            </p:nvSpPr>
            <p:spPr>
              <a:xfrm>
                <a:off x="-939251" y="2327413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7" name="椭圆 956"/>
              <p:cNvSpPr>
                <a:spLocks noChangeAspect="1"/>
              </p:cNvSpPr>
              <p:nvPr/>
            </p:nvSpPr>
            <p:spPr>
              <a:xfrm>
                <a:off x="694253" y="1045424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8" name="椭圆 957"/>
              <p:cNvSpPr>
                <a:spLocks noChangeAspect="1"/>
              </p:cNvSpPr>
              <p:nvPr/>
            </p:nvSpPr>
            <p:spPr>
              <a:xfrm>
                <a:off x="-544915" y="1811949"/>
                <a:ext cx="88899" cy="889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9" name="椭圆 958"/>
              <p:cNvSpPr>
                <a:spLocks noChangeAspect="1"/>
              </p:cNvSpPr>
              <p:nvPr/>
            </p:nvSpPr>
            <p:spPr>
              <a:xfrm>
                <a:off x="-4053" y="326441"/>
                <a:ext cx="127001" cy="1270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0" name="椭圆 959"/>
              <p:cNvSpPr>
                <a:spLocks noChangeAspect="1"/>
              </p:cNvSpPr>
              <p:nvPr/>
            </p:nvSpPr>
            <p:spPr>
              <a:xfrm>
                <a:off x="940594" y="588738"/>
                <a:ext cx="50799" cy="507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1" name="椭圆 960"/>
              <p:cNvSpPr>
                <a:spLocks noChangeAspect="1"/>
              </p:cNvSpPr>
              <p:nvPr/>
            </p:nvSpPr>
            <p:spPr>
              <a:xfrm>
                <a:off x="1312784" y="1581246"/>
                <a:ext cx="50799" cy="507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2" name="椭圆 961"/>
              <p:cNvSpPr>
                <a:spLocks noChangeAspect="1"/>
              </p:cNvSpPr>
              <p:nvPr/>
            </p:nvSpPr>
            <p:spPr>
              <a:xfrm>
                <a:off x="1163320" y="1473137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3" name="椭圆 962"/>
              <p:cNvSpPr>
                <a:spLocks noChangeAspect="1"/>
              </p:cNvSpPr>
              <p:nvPr/>
            </p:nvSpPr>
            <p:spPr>
              <a:xfrm>
                <a:off x="579634" y="475905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4" name="椭圆 963"/>
              <p:cNvSpPr>
                <a:spLocks noChangeAspect="1"/>
              </p:cNvSpPr>
              <p:nvPr/>
            </p:nvSpPr>
            <p:spPr>
              <a:xfrm>
                <a:off x="-238010" y="1312442"/>
                <a:ext cx="50799" cy="507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5" name="椭圆 964"/>
              <p:cNvSpPr>
                <a:spLocks noChangeAspect="1"/>
              </p:cNvSpPr>
              <p:nvPr/>
            </p:nvSpPr>
            <p:spPr>
              <a:xfrm>
                <a:off x="625711" y="335888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6" name="椭圆 965"/>
              <p:cNvSpPr>
                <a:spLocks noChangeAspect="1"/>
              </p:cNvSpPr>
              <p:nvPr/>
            </p:nvSpPr>
            <p:spPr>
              <a:xfrm>
                <a:off x="1440103" y="1915335"/>
                <a:ext cx="88899" cy="889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7" name="椭圆 966"/>
              <p:cNvSpPr>
                <a:spLocks noChangeAspect="1"/>
              </p:cNvSpPr>
              <p:nvPr/>
            </p:nvSpPr>
            <p:spPr>
              <a:xfrm>
                <a:off x="1782170" y="91338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8" name="椭圆 967"/>
              <p:cNvSpPr>
                <a:spLocks noChangeAspect="1"/>
              </p:cNvSpPr>
              <p:nvPr/>
            </p:nvSpPr>
            <p:spPr>
              <a:xfrm>
                <a:off x="463548" y="1435037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9" name="椭圆 968"/>
              <p:cNvSpPr>
                <a:spLocks noChangeAspect="1"/>
              </p:cNvSpPr>
              <p:nvPr/>
            </p:nvSpPr>
            <p:spPr>
              <a:xfrm>
                <a:off x="1780383" y="2172909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0" name="椭圆 969"/>
              <p:cNvSpPr>
                <a:spLocks noChangeAspect="1"/>
              </p:cNvSpPr>
              <p:nvPr/>
            </p:nvSpPr>
            <p:spPr>
              <a:xfrm>
                <a:off x="-676956" y="37724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1" name="椭圆 970"/>
              <p:cNvSpPr>
                <a:spLocks noChangeAspect="1"/>
              </p:cNvSpPr>
              <p:nvPr/>
            </p:nvSpPr>
            <p:spPr>
              <a:xfrm>
                <a:off x="697188" y="2102899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2" name="椭圆 971"/>
              <p:cNvSpPr>
                <a:spLocks noChangeAspect="1"/>
              </p:cNvSpPr>
              <p:nvPr/>
            </p:nvSpPr>
            <p:spPr>
              <a:xfrm>
                <a:off x="1559443" y="732010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3" name="椭圆 972"/>
              <p:cNvSpPr>
                <a:spLocks noChangeAspect="1"/>
              </p:cNvSpPr>
              <p:nvPr/>
            </p:nvSpPr>
            <p:spPr>
              <a:xfrm>
                <a:off x="-576824" y="1718009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4" name="椭圆 973"/>
              <p:cNvSpPr>
                <a:spLocks noChangeAspect="1"/>
              </p:cNvSpPr>
              <p:nvPr/>
            </p:nvSpPr>
            <p:spPr>
              <a:xfrm>
                <a:off x="1276151" y="1399873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5" name="椭圆 974"/>
              <p:cNvSpPr>
                <a:spLocks noChangeAspect="1"/>
              </p:cNvSpPr>
              <p:nvPr/>
            </p:nvSpPr>
            <p:spPr>
              <a:xfrm>
                <a:off x="1125220" y="628624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6" name="椭圆 975"/>
              <p:cNvSpPr>
                <a:spLocks noChangeAspect="1"/>
              </p:cNvSpPr>
              <p:nvPr/>
            </p:nvSpPr>
            <p:spPr>
              <a:xfrm>
                <a:off x="2052443" y="2362259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7" name="椭圆 976"/>
              <p:cNvSpPr>
                <a:spLocks noChangeAspect="1"/>
              </p:cNvSpPr>
              <p:nvPr/>
            </p:nvSpPr>
            <p:spPr>
              <a:xfrm>
                <a:off x="1747007" y="898897"/>
                <a:ext cx="50799" cy="507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8" name="椭圆 977"/>
              <p:cNvSpPr>
                <a:spLocks noChangeAspect="1"/>
              </p:cNvSpPr>
              <p:nvPr/>
            </p:nvSpPr>
            <p:spPr>
              <a:xfrm>
                <a:off x="-821697" y="253179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9" name="椭圆 978"/>
              <p:cNvSpPr>
                <a:spLocks noChangeAspect="1"/>
              </p:cNvSpPr>
              <p:nvPr/>
            </p:nvSpPr>
            <p:spPr>
              <a:xfrm>
                <a:off x="177321" y="1169487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0" name="椭圆 979"/>
              <p:cNvSpPr>
                <a:spLocks noChangeAspect="1"/>
              </p:cNvSpPr>
              <p:nvPr/>
            </p:nvSpPr>
            <p:spPr>
              <a:xfrm>
                <a:off x="2147851" y="389942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1" name="椭圆 980"/>
              <p:cNvSpPr>
                <a:spLocks noChangeAspect="1"/>
              </p:cNvSpPr>
              <p:nvPr/>
            </p:nvSpPr>
            <p:spPr>
              <a:xfrm>
                <a:off x="88103" y="2899867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2" name="椭圆 981"/>
              <p:cNvSpPr>
                <a:spLocks noChangeAspect="1"/>
              </p:cNvSpPr>
              <p:nvPr/>
            </p:nvSpPr>
            <p:spPr>
              <a:xfrm>
                <a:off x="1107798" y="1521001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3" name="椭圆 982"/>
              <p:cNvSpPr>
                <a:spLocks noChangeAspect="1"/>
              </p:cNvSpPr>
              <p:nvPr/>
            </p:nvSpPr>
            <p:spPr>
              <a:xfrm>
                <a:off x="1887024" y="1369750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4" name="椭圆 983"/>
              <p:cNvSpPr>
                <a:spLocks noChangeAspect="1"/>
              </p:cNvSpPr>
              <p:nvPr/>
            </p:nvSpPr>
            <p:spPr>
              <a:xfrm>
                <a:off x="2255960" y="124243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5" name="椭圆 984"/>
              <p:cNvSpPr>
                <a:spLocks noChangeAspect="1"/>
              </p:cNvSpPr>
              <p:nvPr/>
            </p:nvSpPr>
            <p:spPr>
              <a:xfrm>
                <a:off x="1866347" y="2238195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6" name="椭圆 985"/>
              <p:cNvSpPr>
                <a:spLocks noChangeAspect="1"/>
              </p:cNvSpPr>
              <p:nvPr/>
            </p:nvSpPr>
            <p:spPr>
              <a:xfrm>
                <a:off x="1510111" y="2068054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7" name="椭圆 986"/>
              <p:cNvSpPr>
                <a:spLocks noChangeAspect="1"/>
              </p:cNvSpPr>
              <p:nvPr/>
            </p:nvSpPr>
            <p:spPr>
              <a:xfrm>
                <a:off x="2063673" y="1959944"/>
                <a:ext cx="127001" cy="1270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8" name="椭圆 987"/>
              <p:cNvSpPr>
                <a:spLocks noChangeAspect="1"/>
              </p:cNvSpPr>
              <p:nvPr/>
            </p:nvSpPr>
            <p:spPr>
              <a:xfrm>
                <a:off x="969247" y="555360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9" name="椭圆 988"/>
              <p:cNvSpPr>
                <a:spLocks noChangeAspect="1"/>
              </p:cNvSpPr>
              <p:nvPr/>
            </p:nvSpPr>
            <p:spPr>
              <a:xfrm>
                <a:off x="1420892" y="1875449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0" name="椭圆 989"/>
              <p:cNvSpPr>
                <a:spLocks noChangeAspect="1"/>
              </p:cNvSpPr>
              <p:nvPr/>
            </p:nvSpPr>
            <p:spPr>
              <a:xfrm>
                <a:off x="200934" y="345333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1" name="椭圆 990"/>
              <p:cNvSpPr>
                <a:spLocks noChangeAspect="1"/>
              </p:cNvSpPr>
              <p:nvPr/>
            </p:nvSpPr>
            <p:spPr>
              <a:xfrm>
                <a:off x="223397" y="2704326"/>
                <a:ext cx="127001" cy="1270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2" name="椭圆 991"/>
              <p:cNvSpPr>
                <a:spLocks noChangeAspect="1"/>
              </p:cNvSpPr>
              <p:nvPr/>
            </p:nvSpPr>
            <p:spPr>
              <a:xfrm>
                <a:off x="1552934" y="1449205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3" name="椭圆 992"/>
              <p:cNvSpPr>
                <a:spLocks noChangeAspect="1"/>
              </p:cNvSpPr>
              <p:nvPr/>
            </p:nvSpPr>
            <p:spPr>
              <a:xfrm>
                <a:off x="-885197" y="272387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4" name="椭圆 993"/>
              <p:cNvSpPr>
                <a:spLocks noChangeAspect="1"/>
              </p:cNvSpPr>
              <p:nvPr/>
            </p:nvSpPr>
            <p:spPr>
              <a:xfrm>
                <a:off x="1802847" y="2278081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5" name="椭圆 994"/>
              <p:cNvSpPr>
                <a:spLocks noChangeAspect="1"/>
              </p:cNvSpPr>
              <p:nvPr/>
            </p:nvSpPr>
            <p:spPr>
              <a:xfrm>
                <a:off x="-358819" y="1749917"/>
                <a:ext cx="88899" cy="889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6" name="椭圆 995"/>
              <p:cNvSpPr>
                <a:spLocks noChangeAspect="1"/>
              </p:cNvSpPr>
              <p:nvPr/>
            </p:nvSpPr>
            <p:spPr>
              <a:xfrm>
                <a:off x="-847097" y="1799250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7" name="椭圆 996"/>
              <p:cNvSpPr>
                <a:spLocks noChangeAspect="1"/>
              </p:cNvSpPr>
              <p:nvPr/>
            </p:nvSpPr>
            <p:spPr>
              <a:xfrm>
                <a:off x="1729584" y="488605"/>
                <a:ext cx="88899" cy="889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8" name="椭圆 997"/>
              <p:cNvSpPr>
                <a:spLocks noChangeAspect="1"/>
              </p:cNvSpPr>
              <p:nvPr/>
            </p:nvSpPr>
            <p:spPr>
              <a:xfrm>
                <a:off x="1460780" y="1977367"/>
                <a:ext cx="88899" cy="889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9" name="椭圆 998"/>
              <p:cNvSpPr>
                <a:spLocks noChangeAspect="1"/>
              </p:cNvSpPr>
              <p:nvPr/>
            </p:nvSpPr>
            <p:spPr>
              <a:xfrm>
                <a:off x="-1083992" y="1231519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0" name="椭圆 999"/>
              <p:cNvSpPr>
                <a:spLocks noChangeAspect="1"/>
              </p:cNvSpPr>
              <p:nvPr/>
            </p:nvSpPr>
            <p:spPr>
              <a:xfrm>
                <a:off x="180257" y="253712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1" name="椭圆 1000"/>
              <p:cNvSpPr>
                <a:spLocks noChangeAspect="1"/>
              </p:cNvSpPr>
              <p:nvPr/>
            </p:nvSpPr>
            <p:spPr>
              <a:xfrm>
                <a:off x="1067912" y="1357049"/>
                <a:ext cx="88899" cy="889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2" name="椭圆 1001"/>
              <p:cNvSpPr>
                <a:spLocks noChangeAspect="1"/>
              </p:cNvSpPr>
              <p:nvPr/>
            </p:nvSpPr>
            <p:spPr>
              <a:xfrm>
                <a:off x="955079" y="3229235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3" name="椭圆 1002"/>
              <p:cNvSpPr>
                <a:spLocks noChangeAspect="1"/>
              </p:cNvSpPr>
              <p:nvPr/>
            </p:nvSpPr>
            <p:spPr>
              <a:xfrm>
                <a:off x="490415" y="125513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4" name="椭圆 1003"/>
              <p:cNvSpPr>
                <a:spLocks noChangeAspect="1"/>
              </p:cNvSpPr>
              <p:nvPr/>
            </p:nvSpPr>
            <p:spPr>
              <a:xfrm>
                <a:off x="2175038" y="892705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5" name="椭圆 1004"/>
              <p:cNvSpPr>
                <a:spLocks noChangeAspect="1"/>
              </p:cNvSpPr>
              <p:nvPr/>
            </p:nvSpPr>
            <p:spPr>
              <a:xfrm>
                <a:off x="1335248" y="3237213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6" name="椭圆 1005"/>
              <p:cNvSpPr>
                <a:spLocks noChangeAspect="1"/>
              </p:cNvSpPr>
              <p:nvPr/>
            </p:nvSpPr>
            <p:spPr>
              <a:xfrm>
                <a:off x="84848" y="297932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7" name="椭圆 1006"/>
              <p:cNvSpPr>
                <a:spLocks noChangeAspect="1"/>
              </p:cNvSpPr>
              <p:nvPr/>
            </p:nvSpPr>
            <p:spPr>
              <a:xfrm>
                <a:off x="-1104669" y="3154504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8" name="椭圆 1007"/>
              <p:cNvSpPr>
                <a:spLocks noChangeAspect="1"/>
              </p:cNvSpPr>
              <p:nvPr/>
            </p:nvSpPr>
            <p:spPr>
              <a:xfrm>
                <a:off x="1511579" y="1862750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9" name="椭圆 1008"/>
              <p:cNvSpPr>
                <a:spLocks noChangeAspect="1"/>
              </p:cNvSpPr>
              <p:nvPr/>
            </p:nvSpPr>
            <p:spPr>
              <a:xfrm>
                <a:off x="-223525" y="1037446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0" name="椭圆 1009"/>
              <p:cNvSpPr>
                <a:spLocks noChangeAspect="1"/>
              </p:cNvSpPr>
              <p:nvPr/>
            </p:nvSpPr>
            <p:spPr>
              <a:xfrm>
                <a:off x="458825" y="2877721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1" name="椭圆 1010"/>
              <p:cNvSpPr>
                <a:spLocks noChangeAspect="1"/>
              </p:cNvSpPr>
              <p:nvPr/>
            </p:nvSpPr>
            <p:spPr>
              <a:xfrm>
                <a:off x="1149152" y="98339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2" name="椭圆 1011"/>
              <p:cNvSpPr>
                <a:spLocks noChangeAspect="1"/>
              </p:cNvSpPr>
              <p:nvPr/>
            </p:nvSpPr>
            <p:spPr>
              <a:xfrm>
                <a:off x="-565592" y="1357049"/>
                <a:ext cx="88899" cy="889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3" name="椭圆 1012"/>
              <p:cNvSpPr>
                <a:spLocks noChangeAspect="1"/>
              </p:cNvSpPr>
              <p:nvPr/>
            </p:nvSpPr>
            <p:spPr>
              <a:xfrm>
                <a:off x="1432125" y="976883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4" name="椭圆 1013"/>
              <p:cNvSpPr>
                <a:spLocks noChangeAspect="1"/>
              </p:cNvSpPr>
              <p:nvPr/>
            </p:nvSpPr>
            <p:spPr>
              <a:xfrm>
                <a:off x="2411934" y="2949198"/>
                <a:ext cx="88899" cy="889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5" name="椭圆 1014"/>
              <p:cNvSpPr>
                <a:spLocks noChangeAspect="1"/>
              </p:cNvSpPr>
              <p:nvPr/>
            </p:nvSpPr>
            <p:spPr>
              <a:xfrm>
                <a:off x="2588583" y="189678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6" name="椭圆 1015"/>
              <p:cNvSpPr>
                <a:spLocks noChangeAspect="1"/>
              </p:cNvSpPr>
              <p:nvPr/>
            </p:nvSpPr>
            <p:spPr>
              <a:xfrm>
                <a:off x="-780342" y="1390428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7" name="椭圆 1016"/>
              <p:cNvSpPr>
                <a:spLocks noChangeAspect="1"/>
              </p:cNvSpPr>
              <p:nvPr/>
            </p:nvSpPr>
            <p:spPr>
              <a:xfrm>
                <a:off x="-256901" y="220335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8" name="椭圆 1017"/>
              <p:cNvSpPr>
                <a:spLocks noChangeAspect="1"/>
              </p:cNvSpPr>
              <p:nvPr/>
            </p:nvSpPr>
            <p:spPr>
              <a:xfrm>
                <a:off x="687743" y="294533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9" name="椭圆 1018"/>
              <p:cNvSpPr>
                <a:spLocks noChangeAspect="1"/>
              </p:cNvSpPr>
              <p:nvPr/>
            </p:nvSpPr>
            <p:spPr>
              <a:xfrm>
                <a:off x="154858" y="2739172"/>
                <a:ext cx="50799" cy="507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0" name="椭圆 1019"/>
              <p:cNvSpPr>
                <a:spLocks noChangeAspect="1"/>
              </p:cNvSpPr>
              <p:nvPr/>
            </p:nvSpPr>
            <p:spPr>
              <a:xfrm>
                <a:off x="2965497" y="2799736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1" name="椭圆 1020"/>
              <p:cNvSpPr>
                <a:spLocks noChangeAspect="1"/>
              </p:cNvSpPr>
              <p:nvPr/>
            </p:nvSpPr>
            <p:spPr>
              <a:xfrm>
                <a:off x="-513006" y="2174695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2" name="椭圆 1021"/>
              <p:cNvSpPr>
                <a:spLocks noChangeAspect="1"/>
              </p:cNvSpPr>
              <p:nvPr/>
            </p:nvSpPr>
            <p:spPr>
              <a:xfrm>
                <a:off x="-888452" y="992837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3" name="椭圆 1022"/>
              <p:cNvSpPr>
                <a:spLocks noChangeAspect="1"/>
              </p:cNvSpPr>
              <p:nvPr/>
            </p:nvSpPr>
            <p:spPr>
              <a:xfrm>
                <a:off x="-201379" y="976883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4" name="椭圆 1023"/>
              <p:cNvSpPr>
                <a:spLocks noChangeAspect="1"/>
              </p:cNvSpPr>
              <p:nvPr/>
            </p:nvSpPr>
            <p:spPr>
              <a:xfrm>
                <a:off x="1110733" y="3116085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5" name="椭圆 1024"/>
              <p:cNvSpPr>
                <a:spLocks noChangeAspect="1"/>
              </p:cNvSpPr>
              <p:nvPr/>
            </p:nvSpPr>
            <p:spPr>
              <a:xfrm>
                <a:off x="721120" y="968905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6" name="椭圆 1025"/>
              <p:cNvSpPr>
                <a:spLocks noChangeAspect="1"/>
              </p:cNvSpPr>
              <p:nvPr/>
            </p:nvSpPr>
            <p:spPr>
              <a:xfrm>
                <a:off x="395007" y="2896613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7" name="椭圆 1026"/>
              <p:cNvSpPr>
                <a:spLocks noChangeAspect="1"/>
              </p:cNvSpPr>
              <p:nvPr/>
            </p:nvSpPr>
            <p:spPr>
              <a:xfrm>
                <a:off x="2844688" y="1831159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8" name="椭圆 1027"/>
              <p:cNvSpPr>
                <a:spLocks noChangeAspect="1"/>
              </p:cNvSpPr>
              <p:nvPr/>
            </p:nvSpPr>
            <p:spPr>
              <a:xfrm>
                <a:off x="-436807" y="1403127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9" name="椭圆 1028"/>
              <p:cNvSpPr>
                <a:spLocks noChangeAspect="1"/>
              </p:cNvSpPr>
              <p:nvPr/>
            </p:nvSpPr>
            <p:spPr>
              <a:xfrm>
                <a:off x="-110692" y="984859"/>
                <a:ext cx="88899" cy="889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0" name="椭圆 1029"/>
              <p:cNvSpPr>
                <a:spLocks noChangeAspect="1"/>
              </p:cNvSpPr>
              <p:nvPr/>
            </p:nvSpPr>
            <p:spPr>
              <a:xfrm>
                <a:off x="439616" y="852819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1" name="椭圆 1030"/>
              <p:cNvSpPr>
                <a:spLocks noChangeAspect="1"/>
              </p:cNvSpPr>
              <p:nvPr/>
            </p:nvSpPr>
            <p:spPr>
              <a:xfrm>
                <a:off x="686275" y="31374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2" name="椭圆 1031"/>
              <p:cNvSpPr>
                <a:spLocks noChangeAspect="1"/>
              </p:cNvSpPr>
              <p:nvPr/>
            </p:nvSpPr>
            <p:spPr>
              <a:xfrm>
                <a:off x="262966" y="2599153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3" name="椭圆 1032"/>
              <p:cNvSpPr>
                <a:spLocks noChangeAspect="1"/>
              </p:cNvSpPr>
              <p:nvPr/>
            </p:nvSpPr>
            <p:spPr>
              <a:xfrm>
                <a:off x="2808055" y="3593448"/>
                <a:ext cx="127001" cy="1270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4" name="椭圆 1033"/>
              <p:cNvSpPr>
                <a:spLocks noChangeAspect="1"/>
              </p:cNvSpPr>
              <p:nvPr/>
            </p:nvSpPr>
            <p:spPr>
              <a:xfrm>
                <a:off x="1739029" y="1738686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5" name="椭圆 1034"/>
              <p:cNvSpPr>
                <a:spLocks noChangeAspect="1"/>
              </p:cNvSpPr>
              <p:nvPr/>
            </p:nvSpPr>
            <p:spPr>
              <a:xfrm>
                <a:off x="1087120" y="2492831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6" name="椭圆 1035"/>
              <p:cNvSpPr>
                <a:spLocks noChangeAspect="1"/>
              </p:cNvSpPr>
              <p:nvPr/>
            </p:nvSpPr>
            <p:spPr>
              <a:xfrm>
                <a:off x="-217333" y="2077500"/>
                <a:ext cx="50799" cy="507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7" name="椭圆 1036"/>
              <p:cNvSpPr>
                <a:spLocks noChangeAspect="1"/>
              </p:cNvSpPr>
              <p:nvPr/>
            </p:nvSpPr>
            <p:spPr>
              <a:xfrm>
                <a:off x="104057" y="2543631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8" name="椭圆 1037"/>
              <p:cNvSpPr>
                <a:spLocks noChangeAspect="1"/>
              </p:cNvSpPr>
              <p:nvPr/>
            </p:nvSpPr>
            <p:spPr>
              <a:xfrm>
                <a:off x="1952311" y="3854276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9" name="椭圆 1038"/>
              <p:cNvSpPr>
                <a:spLocks noChangeAspect="1"/>
              </p:cNvSpPr>
              <p:nvPr/>
            </p:nvSpPr>
            <p:spPr>
              <a:xfrm>
                <a:off x="-298256" y="3526694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0" name="椭圆 1039"/>
              <p:cNvSpPr>
                <a:spLocks noChangeAspect="1"/>
              </p:cNvSpPr>
              <p:nvPr/>
            </p:nvSpPr>
            <p:spPr>
              <a:xfrm>
                <a:off x="-490861" y="1783296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1" name="椭圆 1040"/>
              <p:cNvSpPr>
                <a:spLocks noChangeAspect="1"/>
              </p:cNvSpPr>
              <p:nvPr/>
            </p:nvSpPr>
            <p:spPr>
              <a:xfrm>
                <a:off x="2155829" y="459951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2" name="椭圆 1041"/>
              <p:cNvSpPr>
                <a:spLocks noChangeAspect="1"/>
              </p:cNvSpPr>
              <p:nvPr/>
            </p:nvSpPr>
            <p:spPr>
              <a:xfrm>
                <a:off x="800574" y="2992021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3" name="椭圆 1042"/>
              <p:cNvSpPr>
                <a:spLocks noChangeAspect="1"/>
              </p:cNvSpPr>
              <p:nvPr/>
            </p:nvSpPr>
            <p:spPr>
              <a:xfrm>
                <a:off x="1953779" y="1477860"/>
                <a:ext cx="50799" cy="507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4" name="椭圆 1043"/>
              <p:cNvSpPr>
                <a:spLocks noChangeAspect="1"/>
              </p:cNvSpPr>
              <p:nvPr/>
            </p:nvSpPr>
            <p:spPr>
              <a:xfrm>
                <a:off x="829229" y="3062031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5" name="椭圆 1044"/>
              <p:cNvSpPr>
                <a:spLocks noChangeAspect="1"/>
              </p:cNvSpPr>
              <p:nvPr/>
            </p:nvSpPr>
            <p:spPr>
              <a:xfrm>
                <a:off x="1039257" y="646047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6" name="椭圆 1045"/>
              <p:cNvSpPr>
                <a:spLocks noChangeAspect="1"/>
              </p:cNvSpPr>
              <p:nvPr/>
            </p:nvSpPr>
            <p:spPr>
              <a:xfrm>
                <a:off x="2574097" y="588738"/>
                <a:ext cx="50799" cy="507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7" name="椭圆 1046"/>
              <p:cNvSpPr>
                <a:spLocks noChangeAspect="1"/>
              </p:cNvSpPr>
              <p:nvPr/>
            </p:nvSpPr>
            <p:spPr>
              <a:xfrm>
                <a:off x="738543" y="3405566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" name="椭圆 1047"/>
              <p:cNvSpPr>
                <a:spLocks noChangeAspect="1"/>
              </p:cNvSpPr>
              <p:nvPr/>
            </p:nvSpPr>
            <p:spPr>
              <a:xfrm>
                <a:off x="496925" y="662001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9" name="椭圆 1048"/>
              <p:cNvSpPr>
                <a:spLocks noChangeAspect="1"/>
              </p:cNvSpPr>
              <p:nvPr/>
            </p:nvSpPr>
            <p:spPr>
              <a:xfrm>
                <a:off x="190020" y="174047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0" name="椭圆 1049"/>
              <p:cNvSpPr>
                <a:spLocks noChangeAspect="1"/>
              </p:cNvSpPr>
              <p:nvPr/>
            </p:nvSpPr>
            <p:spPr>
              <a:xfrm>
                <a:off x="380839" y="1207587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1" name="椭圆 1050"/>
              <p:cNvSpPr>
                <a:spLocks noChangeAspect="1"/>
              </p:cNvSpPr>
              <p:nvPr/>
            </p:nvSpPr>
            <p:spPr>
              <a:xfrm>
                <a:off x="1659575" y="646047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2" name="椭圆 1051"/>
              <p:cNvSpPr>
                <a:spLocks noChangeAspect="1"/>
              </p:cNvSpPr>
              <p:nvPr/>
            </p:nvSpPr>
            <p:spPr>
              <a:xfrm>
                <a:off x="415684" y="3310158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3" name="椭圆 1052"/>
              <p:cNvSpPr>
                <a:spLocks noChangeAspect="1"/>
              </p:cNvSpPr>
              <p:nvPr/>
            </p:nvSpPr>
            <p:spPr>
              <a:xfrm>
                <a:off x="-1112647" y="3456685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4" name="椭圆 1053"/>
              <p:cNvSpPr>
                <a:spLocks noChangeAspect="1"/>
              </p:cNvSpPr>
              <p:nvPr/>
            </p:nvSpPr>
            <p:spPr>
              <a:xfrm>
                <a:off x="1222097" y="1449205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5" name="椭圆 1054"/>
              <p:cNvSpPr>
                <a:spLocks noChangeAspect="1"/>
              </p:cNvSpPr>
              <p:nvPr/>
            </p:nvSpPr>
            <p:spPr>
              <a:xfrm>
                <a:off x="2663314" y="802018"/>
                <a:ext cx="127001" cy="1270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6" name="椭圆 1055"/>
              <p:cNvSpPr>
                <a:spLocks noChangeAspect="1"/>
              </p:cNvSpPr>
              <p:nvPr/>
            </p:nvSpPr>
            <p:spPr>
              <a:xfrm>
                <a:off x="-546383" y="143829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7" name="椭圆 1056"/>
              <p:cNvSpPr>
                <a:spLocks noChangeAspect="1"/>
              </p:cNvSpPr>
              <p:nvPr/>
            </p:nvSpPr>
            <p:spPr>
              <a:xfrm>
                <a:off x="-743711" y="3929007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8" name="椭圆 1057"/>
              <p:cNvSpPr>
                <a:spLocks noChangeAspect="1"/>
              </p:cNvSpPr>
              <p:nvPr/>
            </p:nvSpPr>
            <p:spPr>
              <a:xfrm>
                <a:off x="1180743" y="1738686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9" name="椭圆 1058"/>
              <p:cNvSpPr>
                <a:spLocks noChangeAspect="1"/>
              </p:cNvSpPr>
              <p:nvPr/>
            </p:nvSpPr>
            <p:spPr>
              <a:xfrm>
                <a:off x="1998389" y="2514976"/>
                <a:ext cx="88899" cy="889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0" name="椭圆 1059"/>
              <p:cNvSpPr>
                <a:spLocks noChangeAspect="1"/>
              </p:cNvSpPr>
              <p:nvPr/>
            </p:nvSpPr>
            <p:spPr>
              <a:xfrm>
                <a:off x="3755956" y="2556330"/>
                <a:ext cx="88899" cy="889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1" name="椭圆 1060"/>
              <p:cNvSpPr>
                <a:spLocks noChangeAspect="1"/>
              </p:cNvSpPr>
              <p:nvPr/>
            </p:nvSpPr>
            <p:spPr>
              <a:xfrm>
                <a:off x="1492688" y="3746166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2" name="椭圆 1061"/>
              <p:cNvSpPr>
                <a:spLocks noChangeAspect="1"/>
              </p:cNvSpPr>
              <p:nvPr/>
            </p:nvSpPr>
            <p:spPr>
              <a:xfrm>
                <a:off x="3531759" y="1815204"/>
                <a:ext cx="127001" cy="1270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3" name="椭圆 1062"/>
              <p:cNvSpPr>
                <a:spLocks noChangeAspect="1"/>
              </p:cNvSpPr>
              <p:nvPr/>
            </p:nvSpPr>
            <p:spPr>
              <a:xfrm>
                <a:off x="3227792" y="725501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4" name="椭圆 1063"/>
              <p:cNvSpPr>
                <a:spLocks noChangeAspect="1"/>
              </p:cNvSpPr>
              <p:nvPr/>
            </p:nvSpPr>
            <p:spPr>
              <a:xfrm>
                <a:off x="-544915" y="2101431"/>
                <a:ext cx="88899" cy="889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5" name="椭圆 1064"/>
              <p:cNvSpPr>
                <a:spLocks noChangeAspect="1"/>
              </p:cNvSpPr>
              <p:nvPr/>
            </p:nvSpPr>
            <p:spPr>
              <a:xfrm>
                <a:off x="326783" y="2518230"/>
                <a:ext cx="127001" cy="1270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6" name="椭圆 1065"/>
              <p:cNvSpPr>
                <a:spLocks noChangeAspect="1"/>
              </p:cNvSpPr>
              <p:nvPr/>
            </p:nvSpPr>
            <p:spPr>
              <a:xfrm>
                <a:off x="2504088" y="3516930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7" name="椭圆 1066"/>
              <p:cNvSpPr>
                <a:spLocks noChangeAspect="1"/>
              </p:cNvSpPr>
              <p:nvPr/>
            </p:nvSpPr>
            <p:spPr>
              <a:xfrm>
                <a:off x="1853648" y="3817643"/>
                <a:ext cx="88899" cy="889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8" name="椭圆 1067"/>
              <p:cNvSpPr>
                <a:spLocks noChangeAspect="1"/>
              </p:cNvSpPr>
              <p:nvPr/>
            </p:nvSpPr>
            <p:spPr>
              <a:xfrm>
                <a:off x="3127660" y="2775804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9" name="椭圆 1068"/>
              <p:cNvSpPr>
                <a:spLocks noChangeAspect="1"/>
              </p:cNvSpPr>
              <p:nvPr/>
            </p:nvSpPr>
            <p:spPr>
              <a:xfrm>
                <a:off x="2718838" y="2863236"/>
                <a:ext cx="50799" cy="507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0" name="椭圆 1069"/>
              <p:cNvSpPr>
                <a:spLocks noChangeAspect="1"/>
              </p:cNvSpPr>
              <p:nvPr/>
            </p:nvSpPr>
            <p:spPr>
              <a:xfrm>
                <a:off x="2485196" y="3560071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1" name="椭圆 1070"/>
              <p:cNvSpPr>
                <a:spLocks noChangeAspect="1"/>
              </p:cNvSpPr>
              <p:nvPr/>
            </p:nvSpPr>
            <p:spPr>
              <a:xfrm>
                <a:off x="3218347" y="695377"/>
                <a:ext cx="88899" cy="889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3" name="椭圆 1472"/>
              <p:cNvSpPr>
                <a:spLocks noChangeAspect="1"/>
              </p:cNvSpPr>
              <p:nvPr/>
            </p:nvSpPr>
            <p:spPr>
              <a:xfrm>
                <a:off x="3738532" y="1484368"/>
                <a:ext cx="127001" cy="1270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4" name="椭圆 1473"/>
              <p:cNvSpPr>
                <a:spLocks noChangeAspect="1"/>
              </p:cNvSpPr>
              <p:nvPr/>
            </p:nvSpPr>
            <p:spPr>
              <a:xfrm>
                <a:off x="3942051" y="2163462"/>
                <a:ext cx="88899" cy="889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5" name="椭圆 1474"/>
              <p:cNvSpPr>
                <a:spLocks noChangeAspect="1"/>
              </p:cNvSpPr>
              <p:nvPr/>
            </p:nvSpPr>
            <p:spPr>
              <a:xfrm>
                <a:off x="-1128601" y="2096709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6" name="椭圆 1475"/>
              <p:cNvSpPr>
                <a:spLocks noChangeAspect="1"/>
              </p:cNvSpPr>
              <p:nvPr/>
            </p:nvSpPr>
            <p:spPr>
              <a:xfrm>
                <a:off x="714930" y="431243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7" name="椭圆 1476"/>
              <p:cNvSpPr>
                <a:spLocks noChangeAspect="1"/>
              </p:cNvSpPr>
              <p:nvPr/>
            </p:nvSpPr>
            <p:spPr>
              <a:xfrm>
                <a:off x="1381324" y="3221257"/>
                <a:ext cx="127001" cy="1270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8" name="椭圆 1477"/>
              <p:cNvSpPr>
                <a:spLocks noChangeAspect="1"/>
              </p:cNvSpPr>
              <p:nvPr/>
            </p:nvSpPr>
            <p:spPr>
              <a:xfrm>
                <a:off x="1080611" y="3416799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9" name="椭圆 1478"/>
              <p:cNvSpPr>
                <a:spLocks noChangeAspect="1"/>
              </p:cNvSpPr>
              <p:nvPr/>
            </p:nvSpPr>
            <p:spPr>
              <a:xfrm>
                <a:off x="2701415" y="3197325"/>
                <a:ext cx="88899" cy="889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0" name="椭圆 1479"/>
              <p:cNvSpPr>
                <a:spLocks noChangeAspect="1"/>
              </p:cNvSpPr>
              <p:nvPr/>
            </p:nvSpPr>
            <p:spPr>
              <a:xfrm>
                <a:off x="-191934" y="4211979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1" name="椭圆 1480"/>
              <p:cNvSpPr>
                <a:spLocks noChangeAspect="1"/>
              </p:cNvSpPr>
              <p:nvPr/>
            </p:nvSpPr>
            <p:spPr>
              <a:xfrm>
                <a:off x="3751233" y="4081725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2" name="椭圆 1481"/>
              <p:cNvSpPr>
                <a:spLocks noChangeAspect="1"/>
              </p:cNvSpPr>
              <p:nvPr/>
            </p:nvSpPr>
            <p:spPr>
              <a:xfrm>
                <a:off x="2834924" y="353310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3" name="椭圆 1482"/>
              <p:cNvSpPr>
                <a:spLocks noChangeAspect="1"/>
              </p:cNvSpPr>
              <p:nvPr/>
            </p:nvSpPr>
            <p:spPr>
              <a:xfrm>
                <a:off x="-1141302" y="1174209"/>
                <a:ext cx="127001" cy="1270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4" name="椭圆 1483"/>
              <p:cNvSpPr>
                <a:spLocks noChangeAspect="1"/>
              </p:cNvSpPr>
              <p:nvPr/>
            </p:nvSpPr>
            <p:spPr>
              <a:xfrm>
                <a:off x="1292107" y="1746664"/>
                <a:ext cx="50799" cy="507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5" name="椭圆 1484"/>
              <p:cNvSpPr>
                <a:spLocks noChangeAspect="1"/>
              </p:cNvSpPr>
              <p:nvPr/>
            </p:nvSpPr>
            <p:spPr>
              <a:xfrm>
                <a:off x="2795355" y="1099478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6" name="椭圆 1485"/>
              <p:cNvSpPr>
                <a:spLocks noChangeAspect="1"/>
              </p:cNvSpPr>
              <p:nvPr/>
            </p:nvSpPr>
            <p:spPr>
              <a:xfrm>
                <a:off x="-494115" y="4013184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7" name="椭圆 1486"/>
              <p:cNvSpPr>
                <a:spLocks noChangeAspect="1"/>
              </p:cNvSpPr>
              <p:nvPr/>
            </p:nvSpPr>
            <p:spPr>
              <a:xfrm>
                <a:off x="2292592" y="286555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8" name="椭圆 1487"/>
              <p:cNvSpPr>
                <a:spLocks noChangeAspect="1"/>
              </p:cNvSpPr>
              <p:nvPr/>
            </p:nvSpPr>
            <p:spPr>
              <a:xfrm>
                <a:off x="3561882" y="1018237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9" name="椭圆 1488"/>
              <p:cNvSpPr>
                <a:spLocks noChangeAspect="1"/>
              </p:cNvSpPr>
              <p:nvPr/>
            </p:nvSpPr>
            <p:spPr>
              <a:xfrm>
                <a:off x="2862110" y="2096709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0" name="椭圆 1489"/>
              <p:cNvSpPr>
                <a:spLocks noChangeAspect="1"/>
              </p:cNvSpPr>
              <p:nvPr/>
            </p:nvSpPr>
            <p:spPr>
              <a:xfrm>
                <a:off x="3994636" y="302246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1" name="椭圆 1490"/>
              <p:cNvSpPr>
                <a:spLocks noChangeAspect="1"/>
              </p:cNvSpPr>
              <p:nvPr/>
            </p:nvSpPr>
            <p:spPr>
              <a:xfrm>
                <a:off x="1276151" y="2102899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2" name="椭圆 1491"/>
              <p:cNvSpPr>
                <a:spLocks noChangeAspect="1"/>
              </p:cNvSpPr>
              <p:nvPr/>
            </p:nvSpPr>
            <p:spPr>
              <a:xfrm>
                <a:off x="-498839" y="3243403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3" name="椭圆 1492"/>
              <p:cNvSpPr>
                <a:spLocks noChangeAspect="1"/>
              </p:cNvSpPr>
              <p:nvPr/>
            </p:nvSpPr>
            <p:spPr>
              <a:xfrm>
                <a:off x="-598970" y="1654509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4" name="椭圆 1493"/>
              <p:cNvSpPr>
                <a:spLocks noChangeAspect="1"/>
              </p:cNvSpPr>
              <p:nvPr/>
            </p:nvSpPr>
            <p:spPr>
              <a:xfrm>
                <a:off x="-661002" y="4735420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5" name="椭圆 1494"/>
              <p:cNvSpPr>
                <a:spLocks noChangeAspect="1"/>
              </p:cNvSpPr>
              <p:nvPr/>
            </p:nvSpPr>
            <p:spPr>
              <a:xfrm>
                <a:off x="939125" y="4061048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6" name="椭圆 1495"/>
              <p:cNvSpPr>
                <a:spLocks noChangeAspect="1"/>
              </p:cNvSpPr>
              <p:nvPr/>
            </p:nvSpPr>
            <p:spPr>
              <a:xfrm>
                <a:off x="-276110" y="881473"/>
                <a:ext cx="88899" cy="889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7" name="椭圆 1496"/>
              <p:cNvSpPr>
                <a:spLocks noChangeAspect="1"/>
              </p:cNvSpPr>
              <p:nvPr/>
            </p:nvSpPr>
            <p:spPr>
              <a:xfrm>
                <a:off x="1419425" y="4045092"/>
                <a:ext cx="88899" cy="889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8" name="椭圆 1497"/>
              <p:cNvSpPr>
                <a:spLocks noChangeAspect="1"/>
              </p:cNvSpPr>
              <p:nvPr/>
            </p:nvSpPr>
            <p:spPr>
              <a:xfrm>
                <a:off x="2866833" y="3983061"/>
                <a:ext cx="88899" cy="889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9" name="椭圆 1498"/>
              <p:cNvSpPr>
                <a:spLocks noChangeAspect="1"/>
              </p:cNvSpPr>
              <p:nvPr/>
            </p:nvSpPr>
            <p:spPr>
              <a:xfrm>
                <a:off x="-648301" y="4045092"/>
                <a:ext cx="88899" cy="889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0" name="椭圆 1499"/>
              <p:cNvSpPr>
                <a:spLocks noChangeAspect="1"/>
              </p:cNvSpPr>
              <p:nvPr/>
            </p:nvSpPr>
            <p:spPr>
              <a:xfrm>
                <a:off x="-520984" y="3552093"/>
                <a:ext cx="127001" cy="1270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1" name="椭圆 1500"/>
              <p:cNvSpPr>
                <a:spLocks noChangeAspect="1"/>
              </p:cNvSpPr>
              <p:nvPr/>
            </p:nvSpPr>
            <p:spPr>
              <a:xfrm>
                <a:off x="3767186" y="3146526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2" name="椭圆 1501"/>
              <p:cNvSpPr>
                <a:spLocks noChangeAspect="1"/>
              </p:cNvSpPr>
              <p:nvPr/>
            </p:nvSpPr>
            <p:spPr>
              <a:xfrm>
                <a:off x="2968751" y="385753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3" name="椭圆 1502"/>
              <p:cNvSpPr>
                <a:spLocks noChangeAspect="1"/>
              </p:cNvSpPr>
              <p:nvPr/>
            </p:nvSpPr>
            <p:spPr>
              <a:xfrm>
                <a:off x="886538" y="2664440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4" name="椭圆 1503"/>
              <p:cNvSpPr>
                <a:spLocks noChangeAspect="1"/>
              </p:cNvSpPr>
              <p:nvPr/>
            </p:nvSpPr>
            <p:spPr>
              <a:xfrm>
                <a:off x="851693" y="242282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5" name="椭圆 1504"/>
              <p:cNvSpPr>
                <a:spLocks noChangeAspect="1"/>
              </p:cNvSpPr>
              <p:nvPr/>
            </p:nvSpPr>
            <p:spPr>
              <a:xfrm>
                <a:off x="3868786" y="1428528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6" name="椭圆 1505"/>
              <p:cNvSpPr>
                <a:spLocks noChangeAspect="1"/>
              </p:cNvSpPr>
              <p:nvPr/>
            </p:nvSpPr>
            <p:spPr>
              <a:xfrm>
                <a:off x="-1133324" y="1575054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7" name="椭圆 1506"/>
              <p:cNvSpPr>
                <a:spLocks noChangeAspect="1"/>
              </p:cNvSpPr>
              <p:nvPr/>
            </p:nvSpPr>
            <p:spPr>
              <a:xfrm>
                <a:off x="3188223" y="2670949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8" name="椭圆 1507"/>
              <p:cNvSpPr>
                <a:spLocks noChangeAspect="1"/>
              </p:cNvSpPr>
              <p:nvPr/>
            </p:nvSpPr>
            <p:spPr>
              <a:xfrm>
                <a:off x="1704183" y="2654995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9" name="椭圆 1508"/>
              <p:cNvSpPr>
                <a:spLocks noChangeAspect="1"/>
              </p:cNvSpPr>
              <p:nvPr/>
            </p:nvSpPr>
            <p:spPr>
              <a:xfrm>
                <a:off x="3528505" y="550637"/>
                <a:ext cx="88899" cy="889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0" name="椭圆 1509"/>
              <p:cNvSpPr>
                <a:spLocks noChangeAspect="1"/>
              </p:cNvSpPr>
              <p:nvPr/>
            </p:nvSpPr>
            <p:spPr>
              <a:xfrm>
                <a:off x="4377740" y="3550307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1" name="椭圆 1510"/>
              <p:cNvSpPr>
                <a:spLocks noChangeAspect="1"/>
              </p:cNvSpPr>
              <p:nvPr/>
            </p:nvSpPr>
            <p:spPr>
              <a:xfrm>
                <a:off x="-334889" y="2332135"/>
                <a:ext cx="127001" cy="1270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2" name="椭圆 1511"/>
              <p:cNvSpPr>
                <a:spLocks noChangeAspect="1"/>
              </p:cNvSpPr>
              <p:nvPr/>
            </p:nvSpPr>
            <p:spPr>
              <a:xfrm>
                <a:off x="4662500" y="4558771"/>
                <a:ext cx="50799" cy="507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3" name="椭圆 1512"/>
              <p:cNvSpPr>
                <a:spLocks noChangeAspect="1"/>
              </p:cNvSpPr>
              <p:nvPr/>
            </p:nvSpPr>
            <p:spPr>
              <a:xfrm>
                <a:off x="-815188" y="4808684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4" name="椭圆 1513"/>
              <p:cNvSpPr>
                <a:spLocks noChangeAspect="1"/>
              </p:cNvSpPr>
              <p:nvPr/>
            </p:nvSpPr>
            <p:spPr>
              <a:xfrm>
                <a:off x="1317505" y="4129270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5" name="椭圆 1514"/>
              <p:cNvSpPr>
                <a:spLocks noChangeAspect="1"/>
              </p:cNvSpPr>
              <p:nvPr/>
            </p:nvSpPr>
            <p:spPr>
              <a:xfrm>
                <a:off x="624243" y="375774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6" name="椭圆 1515"/>
              <p:cNvSpPr>
                <a:spLocks noChangeAspect="1"/>
              </p:cNvSpPr>
              <p:nvPr/>
            </p:nvSpPr>
            <p:spPr>
              <a:xfrm>
                <a:off x="-552893" y="4678111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7" name="椭圆 1516"/>
              <p:cNvSpPr>
                <a:spLocks noChangeAspect="1"/>
              </p:cNvSpPr>
              <p:nvPr/>
            </p:nvSpPr>
            <p:spPr>
              <a:xfrm>
                <a:off x="765729" y="1282318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8" name="椭圆 1517"/>
              <p:cNvSpPr>
                <a:spLocks noChangeAspect="1"/>
              </p:cNvSpPr>
              <p:nvPr/>
            </p:nvSpPr>
            <p:spPr>
              <a:xfrm>
                <a:off x="3477704" y="4035648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9" name="椭圆 1518"/>
              <p:cNvSpPr>
                <a:spLocks noChangeAspect="1"/>
              </p:cNvSpPr>
              <p:nvPr/>
            </p:nvSpPr>
            <p:spPr>
              <a:xfrm>
                <a:off x="2995618" y="1795995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0" name="椭圆 1519"/>
              <p:cNvSpPr>
                <a:spLocks noChangeAspect="1"/>
              </p:cNvSpPr>
              <p:nvPr/>
            </p:nvSpPr>
            <p:spPr>
              <a:xfrm>
                <a:off x="815061" y="3068540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1" name="椭圆 1520"/>
              <p:cNvSpPr>
                <a:spLocks noChangeAspect="1"/>
              </p:cNvSpPr>
              <p:nvPr/>
            </p:nvSpPr>
            <p:spPr>
              <a:xfrm>
                <a:off x="4718340" y="3208558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2" name="椭圆 1521"/>
              <p:cNvSpPr>
                <a:spLocks noChangeAspect="1"/>
              </p:cNvSpPr>
              <p:nvPr/>
            </p:nvSpPr>
            <p:spPr>
              <a:xfrm>
                <a:off x="-209357" y="906873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3" name="椭圆 1522"/>
              <p:cNvSpPr>
                <a:spLocks noChangeAspect="1"/>
              </p:cNvSpPr>
              <p:nvPr/>
            </p:nvSpPr>
            <p:spPr>
              <a:xfrm>
                <a:off x="4088258" y="4522138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4" name="椭圆 1523"/>
              <p:cNvSpPr>
                <a:spLocks noChangeAspect="1"/>
              </p:cNvSpPr>
              <p:nvPr/>
            </p:nvSpPr>
            <p:spPr>
              <a:xfrm>
                <a:off x="1257260" y="4813406"/>
                <a:ext cx="127001" cy="1270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5" name="椭圆 1524"/>
              <p:cNvSpPr>
                <a:spLocks noChangeAspect="1"/>
              </p:cNvSpPr>
              <p:nvPr/>
            </p:nvSpPr>
            <p:spPr>
              <a:xfrm>
                <a:off x="955079" y="114083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6" name="椭圆 1525"/>
              <p:cNvSpPr>
                <a:spLocks noChangeAspect="1"/>
              </p:cNvSpPr>
              <p:nvPr/>
            </p:nvSpPr>
            <p:spPr>
              <a:xfrm>
                <a:off x="-945760" y="315211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7" name="椭圆 1526"/>
              <p:cNvSpPr>
                <a:spLocks noChangeAspect="1"/>
              </p:cNvSpPr>
              <p:nvPr/>
            </p:nvSpPr>
            <p:spPr>
              <a:xfrm>
                <a:off x="4462235" y="2352812"/>
                <a:ext cx="127001" cy="1270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8" name="椭圆 1527"/>
              <p:cNvSpPr>
                <a:spLocks noChangeAspect="1"/>
              </p:cNvSpPr>
              <p:nvPr/>
            </p:nvSpPr>
            <p:spPr>
              <a:xfrm>
                <a:off x="2510596" y="2344836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9" name="椭圆 1528"/>
              <p:cNvSpPr>
                <a:spLocks noChangeAspect="1"/>
              </p:cNvSpPr>
              <p:nvPr/>
            </p:nvSpPr>
            <p:spPr>
              <a:xfrm>
                <a:off x="3099004" y="4504715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0" name="椭圆 1529"/>
              <p:cNvSpPr>
                <a:spLocks noChangeAspect="1"/>
              </p:cNvSpPr>
              <p:nvPr/>
            </p:nvSpPr>
            <p:spPr>
              <a:xfrm>
                <a:off x="3537950" y="2234941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1" name="椭圆 1530"/>
              <p:cNvSpPr>
                <a:spLocks noChangeAspect="1"/>
              </p:cNvSpPr>
              <p:nvPr/>
            </p:nvSpPr>
            <p:spPr>
              <a:xfrm>
                <a:off x="-354098" y="3119339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2" name="椭圆 1531"/>
              <p:cNvSpPr>
                <a:spLocks noChangeAspect="1"/>
              </p:cNvSpPr>
              <p:nvPr/>
            </p:nvSpPr>
            <p:spPr>
              <a:xfrm>
                <a:off x="-32706" y="4371207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3" name="椭圆 1532"/>
              <p:cNvSpPr>
                <a:spLocks noChangeAspect="1"/>
              </p:cNvSpPr>
              <p:nvPr/>
            </p:nvSpPr>
            <p:spPr>
              <a:xfrm>
                <a:off x="-121925" y="787533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4" name="椭圆 1533"/>
              <p:cNvSpPr>
                <a:spLocks noChangeAspect="1"/>
              </p:cNvSpPr>
              <p:nvPr/>
            </p:nvSpPr>
            <p:spPr>
              <a:xfrm>
                <a:off x="5095254" y="2965154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5" name="椭圆 1534"/>
              <p:cNvSpPr>
                <a:spLocks noChangeAspect="1"/>
              </p:cNvSpPr>
              <p:nvPr/>
            </p:nvSpPr>
            <p:spPr>
              <a:xfrm>
                <a:off x="3685946" y="3892376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6" name="椭圆 1535"/>
              <p:cNvSpPr>
                <a:spLocks noChangeAspect="1"/>
              </p:cNvSpPr>
              <p:nvPr/>
            </p:nvSpPr>
            <p:spPr>
              <a:xfrm>
                <a:off x="4295031" y="2785249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7" name="椭圆 1536"/>
              <p:cNvSpPr>
                <a:spLocks noChangeAspect="1"/>
              </p:cNvSpPr>
              <p:nvPr/>
            </p:nvSpPr>
            <p:spPr>
              <a:xfrm>
                <a:off x="3665269" y="2031423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8" name="椭圆 1537"/>
              <p:cNvSpPr>
                <a:spLocks noChangeAspect="1"/>
              </p:cNvSpPr>
              <p:nvPr/>
            </p:nvSpPr>
            <p:spPr>
              <a:xfrm>
                <a:off x="3491873" y="3036630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9" name="椭圆 1538"/>
              <p:cNvSpPr>
                <a:spLocks noChangeAspect="1"/>
              </p:cNvSpPr>
              <p:nvPr/>
            </p:nvSpPr>
            <p:spPr>
              <a:xfrm>
                <a:off x="832484" y="4657434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0" name="椭圆 1539"/>
              <p:cNvSpPr>
                <a:spLocks noChangeAspect="1"/>
              </p:cNvSpPr>
              <p:nvPr/>
            </p:nvSpPr>
            <p:spPr>
              <a:xfrm>
                <a:off x="-843843" y="1285573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1" name="椭圆 1540"/>
              <p:cNvSpPr>
                <a:spLocks noChangeAspect="1"/>
              </p:cNvSpPr>
              <p:nvPr/>
            </p:nvSpPr>
            <p:spPr>
              <a:xfrm>
                <a:off x="2518573" y="2683648"/>
                <a:ext cx="127001" cy="1270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2" name="椭圆 1541"/>
              <p:cNvSpPr>
                <a:spLocks noChangeAspect="1"/>
              </p:cNvSpPr>
              <p:nvPr/>
            </p:nvSpPr>
            <p:spPr>
              <a:xfrm>
                <a:off x="1740815" y="76864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3" name="椭圆 1542"/>
              <p:cNvSpPr>
                <a:spLocks noChangeAspect="1"/>
              </p:cNvSpPr>
              <p:nvPr/>
            </p:nvSpPr>
            <p:spPr>
              <a:xfrm>
                <a:off x="-936316" y="696846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4" name="椭圆 1543"/>
              <p:cNvSpPr>
                <a:spLocks noChangeAspect="1"/>
              </p:cNvSpPr>
              <p:nvPr/>
            </p:nvSpPr>
            <p:spPr>
              <a:xfrm>
                <a:off x="-1166701" y="491207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5" name="椭圆 1544"/>
              <p:cNvSpPr>
                <a:spLocks noChangeAspect="1"/>
              </p:cNvSpPr>
              <p:nvPr/>
            </p:nvSpPr>
            <p:spPr>
              <a:xfrm>
                <a:off x="2960773" y="2029954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6" name="椭圆 1545"/>
              <p:cNvSpPr>
                <a:spLocks noChangeAspect="1"/>
              </p:cNvSpPr>
              <p:nvPr/>
            </p:nvSpPr>
            <p:spPr>
              <a:xfrm>
                <a:off x="-308020" y="4778243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7" name="椭圆 1546"/>
              <p:cNvSpPr>
                <a:spLocks noChangeAspect="1"/>
              </p:cNvSpPr>
              <p:nvPr/>
            </p:nvSpPr>
            <p:spPr>
              <a:xfrm>
                <a:off x="2764914" y="5349228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8" name="椭圆 1547"/>
              <p:cNvSpPr>
                <a:spLocks noChangeAspect="1"/>
              </p:cNvSpPr>
              <p:nvPr/>
            </p:nvSpPr>
            <p:spPr>
              <a:xfrm>
                <a:off x="1906233" y="2381467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9" name="椭圆 1548"/>
              <p:cNvSpPr>
                <a:spLocks noChangeAspect="1"/>
              </p:cNvSpPr>
              <p:nvPr/>
            </p:nvSpPr>
            <p:spPr>
              <a:xfrm>
                <a:off x="1770939" y="1998044"/>
                <a:ext cx="88899" cy="889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0" name="椭圆 1549"/>
              <p:cNvSpPr>
                <a:spLocks noChangeAspect="1"/>
              </p:cNvSpPr>
              <p:nvPr/>
            </p:nvSpPr>
            <p:spPr>
              <a:xfrm>
                <a:off x="5494312" y="4294688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1" name="椭圆 1550"/>
              <p:cNvSpPr>
                <a:spLocks noChangeAspect="1"/>
              </p:cNvSpPr>
              <p:nvPr/>
            </p:nvSpPr>
            <p:spPr>
              <a:xfrm>
                <a:off x="4673732" y="4880161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2" name="椭圆 1551"/>
              <p:cNvSpPr>
                <a:spLocks noChangeAspect="1"/>
              </p:cNvSpPr>
              <p:nvPr/>
            </p:nvSpPr>
            <p:spPr>
              <a:xfrm>
                <a:off x="-24730" y="3696834"/>
                <a:ext cx="127001" cy="1270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3" name="椭圆 1552"/>
              <p:cNvSpPr>
                <a:spLocks noChangeAspect="1"/>
              </p:cNvSpPr>
              <p:nvPr/>
            </p:nvSpPr>
            <p:spPr>
              <a:xfrm>
                <a:off x="1317506" y="3260825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4" name="椭圆 1553"/>
              <p:cNvSpPr>
                <a:spLocks noChangeAspect="1"/>
              </p:cNvSpPr>
              <p:nvPr/>
            </p:nvSpPr>
            <p:spPr>
              <a:xfrm>
                <a:off x="632221" y="325789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5" name="椭圆 1554"/>
              <p:cNvSpPr>
                <a:spLocks noChangeAspect="1"/>
              </p:cNvSpPr>
              <p:nvPr/>
            </p:nvSpPr>
            <p:spPr>
              <a:xfrm>
                <a:off x="3698646" y="555360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6" name="椭圆 1555"/>
              <p:cNvSpPr>
                <a:spLocks noChangeAspect="1"/>
              </p:cNvSpPr>
              <p:nvPr/>
            </p:nvSpPr>
            <p:spPr>
              <a:xfrm>
                <a:off x="-322188" y="4784752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7" name="椭圆 1556"/>
              <p:cNvSpPr>
                <a:spLocks noChangeAspect="1"/>
              </p:cNvSpPr>
              <p:nvPr/>
            </p:nvSpPr>
            <p:spPr>
              <a:xfrm>
                <a:off x="4282332" y="3165417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8" name="椭圆 1557"/>
              <p:cNvSpPr>
                <a:spLocks noChangeAspect="1"/>
              </p:cNvSpPr>
              <p:nvPr/>
            </p:nvSpPr>
            <p:spPr>
              <a:xfrm>
                <a:off x="4468428" y="3847766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/>
            </p:nvSpPr>
            <p:spPr>
              <a:xfrm>
                <a:off x="-320719" y="630093"/>
                <a:ext cx="50799" cy="507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/>
            </p:nvSpPr>
            <p:spPr>
              <a:xfrm>
                <a:off x="4309519" y="607947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/>
            </p:nvSpPr>
            <p:spPr>
              <a:xfrm>
                <a:off x="-390729" y="808210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/>
            </p:nvSpPr>
            <p:spPr>
              <a:xfrm>
                <a:off x="5107954" y="2502276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3" name="椭圆 1562"/>
              <p:cNvSpPr>
                <a:spLocks noChangeAspect="1"/>
              </p:cNvSpPr>
              <p:nvPr/>
            </p:nvSpPr>
            <p:spPr>
              <a:xfrm>
                <a:off x="3013042" y="5907514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4" name="椭圆 1563"/>
              <p:cNvSpPr>
                <a:spLocks noChangeAspect="1"/>
              </p:cNvSpPr>
              <p:nvPr/>
            </p:nvSpPr>
            <p:spPr>
              <a:xfrm>
                <a:off x="5179433" y="4827576"/>
                <a:ext cx="50799" cy="507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/>
            </p:nvSpPr>
            <p:spPr>
              <a:xfrm>
                <a:off x="4925114" y="1905891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/>
            </p:nvSpPr>
            <p:spPr>
              <a:xfrm>
                <a:off x="-403428" y="5778729"/>
                <a:ext cx="50799" cy="507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/>
            </p:nvSpPr>
            <p:spPr>
              <a:xfrm>
                <a:off x="4923328" y="2048845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8" name="椭圆 1567"/>
              <p:cNvSpPr>
                <a:spLocks noChangeAspect="1"/>
              </p:cNvSpPr>
              <p:nvPr/>
            </p:nvSpPr>
            <p:spPr>
              <a:xfrm>
                <a:off x="1333462" y="4310644"/>
                <a:ext cx="50799" cy="507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9" name="椭圆 1568"/>
              <p:cNvSpPr>
                <a:spLocks noChangeAspect="1"/>
              </p:cNvSpPr>
              <p:nvPr/>
            </p:nvSpPr>
            <p:spPr>
              <a:xfrm>
                <a:off x="1090056" y="4915006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/>
            </p:nvSpPr>
            <p:spPr>
              <a:xfrm>
                <a:off x="4185455" y="2923799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/>
            </p:nvSpPr>
            <p:spPr>
              <a:xfrm>
                <a:off x="4633846" y="2793227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/>
            </p:nvSpPr>
            <p:spPr>
              <a:xfrm>
                <a:off x="112035" y="3502763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/>
            </p:nvSpPr>
            <p:spPr>
              <a:xfrm>
                <a:off x="539748" y="1924782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/>
            </p:nvSpPr>
            <p:spPr>
              <a:xfrm>
                <a:off x="-680211" y="622115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/>
            </p:nvSpPr>
            <p:spPr>
              <a:xfrm>
                <a:off x="-239479" y="4970848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/>
            </p:nvSpPr>
            <p:spPr>
              <a:xfrm>
                <a:off x="1013856" y="2357536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/>
            </p:nvSpPr>
            <p:spPr>
              <a:xfrm>
                <a:off x="2637915" y="5491034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8" name="椭圆 1577"/>
              <p:cNvSpPr>
                <a:spLocks noChangeAspect="1"/>
              </p:cNvSpPr>
              <p:nvPr/>
            </p:nvSpPr>
            <p:spPr>
              <a:xfrm>
                <a:off x="3457028" y="4717997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9" name="椭圆 1578"/>
              <p:cNvSpPr>
                <a:spLocks noChangeAspect="1"/>
              </p:cNvSpPr>
              <p:nvPr/>
            </p:nvSpPr>
            <p:spPr>
              <a:xfrm>
                <a:off x="5744226" y="4647988"/>
                <a:ext cx="127001" cy="1270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0" name="椭圆 1579"/>
              <p:cNvSpPr>
                <a:spLocks noChangeAspect="1"/>
              </p:cNvSpPr>
              <p:nvPr/>
            </p:nvSpPr>
            <p:spPr>
              <a:xfrm>
                <a:off x="-743711" y="2316181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/>
            </p:nvSpPr>
            <p:spPr>
              <a:xfrm>
                <a:off x="3485683" y="2906377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/>
            </p:nvSpPr>
            <p:spPr>
              <a:xfrm>
                <a:off x="3930819" y="2689840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/>
            </p:nvSpPr>
            <p:spPr>
              <a:xfrm>
                <a:off x="5847613" y="1070823"/>
                <a:ext cx="127001" cy="1270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/>
            </p:nvSpPr>
            <p:spPr>
              <a:xfrm>
                <a:off x="6073277" y="3136762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/>
            </p:nvSpPr>
            <p:spPr>
              <a:xfrm>
                <a:off x="216890" y="898897"/>
                <a:ext cx="50799" cy="507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/>
            </p:nvSpPr>
            <p:spPr>
              <a:xfrm>
                <a:off x="1357394" y="2060076"/>
                <a:ext cx="88899" cy="889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/>
            </p:nvSpPr>
            <p:spPr>
              <a:xfrm>
                <a:off x="1188721" y="2201564"/>
                <a:ext cx="50799" cy="507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/>
            </p:nvSpPr>
            <p:spPr>
              <a:xfrm>
                <a:off x="789661" y="4159712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/>
            </p:nvSpPr>
            <p:spPr>
              <a:xfrm>
                <a:off x="5709064" y="2276295"/>
                <a:ext cx="38100" cy="38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/>
            </p:nvSpPr>
            <p:spPr>
              <a:xfrm>
                <a:off x="232844" y="2093455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/>
            </p:nvSpPr>
            <p:spPr>
              <a:xfrm>
                <a:off x="5893690" y="5335061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/>
            </p:nvSpPr>
            <p:spPr>
              <a:xfrm>
                <a:off x="4026228" y="634814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/>
            </p:nvSpPr>
            <p:spPr>
              <a:xfrm>
                <a:off x="-1125346" y="4622589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/>
            </p:nvSpPr>
            <p:spPr>
              <a:xfrm>
                <a:off x="2133683" y="5958633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/>
            </p:nvSpPr>
            <p:spPr>
              <a:xfrm>
                <a:off x="3984873" y="3798434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6" name="椭圆 1595"/>
              <p:cNvSpPr>
                <a:spLocks noChangeAspect="1"/>
              </p:cNvSpPr>
              <p:nvPr/>
            </p:nvSpPr>
            <p:spPr>
              <a:xfrm>
                <a:off x="4557646" y="3564794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7" name="椭圆 1596"/>
              <p:cNvSpPr>
                <a:spLocks noChangeAspect="1"/>
              </p:cNvSpPr>
              <p:nvPr/>
            </p:nvSpPr>
            <p:spPr>
              <a:xfrm>
                <a:off x="4570346" y="2688372"/>
                <a:ext cx="101600" cy="10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/>
            </p:nvSpPr>
            <p:spPr>
              <a:xfrm>
                <a:off x="5139864" y="2286059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/>
            </p:nvSpPr>
            <p:spPr>
              <a:xfrm>
                <a:off x="4552923" y="4966125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/>
            </p:nvSpPr>
            <p:spPr>
              <a:xfrm>
                <a:off x="3633360" y="779555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/>
            </p:nvSpPr>
            <p:spPr>
              <a:xfrm>
                <a:off x="1203206" y="3766844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/>
            </p:nvSpPr>
            <p:spPr>
              <a:xfrm>
                <a:off x="5670964" y="37724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/>
            </p:nvSpPr>
            <p:spPr>
              <a:xfrm>
                <a:off x="2567906" y="6392856"/>
                <a:ext cx="139700" cy="139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/>
            </p:nvSpPr>
            <p:spPr>
              <a:xfrm>
                <a:off x="-643579" y="1589223"/>
                <a:ext cx="63500" cy="63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/>
            </p:nvSpPr>
            <p:spPr>
              <a:xfrm>
                <a:off x="3943518" y="6465801"/>
                <a:ext cx="25400" cy="25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/>
            </p:nvSpPr>
            <p:spPr>
              <a:xfrm>
                <a:off x="5508800" y="4143758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/>
            </p:nvSpPr>
            <p:spPr>
              <a:xfrm>
                <a:off x="3345664" y="4916793"/>
                <a:ext cx="127001" cy="1270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/>
            </p:nvSpPr>
            <p:spPr>
              <a:xfrm>
                <a:off x="1574284" y="5909430"/>
                <a:ext cx="114300" cy="1143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13" name="文本框 1612"/>
            <p:cNvSpPr txBox="1"/>
            <p:nvPr/>
          </p:nvSpPr>
          <p:spPr>
            <a:xfrm>
              <a:off x="9018509" y="3955374"/>
              <a:ext cx="2717625" cy="388567"/>
            </a:xfrm>
            <a:custGeom>
              <a:avLst/>
              <a:gdLst/>
              <a:ahLst/>
              <a:cxnLst/>
              <a:rect l="l" t="t" r="r" b="b"/>
              <a:pathLst>
                <a:path w="2717625" h="388567">
                  <a:moveTo>
                    <a:pt x="2323677" y="302693"/>
                  </a:moveTo>
                  <a:lnTo>
                    <a:pt x="2323677" y="341091"/>
                  </a:lnTo>
                  <a:lnTo>
                    <a:pt x="2468785" y="341091"/>
                  </a:lnTo>
                  <a:lnTo>
                    <a:pt x="2468785" y="302693"/>
                  </a:lnTo>
                  <a:close/>
                  <a:moveTo>
                    <a:pt x="2332012" y="250157"/>
                  </a:moveTo>
                  <a:cubicBezTo>
                    <a:pt x="2331317" y="250454"/>
                    <a:pt x="2330275" y="250950"/>
                    <a:pt x="2328886" y="251645"/>
                  </a:cubicBezTo>
                  <a:cubicBezTo>
                    <a:pt x="2326604" y="252835"/>
                    <a:pt x="2324868" y="253679"/>
                    <a:pt x="2323677" y="254175"/>
                  </a:cubicBezTo>
                  <a:lnTo>
                    <a:pt x="2323677" y="289001"/>
                  </a:lnTo>
                  <a:lnTo>
                    <a:pt x="2468785" y="289001"/>
                  </a:lnTo>
                  <a:lnTo>
                    <a:pt x="2468785" y="250157"/>
                  </a:lnTo>
                  <a:close/>
                  <a:moveTo>
                    <a:pt x="1433913" y="240785"/>
                  </a:moveTo>
                  <a:lnTo>
                    <a:pt x="1433913" y="270983"/>
                  </a:lnTo>
                  <a:lnTo>
                    <a:pt x="1548706" y="270983"/>
                  </a:lnTo>
                  <a:lnTo>
                    <a:pt x="1548706" y="240785"/>
                  </a:lnTo>
                  <a:close/>
                  <a:moveTo>
                    <a:pt x="1298321" y="240785"/>
                  </a:moveTo>
                  <a:lnTo>
                    <a:pt x="1298321" y="270983"/>
                  </a:lnTo>
                  <a:lnTo>
                    <a:pt x="1413514" y="270983"/>
                  </a:lnTo>
                  <a:lnTo>
                    <a:pt x="1413514" y="240785"/>
                  </a:lnTo>
                  <a:close/>
                  <a:moveTo>
                    <a:pt x="1433913" y="196188"/>
                  </a:moveTo>
                  <a:lnTo>
                    <a:pt x="1433913" y="225986"/>
                  </a:lnTo>
                  <a:lnTo>
                    <a:pt x="1548706" y="225986"/>
                  </a:lnTo>
                  <a:lnTo>
                    <a:pt x="1548706" y="196188"/>
                  </a:lnTo>
                  <a:close/>
                  <a:moveTo>
                    <a:pt x="1298321" y="196188"/>
                  </a:moveTo>
                  <a:lnTo>
                    <a:pt x="1298321" y="225986"/>
                  </a:lnTo>
                  <a:lnTo>
                    <a:pt x="1413514" y="225986"/>
                  </a:lnTo>
                  <a:lnTo>
                    <a:pt x="1413514" y="196188"/>
                  </a:lnTo>
                  <a:close/>
                  <a:moveTo>
                    <a:pt x="1277922" y="180989"/>
                  </a:moveTo>
                  <a:lnTo>
                    <a:pt x="1569105" y="180989"/>
                  </a:lnTo>
                  <a:lnTo>
                    <a:pt x="1569105" y="286182"/>
                  </a:lnTo>
                  <a:lnTo>
                    <a:pt x="1433913" y="286182"/>
                  </a:lnTo>
                  <a:lnTo>
                    <a:pt x="1433913" y="313581"/>
                  </a:lnTo>
                  <a:lnTo>
                    <a:pt x="1585904" y="313581"/>
                  </a:lnTo>
                  <a:lnTo>
                    <a:pt x="1585904" y="329180"/>
                  </a:lnTo>
                  <a:lnTo>
                    <a:pt x="1433913" y="329180"/>
                  </a:lnTo>
                  <a:lnTo>
                    <a:pt x="1433913" y="356978"/>
                  </a:lnTo>
                  <a:lnTo>
                    <a:pt x="1616702" y="356978"/>
                  </a:lnTo>
                  <a:lnTo>
                    <a:pt x="1616702" y="372977"/>
                  </a:lnTo>
                  <a:lnTo>
                    <a:pt x="1230325" y="372977"/>
                  </a:lnTo>
                  <a:lnTo>
                    <a:pt x="1230325" y="356978"/>
                  </a:lnTo>
                  <a:lnTo>
                    <a:pt x="1413514" y="356978"/>
                  </a:lnTo>
                  <a:lnTo>
                    <a:pt x="1413514" y="329180"/>
                  </a:lnTo>
                  <a:lnTo>
                    <a:pt x="1261524" y="329180"/>
                  </a:lnTo>
                  <a:lnTo>
                    <a:pt x="1261524" y="313581"/>
                  </a:lnTo>
                  <a:lnTo>
                    <a:pt x="1413514" y="313581"/>
                  </a:lnTo>
                  <a:lnTo>
                    <a:pt x="1413514" y="286182"/>
                  </a:lnTo>
                  <a:lnTo>
                    <a:pt x="1277922" y="286182"/>
                  </a:lnTo>
                  <a:close/>
                  <a:moveTo>
                    <a:pt x="1232925" y="140391"/>
                  </a:moveTo>
                  <a:lnTo>
                    <a:pt x="1614902" y="140391"/>
                  </a:lnTo>
                  <a:lnTo>
                    <a:pt x="1614902" y="155990"/>
                  </a:lnTo>
                  <a:lnTo>
                    <a:pt x="1232925" y="155990"/>
                  </a:lnTo>
                  <a:close/>
                  <a:moveTo>
                    <a:pt x="214587" y="124392"/>
                  </a:moveTo>
                  <a:cubicBezTo>
                    <a:pt x="228053" y="187188"/>
                    <a:pt x="239652" y="243852"/>
                    <a:pt x="249385" y="294382"/>
                  </a:cubicBezTo>
                  <a:lnTo>
                    <a:pt x="227787" y="298582"/>
                  </a:lnTo>
                  <a:cubicBezTo>
                    <a:pt x="217254" y="240718"/>
                    <a:pt x="205921" y="184055"/>
                    <a:pt x="193789" y="128592"/>
                  </a:cubicBezTo>
                  <a:close/>
                  <a:moveTo>
                    <a:pt x="327780" y="123992"/>
                  </a:moveTo>
                  <a:lnTo>
                    <a:pt x="350179" y="128992"/>
                  </a:lnTo>
                  <a:cubicBezTo>
                    <a:pt x="328447" y="215253"/>
                    <a:pt x="308915" y="286516"/>
                    <a:pt x="291583" y="342779"/>
                  </a:cubicBezTo>
                  <a:lnTo>
                    <a:pt x="386577" y="342779"/>
                  </a:lnTo>
                  <a:lnTo>
                    <a:pt x="386577" y="362778"/>
                  </a:lnTo>
                  <a:lnTo>
                    <a:pt x="150791" y="362778"/>
                  </a:lnTo>
                  <a:lnTo>
                    <a:pt x="150791" y="342779"/>
                  </a:lnTo>
                  <a:lnTo>
                    <a:pt x="270784" y="342779"/>
                  </a:lnTo>
                  <a:cubicBezTo>
                    <a:pt x="289983" y="279983"/>
                    <a:pt x="308982" y="207054"/>
                    <a:pt x="327780" y="123992"/>
                  </a:cubicBezTo>
                  <a:close/>
                  <a:moveTo>
                    <a:pt x="2054298" y="120676"/>
                  </a:moveTo>
                  <a:cubicBezTo>
                    <a:pt x="2054001" y="140817"/>
                    <a:pt x="2053604" y="156345"/>
                    <a:pt x="2053108" y="167259"/>
                  </a:cubicBezTo>
                  <a:lnTo>
                    <a:pt x="2119485" y="167259"/>
                  </a:lnTo>
                  <a:cubicBezTo>
                    <a:pt x="2119783" y="160314"/>
                    <a:pt x="2120130" y="148110"/>
                    <a:pt x="2120527" y="130647"/>
                  </a:cubicBezTo>
                  <a:cubicBezTo>
                    <a:pt x="2120626" y="126282"/>
                    <a:pt x="2120725" y="122958"/>
                    <a:pt x="2120824" y="120676"/>
                  </a:cubicBezTo>
                  <a:close/>
                  <a:moveTo>
                    <a:pt x="2652588" y="105644"/>
                  </a:moveTo>
                  <a:lnTo>
                    <a:pt x="2668363" y="105644"/>
                  </a:lnTo>
                  <a:cubicBezTo>
                    <a:pt x="2701204" y="143248"/>
                    <a:pt x="2717625" y="190873"/>
                    <a:pt x="2717625" y="248519"/>
                  </a:cubicBezTo>
                  <a:cubicBezTo>
                    <a:pt x="2717625" y="304181"/>
                    <a:pt x="2701403" y="350864"/>
                    <a:pt x="2668958" y="388567"/>
                  </a:cubicBezTo>
                  <a:lnTo>
                    <a:pt x="2653183" y="388567"/>
                  </a:lnTo>
                  <a:cubicBezTo>
                    <a:pt x="2686322" y="348284"/>
                    <a:pt x="2702891" y="301502"/>
                    <a:pt x="2702891" y="248222"/>
                  </a:cubicBezTo>
                  <a:cubicBezTo>
                    <a:pt x="2702891" y="191766"/>
                    <a:pt x="2686124" y="144240"/>
                    <a:pt x="2652588" y="105644"/>
                  </a:cubicBezTo>
                  <a:close/>
                  <a:moveTo>
                    <a:pt x="1807988" y="105644"/>
                  </a:moveTo>
                  <a:lnTo>
                    <a:pt x="1823615" y="105644"/>
                  </a:lnTo>
                  <a:cubicBezTo>
                    <a:pt x="1790079" y="144240"/>
                    <a:pt x="1773311" y="191766"/>
                    <a:pt x="1773311" y="248222"/>
                  </a:cubicBezTo>
                  <a:cubicBezTo>
                    <a:pt x="1773311" y="301502"/>
                    <a:pt x="1789880" y="348284"/>
                    <a:pt x="1823019" y="388567"/>
                  </a:cubicBezTo>
                  <a:lnTo>
                    <a:pt x="1807244" y="388567"/>
                  </a:lnTo>
                  <a:cubicBezTo>
                    <a:pt x="1774799" y="350665"/>
                    <a:pt x="1758577" y="303983"/>
                    <a:pt x="1758577" y="248519"/>
                  </a:cubicBezTo>
                  <a:cubicBezTo>
                    <a:pt x="1758577" y="190675"/>
                    <a:pt x="1775047" y="143050"/>
                    <a:pt x="1807988" y="105644"/>
                  </a:cubicBezTo>
                  <a:close/>
                  <a:moveTo>
                    <a:pt x="1944017" y="105496"/>
                  </a:moveTo>
                  <a:lnTo>
                    <a:pt x="2227088" y="105496"/>
                  </a:lnTo>
                  <a:lnTo>
                    <a:pt x="2227088" y="120676"/>
                  </a:lnTo>
                  <a:lnTo>
                    <a:pt x="2136898" y="120676"/>
                  </a:lnTo>
                  <a:cubicBezTo>
                    <a:pt x="2136600" y="140619"/>
                    <a:pt x="2136104" y="156147"/>
                    <a:pt x="2135410" y="167259"/>
                  </a:cubicBezTo>
                  <a:lnTo>
                    <a:pt x="2208782" y="167259"/>
                  </a:lnTo>
                  <a:lnTo>
                    <a:pt x="2208782" y="333203"/>
                  </a:lnTo>
                  <a:cubicBezTo>
                    <a:pt x="2209476" y="355626"/>
                    <a:pt x="2198215" y="366987"/>
                    <a:pt x="2174998" y="367284"/>
                  </a:cubicBezTo>
                  <a:cubicBezTo>
                    <a:pt x="2169144" y="367483"/>
                    <a:pt x="2163240" y="367632"/>
                    <a:pt x="2157288" y="367731"/>
                  </a:cubicBezTo>
                  <a:cubicBezTo>
                    <a:pt x="2154311" y="367830"/>
                    <a:pt x="2151136" y="367880"/>
                    <a:pt x="2147762" y="367880"/>
                  </a:cubicBezTo>
                  <a:cubicBezTo>
                    <a:pt x="2144885" y="367880"/>
                    <a:pt x="2140668" y="367880"/>
                    <a:pt x="2135112" y="367880"/>
                  </a:cubicBezTo>
                  <a:cubicBezTo>
                    <a:pt x="2134418" y="363018"/>
                    <a:pt x="2133276" y="357313"/>
                    <a:pt x="2131689" y="350764"/>
                  </a:cubicBezTo>
                  <a:cubicBezTo>
                    <a:pt x="2147068" y="351657"/>
                    <a:pt x="2159172" y="352104"/>
                    <a:pt x="2168003" y="352104"/>
                  </a:cubicBezTo>
                  <a:cubicBezTo>
                    <a:pt x="2177528" y="352203"/>
                    <a:pt x="2184076" y="350715"/>
                    <a:pt x="2187648" y="347639"/>
                  </a:cubicBezTo>
                  <a:cubicBezTo>
                    <a:pt x="2191319" y="344762"/>
                    <a:pt x="2193105" y="339503"/>
                    <a:pt x="2193006" y="331863"/>
                  </a:cubicBezTo>
                  <a:lnTo>
                    <a:pt x="2193006" y="182291"/>
                  </a:lnTo>
                  <a:lnTo>
                    <a:pt x="2134517" y="182291"/>
                  </a:lnTo>
                  <a:cubicBezTo>
                    <a:pt x="2132830" y="201539"/>
                    <a:pt x="2130250" y="218307"/>
                    <a:pt x="2126778" y="232595"/>
                  </a:cubicBezTo>
                  <a:cubicBezTo>
                    <a:pt x="2140172" y="245791"/>
                    <a:pt x="2158875" y="265387"/>
                    <a:pt x="2182886" y="291382"/>
                  </a:cubicBezTo>
                  <a:lnTo>
                    <a:pt x="2170682" y="303288"/>
                  </a:lnTo>
                  <a:cubicBezTo>
                    <a:pt x="2159569" y="289596"/>
                    <a:pt x="2145530" y="273324"/>
                    <a:pt x="2128564" y="254473"/>
                  </a:cubicBezTo>
                  <a:cubicBezTo>
                    <a:pt x="2125984" y="251496"/>
                    <a:pt x="2124000" y="249264"/>
                    <a:pt x="2122610" y="247775"/>
                  </a:cubicBezTo>
                  <a:cubicBezTo>
                    <a:pt x="2114375" y="274366"/>
                    <a:pt x="2099939" y="299964"/>
                    <a:pt x="2079302" y="324571"/>
                  </a:cubicBezTo>
                  <a:cubicBezTo>
                    <a:pt x="2074539" y="319907"/>
                    <a:pt x="2070173" y="316137"/>
                    <a:pt x="2066204" y="313260"/>
                  </a:cubicBezTo>
                  <a:cubicBezTo>
                    <a:pt x="2098748" y="279426"/>
                    <a:pt x="2116211" y="235770"/>
                    <a:pt x="2118592" y="182291"/>
                  </a:cubicBezTo>
                  <a:lnTo>
                    <a:pt x="2052215" y="182291"/>
                  </a:lnTo>
                  <a:cubicBezTo>
                    <a:pt x="2051024" y="197471"/>
                    <a:pt x="2049089" y="211362"/>
                    <a:pt x="2046410" y="223963"/>
                  </a:cubicBezTo>
                  <a:cubicBezTo>
                    <a:pt x="2058912" y="234976"/>
                    <a:pt x="2072902" y="247775"/>
                    <a:pt x="2088380" y="262360"/>
                  </a:cubicBezTo>
                  <a:lnTo>
                    <a:pt x="2077218" y="274564"/>
                  </a:lnTo>
                  <a:cubicBezTo>
                    <a:pt x="2062236" y="258789"/>
                    <a:pt x="2050726" y="247230"/>
                    <a:pt x="2042690" y="239887"/>
                  </a:cubicBezTo>
                  <a:cubicBezTo>
                    <a:pt x="2035149" y="266478"/>
                    <a:pt x="2021060" y="291779"/>
                    <a:pt x="2000422" y="315790"/>
                  </a:cubicBezTo>
                  <a:cubicBezTo>
                    <a:pt x="1996354" y="312019"/>
                    <a:pt x="1991939" y="308448"/>
                    <a:pt x="1987177" y="305074"/>
                  </a:cubicBezTo>
                  <a:cubicBezTo>
                    <a:pt x="2018034" y="273919"/>
                    <a:pt x="2034405" y="232992"/>
                    <a:pt x="2036290" y="182291"/>
                  </a:cubicBezTo>
                  <a:lnTo>
                    <a:pt x="1977503" y="182291"/>
                  </a:lnTo>
                  <a:lnTo>
                    <a:pt x="1977503" y="369368"/>
                  </a:lnTo>
                  <a:lnTo>
                    <a:pt x="1961578" y="369368"/>
                  </a:lnTo>
                  <a:lnTo>
                    <a:pt x="1961578" y="167259"/>
                  </a:lnTo>
                  <a:lnTo>
                    <a:pt x="2037183" y="167259"/>
                  </a:lnTo>
                  <a:cubicBezTo>
                    <a:pt x="2037878" y="149896"/>
                    <a:pt x="2038225" y="134368"/>
                    <a:pt x="2038225" y="120676"/>
                  </a:cubicBezTo>
                  <a:lnTo>
                    <a:pt x="1944017" y="120676"/>
                  </a:lnTo>
                  <a:close/>
                  <a:moveTo>
                    <a:pt x="2364307" y="86892"/>
                  </a:moveTo>
                  <a:lnTo>
                    <a:pt x="2380381" y="86892"/>
                  </a:lnTo>
                  <a:lnTo>
                    <a:pt x="2380381" y="124992"/>
                  </a:lnTo>
                  <a:lnTo>
                    <a:pt x="2453902" y="124992"/>
                  </a:lnTo>
                  <a:lnTo>
                    <a:pt x="2453902" y="139280"/>
                  </a:lnTo>
                  <a:lnTo>
                    <a:pt x="2380381" y="139280"/>
                  </a:lnTo>
                  <a:lnTo>
                    <a:pt x="2380381" y="182291"/>
                  </a:lnTo>
                  <a:lnTo>
                    <a:pt x="2418183" y="182291"/>
                  </a:lnTo>
                  <a:cubicBezTo>
                    <a:pt x="2447056" y="161058"/>
                    <a:pt x="2473101" y="136551"/>
                    <a:pt x="2496318" y="108770"/>
                  </a:cubicBezTo>
                  <a:lnTo>
                    <a:pt x="2509712" y="118592"/>
                  </a:lnTo>
                  <a:cubicBezTo>
                    <a:pt x="2488976" y="142603"/>
                    <a:pt x="2466999" y="163836"/>
                    <a:pt x="2443782" y="182291"/>
                  </a:cubicBezTo>
                  <a:lnTo>
                    <a:pt x="2532781" y="182291"/>
                  </a:lnTo>
                  <a:lnTo>
                    <a:pt x="2532781" y="196876"/>
                  </a:lnTo>
                  <a:lnTo>
                    <a:pt x="2424583" y="196876"/>
                  </a:lnTo>
                  <a:cubicBezTo>
                    <a:pt x="2405533" y="210667"/>
                    <a:pt x="2384102" y="223764"/>
                    <a:pt x="2360289" y="236167"/>
                  </a:cubicBezTo>
                  <a:lnTo>
                    <a:pt x="2485007" y="236167"/>
                  </a:lnTo>
                  <a:lnTo>
                    <a:pt x="2485007" y="373386"/>
                  </a:lnTo>
                  <a:lnTo>
                    <a:pt x="2468785" y="373386"/>
                  </a:lnTo>
                  <a:lnTo>
                    <a:pt x="2468785" y="355080"/>
                  </a:lnTo>
                  <a:lnTo>
                    <a:pt x="2323677" y="355080"/>
                  </a:lnTo>
                  <a:lnTo>
                    <a:pt x="2323677" y="373386"/>
                  </a:lnTo>
                  <a:lnTo>
                    <a:pt x="2307604" y="373386"/>
                  </a:lnTo>
                  <a:lnTo>
                    <a:pt x="2307604" y="261170"/>
                  </a:lnTo>
                  <a:cubicBezTo>
                    <a:pt x="2290538" y="268512"/>
                    <a:pt x="2272530" y="275755"/>
                    <a:pt x="2253579" y="282899"/>
                  </a:cubicBezTo>
                  <a:cubicBezTo>
                    <a:pt x="2251198" y="277739"/>
                    <a:pt x="2248469" y="272630"/>
                    <a:pt x="2245394" y="267569"/>
                  </a:cubicBezTo>
                  <a:cubicBezTo>
                    <a:pt x="2304925" y="248023"/>
                    <a:pt x="2355526" y="224459"/>
                    <a:pt x="2397198" y="196876"/>
                  </a:cubicBezTo>
                  <a:lnTo>
                    <a:pt x="2250305" y="196876"/>
                  </a:lnTo>
                  <a:lnTo>
                    <a:pt x="2250305" y="182291"/>
                  </a:lnTo>
                  <a:lnTo>
                    <a:pt x="2364307" y="182291"/>
                  </a:lnTo>
                  <a:lnTo>
                    <a:pt x="2364307" y="139280"/>
                  </a:lnTo>
                  <a:lnTo>
                    <a:pt x="2280220" y="139280"/>
                  </a:lnTo>
                  <a:lnTo>
                    <a:pt x="2280220" y="124992"/>
                  </a:lnTo>
                  <a:lnTo>
                    <a:pt x="2364307" y="124992"/>
                  </a:lnTo>
                  <a:close/>
                  <a:moveTo>
                    <a:pt x="1295921" y="74395"/>
                  </a:moveTo>
                  <a:lnTo>
                    <a:pt x="1295921" y="100594"/>
                  </a:lnTo>
                  <a:lnTo>
                    <a:pt x="1551106" y="100594"/>
                  </a:lnTo>
                  <a:lnTo>
                    <a:pt x="1551106" y="74395"/>
                  </a:lnTo>
                  <a:close/>
                  <a:moveTo>
                    <a:pt x="170790" y="74395"/>
                  </a:moveTo>
                  <a:lnTo>
                    <a:pt x="373978" y="74395"/>
                  </a:lnTo>
                  <a:lnTo>
                    <a:pt x="373978" y="94194"/>
                  </a:lnTo>
                  <a:lnTo>
                    <a:pt x="170790" y="94194"/>
                  </a:lnTo>
                  <a:close/>
                  <a:moveTo>
                    <a:pt x="24199" y="39997"/>
                  </a:moveTo>
                  <a:cubicBezTo>
                    <a:pt x="36598" y="69329"/>
                    <a:pt x="46531" y="94061"/>
                    <a:pt x="53997" y="114193"/>
                  </a:cubicBezTo>
                  <a:lnTo>
                    <a:pt x="34798" y="120792"/>
                  </a:lnTo>
                  <a:cubicBezTo>
                    <a:pt x="25332" y="94661"/>
                    <a:pt x="15666" y="69795"/>
                    <a:pt x="5800" y="46197"/>
                  </a:cubicBezTo>
                  <a:close/>
                  <a:moveTo>
                    <a:pt x="142192" y="39597"/>
                  </a:moveTo>
                  <a:lnTo>
                    <a:pt x="160591" y="46197"/>
                  </a:lnTo>
                  <a:cubicBezTo>
                    <a:pt x="151391" y="69795"/>
                    <a:pt x="140858" y="94661"/>
                    <a:pt x="128993" y="120792"/>
                  </a:cubicBezTo>
                  <a:lnTo>
                    <a:pt x="110994" y="113793"/>
                  </a:lnTo>
                  <a:cubicBezTo>
                    <a:pt x="122193" y="90461"/>
                    <a:pt x="132592" y="65729"/>
                    <a:pt x="142192" y="39597"/>
                  </a:cubicBezTo>
                  <a:close/>
                  <a:moveTo>
                    <a:pt x="1295921" y="33998"/>
                  </a:moveTo>
                  <a:lnTo>
                    <a:pt x="1295921" y="59796"/>
                  </a:lnTo>
                  <a:lnTo>
                    <a:pt x="1551106" y="59796"/>
                  </a:lnTo>
                  <a:lnTo>
                    <a:pt x="1551106" y="33998"/>
                  </a:lnTo>
                  <a:close/>
                  <a:moveTo>
                    <a:pt x="453373" y="24998"/>
                  </a:moveTo>
                  <a:lnTo>
                    <a:pt x="756954" y="24998"/>
                  </a:lnTo>
                  <a:lnTo>
                    <a:pt x="756954" y="49397"/>
                  </a:lnTo>
                  <a:lnTo>
                    <a:pt x="622162" y="146591"/>
                  </a:lnTo>
                  <a:lnTo>
                    <a:pt x="622162" y="182189"/>
                  </a:lnTo>
                  <a:lnTo>
                    <a:pt x="797952" y="182189"/>
                  </a:lnTo>
                  <a:lnTo>
                    <a:pt x="797952" y="204387"/>
                  </a:lnTo>
                  <a:lnTo>
                    <a:pt x="622162" y="204387"/>
                  </a:lnTo>
                  <a:lnTo>
                    <a:pt x="622162" y="328780"/>
                  </a:lnTo>
                  <a:cubicBezTo>
                    <a:pt x="623096" y="361978"/>
                    <a:pt x="606030" y="378910"/>
                    <a:pt x="570966" y="379577"/>
                  </a:cubicBezTo>
                  <a:cubicBezTo>
                    <a:pt x="563099" y="379977"/>
                    <a:pt x="555233" y="380177"/>
                    <a:pt x="547367" y="380177"/>
                  </a:cubicBezTo>
                  <a:cubicBezTo>
                    <a:pt x="543501" y="380310"/>
                    <a:pt x="539168" y="380377"/>
                    <a:pt x="534368" y="380377"/>
                  </a:cubicBezTo>
                  <a:cubicBezTo>
                    <a:pt x="530235" y="380377"/>
                    <a:pt x="523435" y="380377"/>
                    <a:pt x="513969" y="380377"/>
                  </a:cubicBezTo>
                  <a:cubicBezTo>
                    <a:pt x="512902" y="371444"/>
                    <a:pt x="511303" y="362444"/>
                    <a:pt x="509169" y="353378"/>
                  </a:cubicBezTo>
                  <a:cubicBezTo>
                    <a:pt x="527702" y="354445"/>
                    <a:pt x="546367" y="354978"/>
                    <a:pt x="565166" y="354978"/>
                  </a:cubicBezTo>
                  <a:cubicBezTo>
                    <a:pt x="587965" y="355645"/>
                    <a:pt x="599031" y="344979"/>
                    <a:pt x="598364" y="322980"/>
                  </a:cubicBezTo>
                  <a:lnTo>
                    <a:pt x="598364" y="204387"/>
                  </a:lnTo>
                  <a:lnTo>
                    <a:pt x="411575" y="204387"/>
                  </a:lnTo>
                  <a:lnTo>
                    <a:pt x="411575" y="182189"/>
                  </a:lnTo>
                  <a:lnTo>
                    <a:pt x="598364" y="182189"/>
                  </a:lnTo>
                  <a:lnTo>
                    <a:pt x="598364" y="134991"/>
                  </a:lnTo>
                  <a:lnTo>
                    <a:pt x="722156" y="46597"/>
                  </a:lnTo>
                  <a:lnTo>
                    <a:pt x="453373" y="46597"/>
                  </a:lnTo>
                  <a:close/>
                  <a:moveTo>
                    <a:pt x="1275523" y="19198"/>
                  </a:moveTo>
                  <a:lnTo>
                    <a:pt x="1571504" y="19198"/>
                  </a:lnTo>
                  <a:lnTo>
                    <a:pt x="1571504" y="115393"/>
                  </a:lnTo>
                  <a:lnTo>
                    <a:pt x="1275523" y="115393"/>
                  </a:lnTo>
                  <a:close/>
                  <a:moveTo>
                    <a:pt x="917144" y="3599"/>
                  </a:moveTo>
                  <a:lnTo>
                    <a:pt x="939143" y="10199"/>
                  </a:lnTo>
                  <a:cubicBezTo>
                    <a:pt x="933543" y="26598"/>
                    <a:pt x="927410" y="42130"/>
                    <a:pt x="920744" y="56796"/>
                  </a:cubicBezTo>
                  <a:lnTo>
                    <a:pt x="1175129" y="56796"/>
                  </a:lnTo>
                  <a:lnTo>
                    <a:pt x="1175129" y="77795"/>
                  </a:lnTo>
                  <a:lnTo>
                    <a:pt x="1030138" y="77795"/>
                  </a:lnTo>
                  <a:cubicBezTo>
                    <a:pt x="1029604" y="124325"/>
                    <a:pt x="1028671" y="160323"/>
                    <a:pt x="1027338" y="185788"/>
                  </a:cubicBezTo>
                  <a:lnTo>
                    <a:pt x="1197127" y="185788"/>
                  </a:lnTo>
                  <a:lnTo>
                    <a:pt x="1197127" y="207187"/>
                  </a:lnTo>
                  <a:lnTo>
                    <a:pt x="1029738" y="207187"/>
                  </a:lnTo>
                  <a:cubicBezTo>
                    <a:pt x="1050803" y="282516"/>
                    <a:pt x="1109333" y="332913"/>
                    <a:pt x="1205327" y="358378"/>
                  </a:cubicBezTo>
                  <a:cubicBezTo>
                    <a:pt x="1199860" y="367444"/>
                    <a:pt x="1195661" y="375044"/>
                    <a:pt x="1192728" y="381176"/>
                  </a:cubicBezTo>
                  <a:cubicBezTo>
                    <a:pt x="1094734" y="350512"/>
                    <a:pt x="1036004" y="298515"/>
                    <a:pt x="1016538" y="225186"/>
                  </a:cubicBezTo>
                  <a:cubicBezTo>
                    <a:pt x="1001472" y="293049"/>
                    <a:pt x="941676" y="346712"/>
                    <a:pt x="837149" y="386176"/>
                  </a:cubicBezTo>
                  <a:cubicBezTo>
                    <a:pt x="833683" y="379777"/>
                    <a:pt x="829083" y="372377"/>
                    <a:pt x="823350" y="363978"/>
                  </a:cubicBezTo>
                  <a:cubicBezTo>
                    <a:pt x="927610" y="329846"/>
                    <a:pt x="986674" y="277583"/>
                    <a:pt x="1000539" y="207187"/>
                  </a:cubicBezTo>
                  <a:lnTo>
                    <a:pt x="830550" y="207187"/>
                  </a:lnTo>
                  <a:lnTo>
                    <a:pt x="830550" y="185788"/>
                  </a:lnTo>
                  <a:lnTo>
                    <a:pt x="1003939" y="185788"/>
                  </a:lnTo>
                  <a:cubicBezTo>
                    <a:pt x="1005806" y="165523"/>
                    <a:pt x="1006739" y="129525"/>
                    <a:pt x="1006739" y="77795"/>
                  </a:cubicBezTo>
                  <a:lnTo>
                    <a:pt x="910945" y="77795"/>
                  </a:lnTo>
                  <a:cubicBezTo>
                    <a:pt x="897079" y="105927"/>
                    <a:pt x="882080" y="131458"/>
                    <a:pt x="865948" y="154390"/>
                  </a:cubicBezTo>
                  <a:cubicBezTo>
                    <a:pt x="861015" y="150124"/>
                    <a:pt x="854548" y="145457"/>
                    <a:pt x="846549" y="140391"/>
                  </a:cubicBezTo>
                  <a:cubicBezTo>
                    <a:pt x="876547" y="101993"/>
                    <a:pt x="900079" y="56396"/>
                    <a:pt x="917144" y="3599"/>
                  </a:cubicBezTo>
                  <a:close/>
                  <a:moveTo>
                    <a:pt x="264984" y="400"/>
                  </a:moveTo>
                  <a:cubicBezTo>
                    <a:pt x="272717" y="17199"/>
                    <a:pt x="281850" y="38997"/>
                    <a:pt x="292383" y="65796"/>
                  </a:cubicBezTo>
                  <a:lnTo>
                    <a:pt x="271984" y="73195"/>
                  </a:lnTo>
                  <a:cubicBezTo>
                    <a:pt x="267051" y="59596"/>
                    <a:pt x="258785" y="39464"/>
                    <a:pt x="247185" y="12799"/>
                  </a:cubicBezTo>
                  <a:cubicBezTo>
                    <a:pt x="246119" y="10532"/>
                    <a:pt x="245385" y="8866"/>
                    <a:pt x="244985" y="7799"/>
                  </a:cubicBezTo>
                  <a:close/>
                  <a:moveTo>
                    <a:pt x="73796" y="0"/>
                  </a:moveTo>
                  <a:lnTo>
                    <a:pt x="93795" y="0"/>
                  </a:lnTo>
                  <a:lnTo>
                    <a:pt x="93795" y="146191"/>
                  </a:lnTo>
                  <a:lnTo>
                    <a:pt x="165590" y="146191"/>
                  </a:lnTo>
                  <a:lnTo>
                    <a:pt x="165590" y="165790"/>
                  </a:lnTo>
                  <a:lnTo>
                    <a:pt x="93795" y="165790"/>
                  </a:lnTo>
                  <a:lnTo>
                    <a:pt x="93795" y="220186"/>
                  </a:lnTo>
                  <a:lnTo>
                    <a:pt x="106994" y="207587"/>
                  </a:lnTo>
                  <a:cubicBezTo>
                    <a:pt x="130859" y="229986"/>
                    <a:pt x="150191" y="248518"/>
                    <a:pt x="164990" y="263184"/>
                  </a:cubicBezTo>
                  <a:lnTo>
                    <a:pt x="149191" y="278383"/>
                  </a:lnTo>
                  <a:cubicBezTo>
                    <a:pt x="137592" y="265184"/>
                    <a:pt x="119126" y="246118"/>
                    <a:pt x="93795" y="221186"/>
                  </a:cubicBezTo>
                  <a:lnTo>
                    <a:pt x="93795" y="385376"/>
                  </a:lnTo>
                  <a:lnTo>
                    <a:pt x="73796" y="385376"/>
                  </a:lnTo>
                  <a:lnTo>
                    <a:pt x="73796" y="209187"/>
                  </a:lnTo>
                  <a:cubicBezTo>
                    <a:pt x="59263" y="252518"/>
                    <a:pt x="38198" y="290915"/>
                    <a:pt x="10600" y="324380"/>
                  </a:cubicBezTo>
                  <a:cubicBezTo>
                    <a:pt x="8067" y="317314"/>
                    <a:pt x="4533" y="309648"/>
                    <a:pt x="0" y="301381"/>
                  </a:cubicBezTo>
                  <a:cubicBezTo>
                    <a:pt x="34265" y="263117"/>
                    <a:pt x="58863" y="218453"/>
                    <a:pt x="73796" y="167389"/>
                  </a:cubicBezTo>
                  <a:lnTo>
                    <a:pt x="73796" y="165790"/>
                  </a:lnTo>
                  <a:lnTo>
                    <a:pt x="1200" y="165790"/>
                  </a:lnTo>
                  <a:lnTo>
                    <a:pt x="1200" y="146191"/>
                  </a:lnTo>
                  <a:lnTo>
                    <a:pt x="73796" y="1461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82207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32662" y="1908535"/>
            <a:ext cx="6202074" cy="2821120"/>
            <a:chOff x="6432662" y="1908535"/>
            <a:chExt cx="6202074" cy="2821120"/>
          </a:xfrm>
        </p:grpSpPr>
        <p:sp>
          <p:nvSpPr>
            <p:cNvPr id="2931" name="矩形 2930"/>
            <p:cNvSpPr/>
            <p:nvPr/>
          </p:nvSpPr>
          <p:spPr>
            <a:xfrm>
              <a:off x="6432662" y="1908535"/>
              <a:ext cx="4741749" cy="2667234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32" name="组合 2931"/>
            <p:cNvGrpSpPr/>
            <p:nvPr/>
          </p:nvGrpSpPr>
          <p:grpSpPr>
            <a:xfrm rot="408193">
              <a:off x="7719281" y="2245176"/>
              <a:ext cx="4915455" cy="2484479"/>
              <a:chOff x="-865731" y="209550"/>
              <a:chExt cx="12638632" cy="6388100"/>
            </a:xfrm>
          </p:grpSpPr>
          <p:cxnSp>
            <p:nvCxnSpPr>
              <p:cNvPr id="2934" name="直接连接符 2933"/>
              <p:cNvCxnSpPr/>
              <p:nvPr/>
            </p:nvCxnSpPr>
            <p:spPr>
              <a:xfrm flipH="1" flipV="1">
                <a:off x="375920" y="902970"/>
                <a:ext cx="11396980" cy="567563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65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5" name="直接连接符 2934"/>
              <p:cNvCxnSpPr/>
              <p:nvPr/>
            </p:nvCxnSpPr>
            <p:spPr>
              <a:xfrm flipH="1" flipV="1">
                <a:off x="4337050" y="1682750"/>
                <a:ext cx="7435850" cy="48958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28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6" name="直接连接符 2935"/>
              <p:cNvCxnSpPr/>
              <p:nvPr/>
            </p:nvCxnSpPr>
            <p:spPr>
              <a:xfrm flipH="1" flipV="1">
                <a:off x="4838700" y="2971800"/>
                <a:ext cx="6934200" cy="36068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25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7" name="直接连接符 2936"/>
              <p:cNvCxnSpPr/>
              <p:nvPr/>
            </p:nvCxnSpPr>
            <p:spPr>
              <a:xfrm flipH="1" flipV="1">
                <a:off x="1073150" y="3879850"/>
                <a:ext cx="10699750" cy="26987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12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8" name="直接连接符 2937"/>
              <p:cNvCxnSpPr/>
              <p:nvPr/>
            </p:nvCxnSpPr>
            <p:spPr>
              <a:xfrm flipH="1" flipV="1">
                <a:off x="5645150" y="1543050"/>
                <a:ext cx="6127750" cy="50355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35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9" name="直接连接符 2938"/>
              <p:cNvCxnSpPr/>
              <p:nvPr/>
            </p:nvCxnSpPr>
            <p:spPr>
              <a:xfrm flipH="1" flipV="1">
                <a:off x="2921000" y="6019800"/>
                <a:ext cx="8851900" cy="5588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90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0" name="直接连接符 2939"/>
              <p:cNvCxnSpPr/>
              <p:nvPr/>
            </p:nvCxnSpPr>
            <p:spPr>
              <a:xfrm flipH="1" flipV="1">
                <a:off x="4940300" y="3213100"/>
                <a:ext cx="6832600" cy="33655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66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1" name="直接连接符 2940"/>
              <p:cNvCxnSpPr/>
              <p:nvPr/>
            </p:nvCxnSpPr>
            <p:spPr>
              <a:xfrm flipH="1" flipV="1">
                <a:off x="2673350" y="4832350"/>
                <a:ext cx="9099550" cy="17462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49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2" name="直接连接符 2941"/>
              <p:cNvCxnSpPr/>
              <p:nvPr/>
            </p:nvCxnSpPr>
            <p:spPr>
              <a:xfrm flipH="1" flipV="1">
                <a:off x="1911350" y="298450"/>
                <a:ext cx="9861550" cy="62801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92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3" name="直接连接符 2942"/>
              <p:cNvCxnSpPr/>
              <p:nvPr/>
            </p:nvCxnSpPr>
            <p:spPr>
              <a:xfrm flipH="1" flipV="1">
                <a:off x="5124450" y="4222750"/>
                <a:ext cx="6648450" cy="23558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33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4" name="直接连接符 2943"/>
              <p:cNvCxnSpPr/>
              <p:nvPr/>
            </p:nvCxnSpPr>
            <p:spPr>
              <a:xfrm flipH="1" flipV="1">
                <a:off x="4114800" y="5537200"/>
                <a:ext cx="7658100" cy="10414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33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5" name="直接连接符 2944"/>
              <p:cNvCxnSpPr/>
              <p:nvPr/>
            </p:nvCxnSpPr>
            <p:spPr>
              <a:xfrm flipH="1" flipV="1">
                <a:off x="2082800" y="1422400"/>
                <a:ext cx="9690100" cy="51562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36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6" name="直接连接符 2945"/>
              <p:cNvCxnSpPr/>
              <p:nvPr/>
            </p:nvCxnSpPr>
            <p:spPr>
              <a:xfrm flipH="1" flipV="1">
                <a:off x="4673600" y="698500"/>
                <a:ext cx="7099300" cy="58801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13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7" name="直接连接符 2946"/>
              <p:cNvCxnSpPr/>
              <p:nvPr/>
            </p:nvCxnSpPr>
            <p:spPr>
              <a:xfrm flipH="1" flipV="1">
                <a:off x="971550" y="4006850"/>
                <a:ext cx="10801350" cy="25717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96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8" name="直接连接符 2947"/>
              <p:cNvCxnSpPr/>
              <p:nvPr/>
            </p:nvCxnSpPr>
            <p:spPr>
              <a:xfrm flipH="1" flipV="1">
                <a:off x="3225800" y="4635500"/>
                <a:ext cx="8547100" cy="19431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55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9" name="直接连接符 2948"/>
              <p:cNvCxnSpPr/>
              <p:nvPr/>
            </p:nvCxnSpPr>
            <p:spPr>
              <a:xfrm flipH="1" flipV="1">
                <a:off x="3048000" y="5892800"/>
                <a:ext cx="8724900" cy="6858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1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0" name="直接连接符 2949"/>
              <p:cNvCxnSpPr/>
              <p:nvPr/>
            </p:nvCxnSpPr>
            <p:spPr>
              <a:xfrm flipH="1" flipV="1">
                <a:off x="1301750" y="2127250"/>
                <a:ext cx="10471150" cy="44513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83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1" name="直接连接符 2950"/>
              <p:cNvCxnSpPr/>
              <p:nvPr/>
            </p:nvCxnSpPr>
            <p:spPr>
              <a:xfrm flipH="1" flipV="1">
                <a:off x="4292600" y="1041400"/>
                <a:ext cx="7480300" cy="55372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48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2" name="直接连接符 2951"/>
              <p:cNvCxnSpPr/>
              <p:nvPr/>
            </p:nvCxnSpPr>
            <p:spPr>
              <a:xfrm flipH="1" flipV="1">
                <a:off x="590550" y="1758950"/>
                <a:ext cx="11182350" cy="48196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88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3" name="直接连接符 2952"/>
              <p:cNvCxnSpPr/>
              <p:nvPr/>
            </p:nvCxnSpPr>
            <p:spPr>
              <a:xfrm flipH="1" flipV="1">
                <a:off x="1974850" y="1327150"/>
                <a:ext cx="9798050" cy="52514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28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4" name="直接连接符 2953"/>
              <p:cNvCxnSpPr/>
              <p:nvPr/>
            </p:nvCxnSpPr>
            <p:spPr>
              <a:xfrm flipH="1" flipV="1">
                <a:off x="6705600" y="533400"/>
                <a:ext cx="5067300" cy="60452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96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5" name="直接连接符 2954"/>
              <p:cNvCxnSpPr/>
              <p:nvPr/>
            </p:nvCxnSpPr>
            <p:spPr>
              <a:xfrm flipH="1" flipV="1">
                <a:off x="2076450" y="2825750"/>
                <a:ext cx="9696450" cy="37528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23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6" name="直接连接符 2955"/>
              <p:cNvCxnSpPr/>
              <p:nvPr/>
            </p:nvCxnSpPr>
            <p:spPr>
              <a:xfrm flipH="1" flipV="1">
                <a:off x="4603750" y="6381750"/>
                <a:ext cx="7169150" cy="1968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57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7" name="直接连接符 2956"/>
              <p:cNvCxnSpPr/>
              <p:nvPr/>
            </p:nvCxnSpPr>
            <p:spPr>
              <a:xfrm flipH="1" flipV="1">
                <a:off x="552450" y="6305550"/>
                <a:ext cx="11220450" cy="2730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41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8" name="直接连接符 2957"/>
              <p:cNvCxnSpPr/>
              <p:nvPr/>
            </p:nvCxnSpPr>
            <p:spPr>
              <a:xfrm flipH="1" flipV="1">
                <a:off x="1651000" y="6324600"/>
                <a:ext cx="10121900" cy="2540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53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9" name="直接连接符 2958"/>
              <p:cNvCxnSpPr/>
              <p:nvPr/>
            </p:nvCxnSpPr>
            <p:spPr>
              <a:xfrm flipH="1" flipV="1">
                <a:off x="1492250" y="6064250"/>
                <a:ext cx="10280650" cy="5143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57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0" name="直接连接符 2959"/>
              <p:cNvCxnSpPr/>
              <p:nvPr/>
            </p:nvCxnSpPr>
            <p:spPr>
              <a:xfrm flipH="1" flipV="1">
                <a:off x="4184650" y="615950"/>
                <a:ext cx="7588250" cy="59626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96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1" name="直接连接符 2960"/>
              <p:cNvCxnSpPr/>
              <p:nvPr/>
            </p:nvCxnSpPr>
            <p:spPr>
              <a:xfrm flipH="1" flipV="1">
                <a:off x="1257300" y="4343400"/>
                <a:ext cx="10515600" cy="22352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27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2" name="直接连接符 2961"/>
              <p:cNvCxnSpPr/>
              <p:nvPr/>
            </p:nvCxnSpPr>
            <p:spPr>
              <a:xfrm flipH="1" flipV="1">
                <a:off x="514350" y="3079750"/>
                <a:ext cx="11258550" cy="34988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62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3" name="直接连接符 2962"/>
              <p:cNvCxnSpPr/>
              <p:nvPr/>
            </p:nvCxnSpPr>
            <p:spPr>
              <a:xfrm flipH="1" flipV="1">
                <a:off x="3206750" y="3790950"/>
                <a:ext cx="8566150" cy="27876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20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4" name="直接连接符 2963"/>
              <p:cNvCxnSpPr/>
              <p:nvPr/>
            </p:nvCxnSpPr>
            <p:spPr>
              <a:xfrm flipH="1" flipV="1">
                <a:off x="2508250" y="3663950"/>
                <a:ext cx="9264650" cy="29146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69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5" name="直接连接符 2964"/>
              <p:cNvCxnSpPr/>
              <p:nvPr/>
            </p:nvCxnSpPr>
            <p:spPr>
              <a:xfrm flipH="1" flipV="1">
                <a:off x="1149350" y="1123950"/>
                <a:ext cx="10623550" cy="54546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58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6" name="直接连接符 2965"/>
              <p:cNvCxnSpPr/>
              <p:nvPr/>
            </p:nvCxnSpPr>
            <p:spPr>
              <a:xfrm flipH="1" flipV="1">
                <a:off x="5391150" y="3600450"/>
                <a:ext cx="6381750" cy="29781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91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7" name="直接连接符 2966"/>
              <p:cNvCxnSpPr/>
              <p:nvPr/>
            </p:nvCxnSpPr>
            <p:spPr>
              <a:xfrm flipH="1" flipV="1">
                <a:off x="5207000" y="2882900"/>
                <a:ext cx="6565900" cy="36957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39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8" name="直接连接符 2967"/>
              <p:cNvCxnSpPr/>
              <p:nvPr/>
            </p:nvCxnSpPr>
            <p:spPr>
              <a:xfrm flipH="1" flipV="1">
                <a:off x="5753100" y="1727200"/>
                <a:ext cx="6019800" cy="48514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19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9" name="直接连接符 2968"/>
              <p:cNvCxnSpPr/>
              <p:nvPr/>
            </p:nvCxnSpPr>
            <p:spPr>
              <a:xfrm flipH="1" flipV="1">
                <a:off x="4794250" y="336550"/>
                <a:ext cx="6978650" cy="62420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44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0" name="直接连接符 2969"/>
              <p:cNvCxnSpPr/>
              <p:nvPr/>
            </p:nvCxnSpPr>
            <p:spPr>
              <a:xfrm flipH="1" flipV="1">
                <a:off x="5270500" y="3924300"/>
                <a:ext cx="6502400" cy="26543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37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1" name="直接连接符 2970"/>
              <p:cNvCxnSpPr/>
              <p:nvPr/>
            </p:nvCxnSpPr>
            <p:spPr>
              <a:xfrm flipH="1" flipV="1">
                <a:off x="4476750" y="3727450"/>
                <a:ext cx="7296150" cy="28511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43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2" name="直接连接符 2971"/>
              <p:cNvCxnSpPr/>
              <p:nvPr/>
            </p:nvCxnSpPr>
            <p:spPr>
              <a:xfrm flipH="1" flipV="1">
                <a:off x="3905250" y="5810250"/>
                <a:ext cx="7867650" cy="7683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37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3" name="直接连接符 2972"/>
              <p:cNvCxnSpPr/>
              <p:nvPr/>
            </p:nvCxnSpPr>
            <p:spPr>
              <a:xfrm flipH="1" flipV="1">
                <a:off x="3708400" y="5461000"/>
                <a:ext cx="8064500" cy="11176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69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4" name="直接连接符 2973"/>
              <p:cNvCxnSpPr/>
              <p:nvPr/>
            </p:nvCxnSpPr>
            <p:spPr>
              <a:xfrm flipH="1" flipV="1">
                <a:off x="927100" y="1143000"/>
                <a:ext cx="10845800" cy="54356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2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5" name="直接连接符 2974"/>
              <p:cNvCxnSpPr/>
              <p:nvPr/>
            </p:nvCxnSpPr>
            <p:spPr>
              <a:xfrm flipH="1" flipV="1">
                <a:off x="2838450" y="3422650"/>
                <a:ext cx="8934450" cy="31559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8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6" name="直接连接符 2975"/>
              <p:cNvCxnSpPr/>
              <p:nvPr/>
            </p:nvCxnSpPr>
            <p:spPr>
              <a:xfrm flipH="1" flipV="1">
                <a:off x="3479800" y="3479800"/>
                <a:ext cx="8293100" cy="30988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29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7" name="直接连接符 2976"/>
              <p:cNvCxnSpPr/>
              <p:nvPr/>
            </p:nvCxnSpPr>
            <p:spPr>
              <a:xfrm flipH="1" flipV="1">
                <a:off x="2197100" y="800100"/>
                <a:ext cx="9575800" cy="57785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55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8" name="直接连接符 2977"/>
              <p:cNvCxnSpPr/>
              <p:nvPr/>
            </p:nvCxnSpPr>
            <p:spPr>
              <a:xfrm flipH="1" flipV="1">
                <a:off x="1276350" y="6521450"/>
                <a:ext cx="10496550" cy="571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67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9" name="直接连接符 2978"/>
              <p:cNvCxnSpPr/>
              <p:nvPr/>
            </p:nvCxnSpPr>
            <p:spPr>
              <a:xfrm flipH="1" flipV="1">
                <a:off x="1016000" y="4089400"/>
                <a:ext cx="10756900" cy="24892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5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0" name="直接连接符 2979"/>
              <p:cNvCxnSpPr/>
              <p:nvPr/>
            </p:nvCxnSpPr>
            <p:spPr>
              <a:xfrm flipH="1" flipV="1">
                <a:off x="5391150" y="4692650"/>
                <a:ext cx="6381750" cy="18859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20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1" name="直接连接符 2980"/>
              <p:cNvCxnSpPr/>
              <p:nvPr/>
            </p:nvCxnSpPr>
            <p:spPr>
              <a:xfrm flipH="1" flipV="1">
                <a:off x="5772150" y="3130550"/>
                <a:ext cx="6000750" cy="34480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68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2" name="直接连接符 2981"/>
              <p:cNvCxnSpPr/>
              <p:nvPr/>
            </p:nvCxnSpPr>
            <p:spPr>
              <a:xfrm flipH="1" flipV="1">
                <a:off x="6210300" y="1054100"/>
                <a:ext cx="5562600" cy="55245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33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3" name="直接连接符 2982"/>
              <p:cNvCxnSpPr/>
              <p:nvPr/>
            </p:nvCxnSpPr>
            <p:spPr>
              <a:xfrm flipH="1" flipV="1">
                <a:off x="4419600" y="1219200"/>
                <a:ext cx="7353300" cy="53594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84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4" name="直接连接符 2983"/>
              <p:cNvCxnSpPr/>
              <p:nvPr/>
            </p:nvCxnSpPr>
            <p:spPr>
              <a:xfrm flipH="1" flipV="1">
                <a:off x="1657350" y="4222750"/>
                <a:ext cx="10115550" cy="23558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12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5" name="直接连接符 2984"/>
              <p:cNvCxnSpPr/>
              <p:nvPr/>
            </p:nvCxnSpPr>
            <p:spPr>
              <a:xfrm flipH="1" flipV="1">
                <a:off x="1073150" y="6483350"/>
                <a:ext cx="10699750" cy="952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53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6" name="直接连接符 2985"/>
              <p:cNvCxnSpPr/>
              <p:nvPr/>
            </p:nvCxnSpPr>
            <p:spPr>
              <a:xfrm flipH="1" flipV="1">
                <a:off x="1962150" y="1263650"/>
                <a:ext cx="9810750" cy="53149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88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7" name="直接连接符 2986"/>
              <p:cNvCxnSpPr/>
              <p:nvPr/>
            </p:nvCxnSpPr>
            <p:spPr>
              <a:xfrm flipH="1" flipV="1">
                <a:off x="1257300" y="342900"/>
                <a:ext cx="10515600" cy="62357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51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8" name="直接连接符 2987"/>
              <p:cNvCxnSpPr/>
              <p:nvPr/>
            </p:nvCxnSpPr>
            <p:spPr>
              <a:xfrm flipH="1" flipV="1">
                <a:off x="3022600" y="4025900"/>
                <a:ext cx="8750300" cy="25527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93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9" name="直接连接符 2988"/>
              <p:cNvCxnSpPr/>
              <p:nvPr/>
            </p:nvCxnSpPr>
            <p:spPr>
              <a:xfrm flipH="1" flipV="1">
                <a:off x="844550" y="1238250"/>
                <a:ext cx="10928350" cy="53403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43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0" name="直接连接符 2989"/>
              <p:cNvCxnSpPr/>
              <p:nvPr/>
            </p:nvCxnSpPr>
            <p:spPr>
              <a:xfrm flipH="1" flipV="1">
                <a:off x="6299200" y="4381500"/>
                <a:ext cx="5473700" cy="21971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2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1" name="直接连接符 2990"/>
              <p:cNvCxnSpPr/>
              <p:nvPr/>
            </p:nvCxnSpPr>
            <p:spPr>
              <a:xfrm flipH="1" flipV="1">
                <a:off x="3327400" y="1447800"/>
                <a:ext cx="8445500" cy="51308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85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2" name="直接连接符 2991"/>
              <p:cNvCxnSpPr/>
              <p:nvPr/>
            </p:nvCxnSpPr>
            <p:spPr>
              <a:xfrm flipH="1" flipV="1">
                <a:off x="1231900" y="4292600"/>
                <a:ext cx="10541000" cy="22860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60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3" name="直接连接符 2992"/>
              <p:cNvCxnSpPr/>
              <p:nvPr/>
            </p:nvCxnSpPr>
            <p:spPr>
              <a:xfrm flipH="1" flipV="1">
                <a:off x="4546600" y="1968500"/>
                <a:ext cx="7226300" cy="46101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8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4" name="直接连接符 2993"/>
              <p:cNvCxnSpPr/>
              <p:nvPr/>
            </p:nvCxnSpPr>
            <p:spPr>
              <a:xfrm flipH="1" flipV="1">
                <a:off x="1841500" y="4559300"/>
                <a:ext cx="9931400" cy="20193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95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5" name="直接连接符 2994"/>
              <p:cNvCxnSpPr/>
              <p:nvPr/>
            </p:nvCxnSpPr>
            <p:spPr>
              <a:xfrm flipH="1" flipV="1">
                <a:off x="2000250" y="5708650"/>
                <a:ext cx="9772650" cy="8699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39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6" name="直接连接符 2995"/>
              <p:cNvCxnSpPr/>
              <p:nvPr/>
            </p:nvCxnSpPr>
            <p:spPr>
              <a:xfrm flipH="1" flipV="1">
                <a:off x="1111250" y="755650"/>
                <a:ext cx="10661650" cy="58229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87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7" name="直接连接符 2996"/>
              <p:cNvCxnSpPr/>
              <p:nvPr/>
            </p:nvCxnSpPr>
            <p:spPr>
              <a:xfrm flipH="1" flipV="1">
                <a:off x="1803400" y="609600"/>
                <a:ext cx="9969500" cy="59690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2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8" name="直接连接符 2997"/>
              <p:cNvCxnSpPr/>
              <p:nvPr/>
            </p:nvCxnSpPr>
            <p:spPr>
              <a:xfrm flipH="1" flipV="1">
                <a:off x="5054600" y="1460500"/>
                <a:ext cx="6718300" cy="51181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65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9" name="直接连接符 2998"/>
              <p:cNvCxnSpPr/>
              <p:nvPr/>
            </p:nvCxnSpPr>
            <p:spPr>
              <a:xfrm flipH="1" flipV="1">
                <a:off x="4445000" y="2933700"/>
                <a:ext cx="7327900" cy="36449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6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0" name="直接连接符 2999"/>
              <p:cNvCxnSpPr/>
              <p:nvPr/>
            </p:nvCxnSpPr>
            <p:spPr>
              <a:xfrm flipH="1" flipV="1">
                <a:off x="1943100" y="2654300"/>
                <a:ext cx="9829800" cy="39243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45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1" name="直接连接符 3000"/>
              <p:cNvCxnSpPr/>
              <p:nvPr/>
            </p:nvCxnSpPr>
            <p:spPr>
              <a:xfrm flipH="1" flipV="1">
                <a:off x="4260850" y="3333750"/>
                <a:ext cx="7512050" cy="32448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4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2" name="直接连接符 3001"/>
              <p:cNvCxnSpPr/>
              <p:nvPr/>
            </p:nvCxnSpPr>
            <p:spPr>
              <a:xfrm flipH="1" flipV="1">
                <a:off x="584200" y="2908300"/>
                <a:ext cx="11188700" cy="36703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7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3" name="直接连接符 3002"/>
              <p:cNvCxnSpPr/>
              <p:nvPr/>
            </p:nvCxnSpPr>
            <p:spPr>
              <a:xfrm flipH="1" flipV="1">
                <a:off x="1778000" y="2324100"/>
                <a:ext cx="9994900" cy="42545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11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4" name="直接连接符 3003"/>
              <p:cNvCxnSpPr/>
              <p:nvPr/>
            </p:nvCxnSpPr>
            <p:spPr>
              <a:xfrm flipH="1" flipV="1">
                <a:off x="2667000" y="1930400"/>
                <a:ext cx="9105900" cy="46482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35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5" name="直接连接符 3004"/>
              <p:cNvCxnSpPr/>
              <p:nvPr/>
            </p:nvCxnSpPr>
            <p:spPr>
              <a:xfrm flipH="1" flipV="1">
                <a:off x="4654550" y="3803650"/>
                <a:ext cx="7118350" cy="27749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40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6" name="直接连接符 3005"/>
              <p:cNvCxnSpPr/>
              <p:nvPr/>
            </p:nvCxnSpPr>
            <p:spPr>
              <a:xfrm flipH="1" flipV="1">
                <a:off x="6165850" y="6330950"/>
                <a:ext cx="5607050" cy="2476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11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7" name="直接连接符 3006"/>
              <p:cNvCxnSpPr/>
              <p:nvPr/>
            </p:nvCxnSpPr>
            <p:spPr>
              <a:xfrm flipH="1" flipV="1">
                <a:off x="4781550" y="1123950"/>
                <a:ext cx="6991350" cy="54546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20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8" name="直接连接符 3007"/>
              <p:cNvCxnSpPr/>
              <p:nvPr/>
            </p:nvCxnSpPr>
            <p:spPr>
              <a:xfrm flipH="1" flipV="1">
                <a:off x="1790700" y="4356100"/>
                <a:ext cx="9982200" cy="22225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27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9" name="直接连接符 3008"/>
              <p:cNvCxnSpPr/>
              <p:nvPr/>
            </p:nvCxnSpPr>
            <p:spPr>
              <a:xfrm flipH="1" flipV="1">
                <a:off x="2273300" y="1993900"/>
                <a:ext cx="9499600" cy="45847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89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0" name="直接连接符 3009"/>
              <p:cNvCxnSpPr/>
              <p:nvPr/>
            </p:nvCxnSpPr>
            <p:spPr>
              <a:xfrm flipH="1" flipV="1">
                <a:off x="3467100" y="2578100"/>
                <a:ext cx="8305800" cy="40005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95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1" name="直接连接符 3010"/>
              <p:cNvCxnSpPr/>
              <p:nvPr/>
            </p:nvCxnSpPr>
            <p:spPr>
              <a:xfrm flipH="1" flipV="1">
                <a:off x="6330950" y="3752850"/>
                <a:ext cx="5441950" cy="28257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3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2" name="直接连接符 3011"/>
              <p:cNvCxnSpPr/>
              <p:nvPr/>
            </p:nvCxnSpPr>
            <p:spPr>
              <a:xfrm flipH="1" flipV="1">
                <a:off x="2647950" y="1847850"/>
                <a:ext cx="9124950" cy="47307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4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3" name="直接连接符 3012"/>
              <p:cNvCxnSpPr/>
              <p:nvPr/>
            </p:nvCxnSpPr>
            <p:spPr>
              <a:xfrm flipH="1" flipV="1">
                <a:off x="5778500" y="1371600"/>
                <a:ext cx="5994400" cy="52070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8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4" name="直接连接符 3013"/>
              <p:cNvCxnSpPr/>
              <p:nvPr/>
            </p:nvCxnSpPr>
            <p:spPr>
              <a:xfrm flipH="1" flipV="1">
                <a:off x="6375400" y="812800"/>
                <a:ext cx="5397500" cy="57658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38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5" name="直接连接符 3014"/>
              <p:cNvCxnSpPr/>
              <p:nvPr/>
            </p:nvCxnSpPr>
            <p:spPr>
              <a:xfrm flipH="1" flipV="1">
                <a:off x="2178050" y="1631950"/>
                <a:ext cx="9594850" cy="49466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28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6" name="直接连接符 3015"/>
              <p:cNvCxnSpPr/>
              <p:nvPr/>
            </p:nvCxnSpPr>
            <p:spPr>
              <a:xfrm flipH="1" flipV="1">
                <a:off x="6553200" y="4483100"/>
                <a:ext cx="5219700" cy="20955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95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7" name="直接连接符 3016"/>
              <p:cNvCxnSpPr/>
              <p:nvPr/>
            </p:nvCxnSpPr>
            <p:spPr>
              <a:xfrm flipH="1" flipV="1">
                <a:off x="6203950" y="3714750"/>
                <a:ext cx="5568950" cy="28638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8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8" name="直接连接符 3017"/>
              <p:cNvCxnSpPr/>
              <p:nvPr/>
            </p:nvCxnSpPr>
            <p:spPr>
              <a:xfrm flipH="1">
                <a:off x="628650" y="6578600"/>
                <a:ext cx="11144250" cy="63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9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9" name="直接连接符 3018"/>
              <p:cNvCxnSpPr/>
              <p:nvPr/>
            </p:nvCxnSpPr>
            <p:spPr>
              <a:xfrm flipH="1" flipV="1">
                <a:off x="1270000" y="4953000"/>
                <a:ext cx="10502900" cy="16256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16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0" name="直接连接符 3019"/>
              <p:cNvCxnSpPr/>
              <p:nvPr/>
            </p:nvCxnSpPr>
            <p:spPr>
              <a:xfrm flipH="1" flipV="1">
                <a:off x="3009900" y="2298700"/>
                <a:ext cx="8763000" cy="42799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0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1" name="直接连接符 3020"/>
              <p:cNvCxnSpPr/>
              <p:nvPr/>
            </p:nvCxnSpPr>
            <p:spPr>
              <a:xfrm flipH="1" flipV="1">
                <a:off x="6184900" y="6451600"/>
                <a:ext cx="5588000" cy="1270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40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2" name="直接连接符 3021"/>
              <p:cNvCxnSpPr/>
              <p:nvPr/>
            </p:nvCxnSpPr>
            <p:spPr>
              <a:xfrm flipH="1" flipV="1">
                <a:off x="6737350" y="4705350"/>
                <a:ext cx="5035550" cy="18732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47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3" name="直接连接符 3022"/>
              <p:cNvCxnSpPr/>
              <p:nvPr/>
            </p:nvCxnSpPr>
            <p:spPr>
              <a:xfrm flipH="1" flipV="1">
                <a:off x="6540500" y="1384300"/>
                <a:ext cx="5232400" cy="51943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6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4" name="直接连接符 3023"/>
              <p:cNvCxnSpPr/>
              <p:nvPr/>
            </p:nvCxnSpPr>
            <p:spPr>
              <a:xfrm flipH="1" flipV="1">
                <a:off x="2933700" y="876300"/>
                <a:ext cx="8839200" cy="57023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3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5" name="直接连接符 3024"/>
              <p:cNvCxnSpPr/>
              <p:nvPr/>
            </p:nvCxnSpPr>
            <p:spPr>
              <a:xfrm flipH="1" flipV="1">
                <a:off x="5746750" y="819150"/>
                <a:ext cx="6026150" cy="57594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53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6" name="直接连接符 3025"/>
              <p:cNvCxnSpPr/>
              <p:nvPr/>
            </p:nvCxnSpPr>
            <p:spPr>
              <a:xfrm flipH="1" flipV="1">
                <a:off x="6191250" y="2622550"/>
                <a:ext cx="5581650" cy="39560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84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7" name="直接连接符 3026"/>
              <p:cNvCxnSpPr/>
              <p:nvPr/>
            </p:nvCxnSpPr>
            <p:spPr>
              <a:xfrm flipH="1" flipV="1">
                <a:off x="6400800" y="5867400"/>
                <a:ext cx="5372100" cy="7112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60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8" name="直接连接符 3027"/>
              <p:cNvCxnSpPr/>
              <p:nvPr/>
            </p:nvCxnSpPr>
            <p:spPr>
              <a:xfrm flipH="1" flipV="1">
                <a:off x="3213100" y="571500"/>
                <a:ext cx="8559800" cy="60071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4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9" name="直接连接符 3028"/>
              <p:cNvCxnSpPr/>
              <p:nvPr/>
            </p:nvCxnSpPr>
            <p:spPr>
              <a:xfrm flipH="1" flipV="1">
                <a:off x="1111250" y="5327650"/>
                <a:ext cx="10661650" cy="12509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63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0" name="直接连接符 3029"/>
              <p:cNvCxnSpPr/>
              <p:nvPr/>
            </p:nvCxnSpPr>
            <p:spPr>
              <a:xfrm flipH="1" flipV="1">
                <a:off x="4044950" y="565150"/>
                <a:ext cx="7727950" cy="60134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21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1" name="直接连接符 3030"/>
              <p:cNvCxnSpPr/>
              <p:nvPr/>
            </p:nvCxnSpPr>
            <p:spPr>
              <a:xfrm flipH="1" flipV="1">
                <a:off x="2914650" y="2012950"/>
                <a:ext cx="8858250" cy="45656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57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2" name="直接连接符 3031"/>
              <p:cNvCxnSpPr/>
              <p:nvPr/>
            </p:nvCxnSpPr>
            <p:spPr>
              <a:xfrm flipH="1" flipV="1">
                <a:off x="6661150" y="3143250"/>
                <a:ext cx="5111750" cy="34353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90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3" name="直接连接符 3032"/>
              <p:cNvCxnSpPr/>
              <p:nvPr/>
            </p:nvCxnSpPr>
            <p:spPr>
              <a:xfrm flipH="1" flipV="1">
                <a:off x="4216400" y="1803400"/>
                <a:ext cx="7556500" cy="47752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91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4" name="直接连接符 3033"/>
              <p:cNvCxnSpPr/>
              <p:nvPr/>
            </p:nvCxnSpPr>
            <p:spPr>
              <a:xfrm flipH="1" flipV="1">
                <a:off x="558800" y="1066800"/>
                <a:ext cx="11214100" cy="55118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30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5" name="直接连接符 3034"/>
              <p:cNvCxnSpPr/>
              <p:nvPr/>
            </p:nvCxnSpPr>
            <p:spPr>
              <a:xfrm flipH="1" flipV="1">
                <a:off x="971550" y="1885950"/>
                <a:ext cx="10801350" cy="46926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46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6" name="直接连接符 3035"/>
              <p:cNvCxnSpPr/>
              <p:nvPr/>
            </p:nvCxnSpPr>
            <p:spPr>
              <a:xfrm flipH="1" flipV="1">
                <a:off x="3530600" y="3797300"/>
                <a:ext cx="8242300" cy="27813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91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7" name="直接连接符 3036"/>
              <p:cNvCxnSpPr/>
              <p:nvPr/>
            </p:nvCxnSpPr>
            <p:spPr>
              <a:xfrm flipH="1" flipV="1">
                <a:off x="5892800" y="1308100"/>
                <a:ext cx="5880100" cy="52705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22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8" name="直接连接符 3037"/>
              <p:cNvCxnSpPr/>
              <p:nvPr/>
            </p:nvCxnSpPr>
            <p:spPr>
              <a:xfrm flipH="1" flipV="1">
                <a:off x="3378200" y="6388100"/>
                <a:ext cx="8394700" cy="1905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50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9" name="直接连接符 3038"/>
              <p:cNvCxnSpPr/>
              <p:nvPr/>
            </p:nvCxnSpPr>
            <p:spPr>
              <a:xfrm flipH="1" flipV="1">
                <a:off x="3898900" y="4483100"/>
                <a:ext cx="7874000" cy="20955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2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0" name="直接连接符 3039"/>
              <p:cNvCxnSpPr/>
              <p:nvPr/>
            </p:nvCxnSpPr>
            <p:spPr>
              <a:xfrm flipH="1" flipV="1">
                <a:off x="2197100" y="4419600"/>
                <a:ext cx="9575800" cy="21590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42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1" name="直接连接符 3040"/>
              <p:cNvCxnSpPr/>
              <p:nvPr/>
            </p:nvCxnSpPr>
            <p:spPr>
              <a:xfrm flipH="1" flipV="1">
                <a:off x="5314950" y="5556250"/>
                <a:ext cx="6457950" cy="10223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69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2" name="直接连接符 3041"/>
              <p:cNvCxnSpPr/>
              <p:nvPr/>
            </p:nvCxnSpPr>
            <p:spPr>
              <a:xfrm flipH="1" flipV="1">
                <a:off x="1955800" y="1511300"/>
                <a:ext cx="9817100" cy="50673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25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3" name="直接连接符 3042"/>
              <p:cNvCxnSpPr/>
              <p:nvPr/>
            </p:nvCxnSpPr>
            <p:spPr>
              <a:xfrm flipH="1" flipV="1">
                <a:off x="2362200" y="3962400"/>
                <a:ext cx="9410700" cy="26162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4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4" name="直接连接符 3043"/>
              <p:cNvCxnSpPr/>
              <p:nvPr/>
            </p:nvCxnSpPr>
            <p:spPr>
              <a:xfrm flipH="1" flipV="1">
                <a:off x="4965700" y="419100"/>
                <a:ext cx="6807200" cy="61595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49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5" name="直接连接符 3044"/>
              <p:cNvCxnSpPr/>
              <p:nvPr/>
            </p:nvCxnSpPr>
            <p:spPr>
              <a:xfrm flipH="1" flipV="1">
                <a:off x="927100" y="6553200"/>
                <a:ext cx="10845800" cy="254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0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6" name="直接连接符 3045"/>
              <p:cNvCxnSpPr/>
              <p:nvPr/>
            </p:nvCxnSpPr>
            <p:spPr>
              <a:xfrm flipH="1" flipV="1">
                <a:off x="5943600" y="2527300"/>
                <a:ext cx="5829300" cy="40513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11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7" name="直接连接符 3046"/>
              <p:cNvCxnSpPr/>
              <p:nvPr/>
            </p:nvCxnSpPr>
            <p:spPr>
              <a:xfrm flipH="1" flipV="1">
                <a:off x="1352550" y="2533650"/>
                <a:ext cx="10420350" cy="40449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82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8" name="直接连接符 3047"/>
              <p:cNvCxnSpPr/>
              <p:nvPr/>
            </p:nvCxnSpPr>
            <p:spPr>
              <a:xfrm flipH="1" flipV="1">
                <a:off x="6223000" y="4191000"/>
                <a:ext cx="5549900" cy="23876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41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9" name="直接连接符 3048"/>
              <p:cNvCxnSpPr/>
              <p:nvPr/>
            </p:nvCxnSpPr>
            <p:spPr>
              <a:xfrm flipH="1" flipV="1">
                <a:off x="6724650" y="3702050"/>
                <a:ext cx="5048250" cy="28765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67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0" name="直接连接符 3049"/>
              <p:cNvCxnSpPr/>
              <p:nvPr/>
            </p:nvCxnSpPr>
            <p:spPr>
              <a:xfrm flipH="1" flipV="1">
                <a:off x="996950" y="4806950"/>
                <a:ext cx="10775950" cy="17716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44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1" name="直接连接符 3050"/>
              <p:cNvCxnSpPr/>
              <p:nvPr/>
            </p:nvCxnSpPr>
            <p:spPr>
              <a:xfrm flipH="1" flipV="1">
                <a:off x="1193800" y="1955800"/>
                <a:ext cx="10579100" cy="46228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10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2" name="直接连接符 3051"/>
              <p:cNvCxnSpPr/>
              <p:nvPr/>
            </p:nvCxnSpPr>
            <p:spPr>
              <a:xfrm flipH="1" flipV="1">
                <a:off x="336550" y="3943350"/>
                <a:ext cx="11436350" cy="26352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64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3" name="直接连接符 3052"/>
              <p:cNvCxnSpPr/>
              <p:nvPr/>
            </p:nvCxnSpPr>
            <p:spPr>
              <a:xfrm flipH="1" flipV="1">
                <a:off x="4102100" y="2387600"/>
                <a:ext cx="7670800" cy="41910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49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4" name="直接连接符 3053"/>
              <p:cNvCxnSpPr/>
              <p:nvPr/>
            </p:nvCxnSpPr>
            <p:spPr>
              <a:xfrm flipH="1" flipV="1">
                <a:off x="3625850" y="5175250"/>
                <a:ext cx="8147050" cy="14033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5" name="直接连接符 3054"/>
              <p:cNvCxnSpPr/>
              <p:nvPr/>
            </p:nvCxnSpPr>
            <p:spPr>
              <a:xfrm flipH="1" flipV="1">
                <a:off x="2984500" y="3429000"/>
                <a:ext cx="8788400" cy="31496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5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6" name="直接连接符 3055"/>
              <p:cNvCxnSpPr/>
              <p:nvPr/>
            </p:nvCxnSpPr>
            <p:spPr>
              <a:xfrm flipH="1" flipV="1">
                <a:off x="3587750" y="3130550"/>
                <a:ext cx="8185150" cy="34480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28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7" name="直接连接符 3056"/>
              <p:cNvCxnSpPr/>
              <p:nvPr/>
            </p:nvCxnSpPr>
            <p:spPr>
              <a:xfrm flipH="1" flipV="1">
                <a:off x="3536950" y="6153150"/>
                <a:ext cx="8235950" cy="4254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2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8" name="直接连接符 3057"/>
              <p:cNvCxnSpPr/>
              <p:nvPr/>
            </p:nvCxnSpPr>
            <p:spPr>
              <a:xfrm flipH="1" flipV="1">
                <a:off x="2203450" y="3917950"/>
                <a:ext cx="9569450" cy="26606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39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9" name="直接连接符 3058"/>
              <p:cNvCxnSpPr/>
              <p:nvPr/>
            </p:nvCxnSpPr>
            <p:spPr>
              <a:xfrm flipH="1" flipV="1">
                <a:off x="381000" y="5143500"/>
                <a:ext cx="11391900" cy="14351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82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0" name="直接连接符 3059"/>
              <p:cNvCxnSpPr/>
              <p:nvPr/>
            </p:nvCxnSpPr>
            <p:spPr>
              <a:xfrm flipH="1" flipV="1">
                <a:off x="1123950" y="311150"/>
                <a:ext cx="10648950" cy="62674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57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1" name="直接连接符 3060"/>
              <p:cNvCxnSpPr/>
              <p:nvPr/>
            </p:nvCxnSpPr>
            <p:spPr>
              <a:xfrm flipH="1" flipV="1">
                <a:off x="3721100" y="292100"/>
                <a:ext cx="8051800" cy="62865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52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2" name="直接连接符 3061"/>
              <p:cNvCxnSpPr/>
              <p:nvPr/>
            </p:nvCxnSpPr>
            <p:spPr>
              <a:xfrm flipH="1" flipV="1">
                <a:off x="590550" y="920750"/>
                <a:ext cx="11182350" cy="56578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46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3" name="直接连接符 3062"/>
              <p:cNvCxnSpPr/>
              <p:nvPr/>
            </p:nvCxnSpPr>
            <p:spPr>
              <a:xfrm flipH="1" flipV="1">
                <a:off x="2774950" y="1149350"/>
                <a:ext cx="8997950" cy="54292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64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4" name="直接连接符 3063"/>
              <p:cNvCxnSpPr/>
              <p:nvPr/>
            </p:nvCxnSpPr>
            <p:spPr>
              <a:xfrm flipH="1" flipV="1">
                <a:off x="3009900" y="3517900"/>
                <a:ext cx="8763000" cy="30607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68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5" name="直接连接符 3064"/>
              <p:cNvCxnSpPr/>
              <p:nvPr/>
            </p:nvCxnSpPr>
            <p:spPr>
              <a:xfrm flipH="1" flipV="1">
                <a:off x="1987550" y="5657850"/>
                <a:ext cx="9785350" cy="9207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38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6" name="直接连接符 3065"/>
              <p:cNvCxnSpPr/>
              <p:nvPr/>
            </p:nvCxnSpPr>
            <p:spPr>
              <a:xfrm flipH="1" flipV="1">
                <a:off x="6604000" y="279400"/>
                <a:ext cx="5168900" cy="62992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13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7" name="直接连接符 3066"/>
              <p:cNvCxnSpPr/>
              <p:nvPr/>
            </p:nvCxnSpPr>
            <p:spPr>
              <a:xfrm flipH="1" flipV="1">
                <a:off x="3943350" y="4019550"/>
                <a:ext cx="7829550" cy="25590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83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8" name="直接连接符 3067"/>
              <p:cNvCxnSpPr/>
              <p:nvPr/>
            </p:nvCxnSpPr>
            <p:spPr>
              <a:xfrm flipH="1" flipV="1">
                <a:off x="3733800" y="3454400"/>
                <a:ext cx="8039100" cy="31242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48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9" name="直接连接符 3068"/>
              <p:cNvCxnSpPr/>
              <p:nvPr/>
            </p:nvCxnSpPr>
            <p:spPr>
              <a:xfrm flipH="1" flipV="1">
                <a:off x="5619750" y="4527550"/>
                <a:ext cx="6153150" cy="20510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92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0" name="直接连接符 3069"/>
              <p:cNvCxnSpPr/>
              <p:nvPr/>
            </p:nvCxnSpPr>
            <p:spPr>
              <a:xfrm flipH="1" flipV="1">
                <a:off x="4324350" y="6534150"/>
                <a:ext cx="7448550" cy="444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38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1" name="直接连接符 3070"/>
              <p:cNvCxnSpPr/>
              <p:nvPr/>
            </p:nvCxnSpPr>
            <p:spPr>
              <a:xfrm flipH="1" flipV="1">
                <a:off x="793750" y="6280150"/>
                <a:ext cx="10979150" cy="2984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4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2" name="直接连接符 3071"/>
              <p:cNvCxnSpPr/>
              <p:nvPr/>
            </p:nvCxnSpPr>
            <p:spPr>
              <a:xfrm flipH="1" flipV="1">
                <a:off x="4330700" y="4051300"/>
                <a:ext cx="7442200" cy="25273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29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3" name="直接连接符 3072"/>
              <p:cNvCxnSpPr/>
              <p:nvPr/>
            </p:nvCxnSpPr>
            <p:spPr>
              <a:xfrm flipH="1" flipV="1">
                <a:off x="3416300" y="2895600"/>
                <a:ext cx="8356600" cy="36830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37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4" name="直接连接符 3073"/>
              <p:cNvCxnSpPr/>
              <p:nvPr/>
            </p:nvCxnSpPr>
            <p:spPr>
              <a:xfrm flipH="1" flipV="1">
                <a:off x="5994400" y="1816100"/>
                <a:ext cx="5778500" cy="47625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5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5" name="直接连接符 3074"/>
              <p:cNvCxnSpPr/>
              <p:nvPr/>
            </p:nvCxnSpPr>
            <p:spPr>
              <a:xfrm flipH="1" flipV="1">
                <a:off x="774700" y="2489200"/>
                <a:ext cx="10998200" cy="40894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2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6" name="直接连接符 3075"/>
              <p:cNvCxnSpPr/>
              <p:nvPr/>
            </p:nvCxnSpPr>
            <p:spPr>
              <a:xfrm flipH="1" flipV="1">
                <a:off x="4235450" y="1606550"/>
                <a:ext cx="7537450" cy="49720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16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7" name="直接连接符 3076"/>
              <p:cNvCxnSpPr/>
              <p:nvPr/>
            </p:nvCxnSpPr>
            <p:spPr>
              <a:xfrm flipH="1" flipV="1">
                <a:off x="3009900" y="749300"/>
                <a:ext cx="8763000" cy="58293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43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8" name="直接连接符 3077"/>
              <p:cNvCxnSpPr/>
              <p:nvPr/>
            </p:nvCxnSpPr>
            <p:spPr>
              <a:xfrm flipH="1" flipV="1">
                <a:off x="1409700" y="927100"/>
                <a:ext cx="10363200" cy="56515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28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9" name="直接连接符 3078"/>
              <p:cNvCxnSpPr/>
              <p:nvPr/>
            </p:nvCxnSpPr>
            <p:spPr>
              <a:xfrm flipH="1" flipV="1">
                <a:off x="1708150" y="5949950"/>
                <a:ext cx="10064750" cy="6286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3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0" name="直接连接符 3079"/>
              <p:cNvCxnSpPr/>
              <p:nvPr/>
            </p:nvCxnSpPr>
            <p:spPr>
              <a:xfrm flipH="1" flipV="1">
                <a:off x="1625600" y="3073400"/>
                <a:ext cx="10147300" cy="35052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42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1" name="直接连接符 3080"/>
              <p:cNvCxnSpPr/>
              <p:nvPr/>
            </p:nvCxnSpPr>
            <p:spPr>
              <a:xfrm flipH="1" flipV="1">
                <a:off x="6318250" y="222250"/>
                <a:ext cx="5454650" cy="63563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2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2" name="直接连接符 3081"/>
              <p:cNvCxnSpPr/>
              <p:nvPr/>
            </p:nvCxnSpPr>
            <p:spPr>
              <a:xfrm flipH="1" flipV="1">
                <a:off x="3683000" y="3937000"/>
                <a:ext cx="8089900" cy="26416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19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3" name="直接连接符 3082"/>
              <p:cNvCxnSpPr/>
              <p:nvPr/>
            </p:nvCxnSpPr>
            <p:spPr>
              <a:xfrm flipH="1" flipV="1">
                <a:off x="3784600" y="3479800"/>
                <a:ext cx="7988300" cy="30988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4" name="直接连接符 3083"/>
              <p:cNvCxnSpPr/>
              <p:nvPr/>
            </p:nvCxnSpPr>
            <p:spPr>
              <a:xfrm flipH="1" flipV="1">
                <a:off x="6121400" y="5969000"/>
                <a:ext cx="5651500" cy="6096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20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5" name="直接连接符 3084"/>
              <p:cNvCxnSpPr/>
              <p:nvPr/>
            </p:nvCxnSpPr>
            <p:spPr>
              <a:xfrm flipH="1" flipV="1">
                <a:off x="2787650" y="5187950"/>
                <a:ext cx="8985250" cy="13906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12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6" name="直接连接符 3085"/>
              <p:cNvCxnSpPr/>
              <p:nvPr/>
            </p:nvCxnSpPr>
            <p:spPr>
              <a:xfrm flipH="1" flipV="1">
                <a:off x="5124450" y="2381250"/>
                <a:ext cx="6648450" cy="41973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94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7" name="直接连接符 3086"/>
              <p:cNvCxnSpPr/>
              <p:nvPr/>
            </p:nvCxnSpPr>
            <p:spPr>
              <a:xfrm flipH="1" flipV="1">
                <a:off x="1295400" y="1168400"/>
                <a:ext cx="10477500" cy="54102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41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8" name="直接连接符 3087"/>
              <p:cNvCxnSpPr/>
              <p:nvPr/>
            </p:nvCxnSpPr>
            <p:spPr>
              <a:xfrm flipH="1" flipV="1">
                <a:off x="6388100" y="3937000"/>
                <a:ext cx="5384800" cy="26416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85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9" name="直接连接符 3088"/>
              <p:cNvCxnSpPr/>
              <p:nvPr/>
            </p:nvCxnSpPr>
            <p:spPr>
              <a:xfrm flipH="1" flipV="1">
                <a:off x="2895600" y="3124200"/>
                <a:ext cx="8877300" cy="34544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26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0" name="直接连接符 3089"/>
              <p:cNvCxnSpPr/>
              <p:nvPr/>
            </p:nvCxnSpPr>
            <p:spPr>
              <a:xfrm flipH="1" flipV="1">
                <a:off x="4413250" y="6445250"/>
                <a:ext cx="7359650" cy="1333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19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1" name="直接连接符 3090"/>
              <p:cNvCxnSpPr/>
              <p:nvPr/>
            </p:nvCxnSpPr>
            <p:spPr>
              <a:xfrm flipH="1" flipV="1">
                <a:off x="2101850" y="1301750"/>
                <a:ext cx="9671050" cy="52768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90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2" name="直接连接符 3091"/>
              <p:cNvCxnSpPr/>
              <p:nvPr/>
            </p:nvCxnSpPr>
            <p:spPr>
              <a:xfrm flipH="1" flipV="1">
                <a:off x="3124200" y="6007100"/>
                <a:ext cx="8648700" cy="5715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83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3" name="直接连接符 3092"/>
              <p:cNvCxnSpPr/>
              <p:nvPr/>
            </p:nvCxnSpPr>
            <p:spPr>
              <a:xfrm flipH="1" flipV="1">
                <a:off x="1797050" y="4984750"/>
                <a:ext cx="9975850" cy="15938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68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4" name="直接连接符 3093"/>
              <p:cNvCxnSpPr/>
              <p:nvPr/>
            </p:nvCxnSpPr>
            <p:spPr>
              <a:xfrm flipH="1" flipV="1">
                <a:off x="4140200" y="3314700"/>
                <a:ext cx="7632700" cy="32639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15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5" name="直接连接符 3094"/>
              <p:cNvCxnSpPr/>
              <p:nvPr/>
            </p:nvCxnSpPr>
            <p:spPr>
              <a:xfrm flipH="1" flipV="1">
                <a:off x="3028950" y="2914650"/>
                <a:ext cx="8743950" cy="36639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91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6" name="直接连接符 3095"/>
              <p:cNvCxnSpPr/>
              <p:nvPr/>
            </p:nvCxnSpPr>
            <p:spPr>
              <a:xfrm flipH="1" flipV="1">
                <a:off x="2190750" y="6203950"/>
                <a:ext cx="9582150" cy="3746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23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7" name="直接连接符 3096"/>
              <p:cNvCxnSpPr/>
              <p:nvPr/>
            </p:nvCxnSpPr>
            <p:spPr>
              <a:xfrm flipH="1" flipV="1">
                <a:off x="3416300" y="1397000"/>
                <a:ext cx="8356600" cy="51816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62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8" name="直接连接符 3097"/>
              <p:cNvCxnSpPr/>
              <p:nvPr/>
            </p:nvCxnSpPr>
            <p:spPr>
              <a:xfrm flipH="1" flipV="1">
                <a:off x="704850" y="768350"/>
                <a:ext cx="11068050" cy="58102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37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9" name="直接连接符 3098"/>
              <p:cNvCxnSpPr/>
              <p:nvPr/>
            </p:nvCxnSpPr>
            <p:spPr>
              <a:xfrm flipH="1" flipV="1">
                <a:off x="3105150" y="463550"/>
                <a:ext cx="8667750" cy="61150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11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0" name="直接连接符 3099"/>
              <p:cNvCxnSpPr/>
              <p:nvPr/>
            </p:nvCxnSpPr>
            <p:spPr>
              <a:xfrm flipH="1" flipV="1">
                <a:off x="647700" y="6375400"/>
                <a:ext cx="11125200" cy="2032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57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1" name="直接连接符 3100"/>
              <p:cNvCxnSpPr/>
              <p:nvPr/>
            </p:nvCxnSpPr>
            <p:spPr>
              <a:xfrm flipH="1" flipV="1">
                <a:off x="3644900" y="6451600"/>
                <a:ext cx="8128000" cy="1270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29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2" name="直接连接符 3101"/>
              <p:cNvCxnSpPr/>
              <p:nvPr/>
            </p:nvCxnSpPr>
            <p:spPr>
              <a:xfrm flipH="1" flipV="1">
                <a:off x="5829300" y="2095500"/>
                <a:ext cx="5943600" cy="44831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34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3" name="直接连接符 3102"/>
              <p:cNvCxnSpPr/>
              <p:nvPr/>
            </p:nvCxnSpPr>
            <p:spPr>
              <a:xfrm flipH="1" flipV="1">
                <a:off x="4241800" y="1955800"/>
                <a:ext cx="7531100" cy="46228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50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4" name="直接连接符 3103"/>
              <p:cNvCxnSpPr/>
              <p:nvPr/>
            </p:nvCxnSpPr>
            <p:spPr>
              <a:xfrm flipH="1" flipV="1">
                <a:off x="787400" y="2006600"/>
                <a:ext cx="10985500" cy="45720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30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5" name="直接连接符 3104"/>
              <p:cNvCxnSpPr/>
              <p:nvPr/>
            </p:nvCxnSpPr>
            <p:spPr>
              <a:xfrm flipH="1" flipV="1">
                <a:off x="1193800" y="4025900"/>
                <a:ext cx="10579100" cy="25527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0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6" name="直接连接符 3105"/>
              <p:cNvCxnSpPr/>
              <p:nvPr/>
            </p:nvCxnSpPr>
            <p:spPr>
              <a:xfrm flipH="1" flipV="1">
                <a:off x="4959350" y="5137150"/>
                <a:ext cx="6813550" cy="14414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81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7" name="直接连接符 3106"/>
              <p:cNvCxnSpPr/>
              <p:nvPr/>
            </p:nvCxnSpPr>
            <p:spPr>
              <a:xfrm flipH="1" flipV="1">
                <a:off x="1968500" y="1625600"/>
                <a:ext cx="9804400" cy="49530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27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8" name="直接连接符 3107"/>
              <p:cNvCxnSpPr/>
              <p:nvPr/>
            </p:nvCxnSpPr>
            <p:spPr>
              <a:xfrm flipH="1" flipV="1">
                <a:off x="1276350" y="5035550"/>
                <a:ext cx="10496550" cy="15430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5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9" name="直接连接符 3108"/>
              <p:cNvCxnSpPr/>
              <p:nvPr/>
            </p:nvCxnSpPr>
            <p:spPr>
              <a:xfrm flipH="1" flipV="1">
                <a:off x="3975100" y="4152900"/>
                <a:ext cx="7797800" cy="24257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6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0" name="直接连接符 3109"/>
              <p:cNvCxnSpPr/>
              <p:nvPr/>
            </p:nvCxnSpPr>
            <p:spPr>
              <a:xfrm flipH="1" flipV="1">
                <a:off x="2540000" y="5334000"/>
                <a:ext cx="9232900" cy="12446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90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1" name="直接连接符 3110"/>
              <p:cNvCxnSpPr/>
              <p:nvPr/>
            </p:nvCxnSpPr>
            <p:spPr>
              <a:xfrm flipH="1" flipV="1">
                <a:off x="6305550" y="2914650"/>
                <a:ext cx="5467350" cy="36639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85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2" name="直接连接符 3111"/>
              <p:cNvCxnSpPr/>
              <p:nvPr/>
            </p:nvCxnSpPr>
            <p:spPr>
              <a:xfrm flipH="1" flipV="1">
                <a:off x="3448050" y="6445250"/>
                <a:ext cx="8324850" cy="1333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4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3" name="直接连接符 3112"/>
              <p:cNvCxnSpPr/>
              <p:nvPr/>
            </p:nvCxnSpPr>
            <p:spPr>
              <a:xfrm flipH="1" flipV="1">
                <a:off x="3492500" y="5461000"/>
                <a:ext cx="8280400" cy="11176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37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4" name="直接连接符 3113"/>
              <p:cNvCxnSpPr/>
              <p:nvPr/>
            </p:nvCxnSpPr>
            <p:spPr>
              <a:xfrm flipH="1" flipV="1">
                <a:off x="5905500" y="6451600"/>
                <a:ext cx="5867400" cy="1270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41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5" name="直接连接符 3114"/>
              <p:cNvCxnSpPr/>
              <p:nvPr/>
            </p:nvCxnSpPr>
            <p:spPr>
              <a:xfrm flipH="1" flipV="1">
                <a:off x="876300" y="5727700"/>
                <a:ext cx="10896600" cy="8509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56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6" name="直接连接符 3115"/>
              <p:cNvCxnSpPr/>
              <p:nvPr/>
            </p:nvCxnSpPr>
            <p:spPr>
              <a:xfrm flipH="1" flipV="1">
                <a:off x="1212850" y="2495550"/>
                <a:ext cx="10560050" cy="40830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33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7" name="直接连接符 3116"/>
              <p:cNvCxnSpPr/>
              <p:nvPr/>
            </p:nvCxnSpPr>
            <p:spPr>
              <a:xfrm flipH="1" flipV="1">
                <a:off x="2901950" y="4578350"/>
                <a:ext cx="8870950" cy="20002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40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8" name="直接连接符 3117"/>
              <p:cNvCxnSpPr/>
              <p:nvPr/>
            </p:nvCxnSpPr>
            <p:spPr>
              <a:xfrm flipH="1" flipV="1">
                <a:off x="3352800" y="2260600"/>
                <a:ext cx="8420100" cy="43180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45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9" name="直接连接符 3118"/>
              <p:cNvCxnSpPr/>
              <p:nvPr/>
            </p:nvCxnSpPr>
            <p:spPr>
              <a:xfrm flipH="1" flipV="1">
                <a:off x="2438400" y="1219200"/>
                <a:ext cx="9334500" cy="53594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57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0" name="直接连接符 3119"/>
              <p:cNvCxnSpPr/>
              <p:nvPr/>
            </p:nvCxnSpPr>
            <p:spPr>
              <a:xfrm flipH="1" flipV="1">
                <a:off x="2266950" y="6407150"/>
                <a:ext cx="9505950" cy="1714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45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1" name="直接连接符 3120"/>
              <p:cNvCxnSpPr/>
              <p:nvPr/>
            </p:nvCxnSpPr>
            <p:spPr>
              <a:xfrm flipH="1" flipV="1">
                <a:off x="4711700" y="2286000"/>
                <a:ext cx="7061200" cy="42926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2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2" name="直接连接符 3121"/>
              <p:cNvCxnSpPr/>
              <p:nvPr/>
            </p:nvCxnSpPr>
            <p:spPr>
              <a:xfrm flipH="1" flipV="1">
                <a:off x="2540000" y="5511800"/>
                <a:ext cx="9232900" cy="10668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99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3" name="直接连接符 3122"/>
              <p:cNvCxnSpPr/>
              <p:nvPr/>
            </p:nvCxnSpPr>
            <p:spPr>
              <a:xfrm flipH="1" flipV="1">
                <a:off x="4813300" y="3543300"/>
                <a:ext cx="6959600" cy="30353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23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4" name="直接连接符 3123"/>
              <p:cNvCxnSpPr/>
              <p:nvPr/>
            </p:nvCxnSpPr>
            <p:spPr>
              <a:xfrm flipH="1" flipV="1">
                <a:off x="4654550" y="1885950"/>
                <a:ext cx="7118350" cy="46926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3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5" name="直接连接符 3124"/>
              <p:cNvCxnSpPr/>
              <p:nvPr/>
            </p:nvCxnSpPr>
            <p:spPr>
              <a:xfrm flipH="1" flipV="1">
                <a:off x="-452775" y="1841500"/>
                <a:ext cx="12225675" cy="47371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49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6" name="直接连接符 3125"/>
              <p:cNvCxnSpPr/>
              <p:nvPr/>
            </p:nvCxnSpPr>
            <p:spPr>
              <a:xfrm flipH="1" flipV="1">
                <a:off x="3689350" y="5556250"/>
                <a:ext cx="8083550" cy="10223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92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7" name="直接连接符 3126"/>
              <p:cNvCxnSpPr/>
              <p:nvPr/>
            </p:nvCxnSpPr>
            <p:spPr>
              <a:xfrm flipH="1" flipV="1">
                <a:off x="4826000" y="1879600"/>
                <a:ext cx="6946900" cy="46990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62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8" name="直接连接符 3127"/>
              <p:cNvCxnSpPr/>
              <p:nvPr/>
            </p:nvCxnSpPr>
            <p:spPr>
              <a:xfrm flipH="1" flipV="1">
                <a:off x="565150" y="806450"/>
                <a:ext cx="11207750" cy="57721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22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9" name="直接连接符 3128"/>
              <p:cNvCxnSpPr/>
              <p:nvPr/>
            </p:nvCxnSpPr>
            <p:spPr>
              <a:xfrm flipH="1" flipV="1">
                <a:off x="3460750" y="5899150"/>
                <a:ext cx="8312150" cy="6794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84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0" name="直接连接符 3129"/>
              <p:cNvCxnSpPr/>
              <p:nvPr/>
            </p:nvCxnSpPr>
            <p:spPr>
              <a:xfrm flipH="1" flipV="1">
                <a:off x="5480050" y="5251450"/>
                <a:ext cx="6292850" cy="13271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9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1" name="直接连接符 3130"/>
              <p:cNvCxnSpPr/>
              <p:nvPr/>
            </p:nvCxnSpPr>
            <p:spPr>
              <a:xfrm flipH="1" flipV="1">
                <a:off x="2990850" y="895350"/>
                <a:ext cx="8782050" cy="56832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55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2" name="直接连接符 3131"/>
              <p:cNvCxnSpPr/>
              <p:nvPr/>
            </p:nvCxnSpPr>
            <p:spPr>
              <a:xfrm flipH="1" flipV="1">
                <a:off x="1517650" y="2101850"/>
                <a:ext cx="10255250" cy="44767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3" name="直接连接符 3132"/>
              <p:cNvCxnSpPr/>
              <p:nvPr/>
            </p:nvCxnSpPr>
            <p:spPr>
              <a:xfrm flipH="1" flipV="1">
                <a:off x="3276600" y="2540000"/>
                <a:ext cx="8496300" cy="40386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18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4" name="直接连接符 3133"/>
              <p:cNvCxnSpPr/>
              <p:nvPr/>
            </p:nvCxnSpPr>
            <p:spPr>
              <a:xfrm flipH="1" flipV="1">
                <a:off x="2743200" y="4000500"/>
                <a:ext cx="9029700" cy="25781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47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5" name="直接连接符 3134"/>
              <p:cNvCxnSpPr/>
              <p:nvPr/>
            </p:nvCxnSpPr>
            <p:spPr>
              <a:xfrm flipH="1" flipV="1">
                <a:off x="5264150" y="5670550"/>
                <a:ext cx="6508750" cy="9080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14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6" name="直接连接符 3135"/>
              <p:cNvCxnSpPr/>
              <p:nvPr/>
            </p:nvCxnSpPr>
            <p:spPr>
              <a:xfrm flipH="1" flipV="1">
                <a:off x="3181350" y="2965450"/>
                <a:ext cx="8591550" cy="36131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68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7" name="直接连接符 3136"/>
              <p:cNvCxnSpPr/>
              <p:nvPr/>
            </p:nvCxnSpPr>
            <p:spPr>
              <a:xfrm flipH="1" flipV="1">
                <a:off x="2298700" y="2641600"/>
                <a:ext cx="9474200" cy="39370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0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8" name="直接连接符 3137"/>
              <p:cNvCxnSpPr/>
              <p:nvPr/>
            </p:nvCxnSpPr>
            <p:spPr>
              <a:xfrm flipH="1" flipV="1">
                <a:off x="1054100" y="4089400"/>
                <a:ext cx="10718800" cy="24892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8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9" name="直接连接符 3138"/>
              <p:cNvCxnSpPr/>
              <p:nvPr/>
            </p:nvCxnSpPr>
            <p:spPr>
              <a:xfrm flipH="1" flipV="1">
                <a:off x="844550" y="4514850"/>
                <a:ext cx="10928350" cy="20637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50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0" name="直接连接符 3139"/>
              <p:cNvCxnSpPr/>
              <p:nvPr/>
            </p:nvCxnSpPr>
            <p:spPr>
              <a:xfrm flipH="1" flipV="1">
                <a:off x="2076450" y="6432550"/>
                <a:ext cx="9696450" cy="1460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31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1" name="直接连接符 3140"/>
              <p:cNvCxnSpPr/>
              <p:nvPr/>
            </p:nvCxnSpPr>
            <p:spPr>
              <a:xfrm flipH="1" flipV="1">
                <a:off x="1225550" y="4057650"/>
                <a:ext cx="10547350" cy="25209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67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2" name="直接连接符 3141"/>
              <p:cNvCxnSpPr/>
              <p:nvPr/>
            </p:nvCxnSpPr>
            <p:spPr>
              <a:xfrm flipH="1" flipV="1">
                <a:off x="6445250" y="5276850"/>
                <a:ext cx="5327650" cy="13017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67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3" name="直接连接符 3142"/>
              <p:cNvCxnSpPr/>
              <p:nvPr/>
            </p:nvCxnSpPr>
            <p:spPr>
              <a:xfrm flipH="1" flipV="1">
                <a:off x="2508250" y="2241550"/>
                <a:ext cx="9264650" cy="43370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80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4" name="直接连接符 3143"/>
              <p:cNvCxnSpPr/>
              <p:nvPr/>
            </p:nvCxnSpPr>
            <p:spPr>
              <a:xfrm flipH="1" flipV="1">
                <a:off x="4578350" y="1098550"/>
                <a:ext cx="7194550" cy="54800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36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" name="直接连接符 3144"/>
              <p:cNvCxnSpPr/>
              <p:nvPr/>
            </p:nvCxnSpPr>
            <p:spPr>
              <a:xfrm flipH="1" flipV="1">
                <a:off x="4476750" y="2660650"/>
                <a:ext cx="7296150" cy="39179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35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6" name="直接连接符 3145"/>
              <p:cNvCxnSpPr/>
              <p:nvPr/>
            </p:nvCxnSpPr>
            <p:spPr>
              <a:xfrm flipH="1" flipV="1">
                <a:off x="5734050" y="3067050"/>
                <a:ext cx="6038850" cy="35115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16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7" name="直接连接符 3146"/>
              <p:cNvCxnSpPr/>
              <p:nvPr/>
            </p:nvCxnSpPr>
            <p:spPr>
              <a:xfrm flipH="1" flipV="1">
                <a:off x="2565400" y="3517900"/>
                <a:ext cx="9207500" cy="30607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46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8" name="直接连接符 3147"/>
              <p:cNvCxnSpPr/>
              <p:nvPr/>
            </p:nvCxnSpPr>
            <p:spPr>
              <a:xfrm flipH="1" flipV="1">
                <a:off x="3879850" y="3905250"/>
                <a:ext cx="7893050" cy="26733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27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9" name="直接连接符 3148"/>
              <p:cNvCxnSpPr/>
              <p:nvPr/>
            </p:nvCxnSpPr>
            <p:spPr>
              <a:xfrm flipH="1" flipV="1">
                <a:off x="1200150" y="552450"/>
                <a:ext cx="10572750" cy="60261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60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0" name="直接连接符 3149"/>
              <p:cNvCxnSpPr/>
              <p:nvPr/>
            </p:nvCxnSpPr>
            <p:spPr>
              <a:xfrm flipH="1" flipV="1">
                <a:off x="2654300" y="2400300"/>
                <a:ext cx="9118600" cy="41783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58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1" name="直接连接符 3150"/>
              <p:cNvCxnSpPr/>
              <p:nvPr/>
            </p:nvCxnSpPr>
            <p:spPr>
              <a:xfrm flipH="1" flipV="1">
                <a:off x="1289050" y="793750"/>
                <a:ext cx="10483850" cy="57848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84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2" name="直接连接符 3151"/>
              <p:cNvCxnSpPr/>
              <p:nvPr/>
            </p:nvCxnSpPr>
            <p:spPr>
              <a:xfrm flipH="1" flipV="1">
                <a:off x="3632200" y="1473200"/>
                <a:ext cx="8140700" cy="51054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18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3" name="直接连接符 3152"/>
              <p:cNvCxnSpPr/>
              <p:nvPr/>
            </p:nvCxnSpPr>
            <p:spPr>
              <a:xfrm flipH="1" flipV="1">
                <a:off x="5988050" y="895350"/>
                <a:ext cx="5784850" cy="56832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80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4" name="直接连接符 3153"/>
              <p:cNvCxnSpPr/>
              <p:nvPr/>
            </p:nvCxnSpPr>
            <p:spPr>
              <a:xfrm flipH="1" flipV="1">
                <a:off x="3632200" y="2247900"/>
                <a:ext cx="8140700" cy="43307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66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5" name="直接连接符 3154"/>
              <p:cNvCxnSpPr/>
              <p:nvPr/>
            </p:nvCxnSpPr>
            <p:spPr>
              <a:xfrm flipH="1" flipV="1">
                <a:off x="1206500" y="2984500"/>
                <a:ext cx="10566400" cy="35941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85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6" name="直接连接符 3155"/>
              <p:cNvCxnSpPr/>
              <p:nvPr/>
            </p:nvCxnSpPr>
            <p:spPr>
              <a:xfrm flipH="1" flipV="1">
                <a:off x="304800" y="5397500"/>
                <a:ext cx="11468100" cy="11811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31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7" name="直接连接符 3156"/>
              <p:cNvCxnSpPr/>
              <p:nvPr/>
            </p:nvCxnSpPr>
            <p:spPr>
              <a:xfrm flipH="1" flipV="1">
                <a:off x="4235450" y="5556250"/>
                <a:ext cx="7537450" cy="10223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12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8" name="直接连接符 3157"/>
              <p:cNvCxnSpPr/>
              <p:nvPr/>
            </p:nvCxnSpPr>
            <p:spPr>
              <a:xfrm flipH="1" flipV="1">
                <a:off x="4521200" y="5448300"/>
                <a:ext cx="7251700" cy="11303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7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9" name="直接连接符 3158"/>
              <p:cNvCxnSpPr/>
              <p:nvPr/>
            </p:nvCxnSpPr>
            <p:spPr>
              <a:xfrm flipH="1" flipV="1">
                <a:off x="1365250" y="2813050"/>
                <a:ext cx="10407650" cy="37655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81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0" name="直接连接符 3159"/>
              <p:cNvCxnSpPr/>
              <p:nvPr/>
            </p:nvCxnSpPr>
            <p:spPr>
              <a:xfrm flipH="1" flipV="1">
                <a:off x="6483350" y="1149350"/>
                <a:ext cx="5289550" cy="54292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8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1" name="直接连接符 3160"/>
              <p:cNvCxnSpPr/>
              <p:nvPr/>
            </p:nvCxnSpPr>
            <p:spPr>
              <a:xfrm flipH="1" flipV="1">
                <a:off x="4864100" y="1714500"/>
                <a:ext cx="6908800" cy="48641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20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2" name="直接连接符 3161"/>
              <p:cNvCxnSpPr/>
              <p:nvPr/>
            </p:nvCxnSpPr>
            <p:spPr>
              <a:xfrm flipH="1" flipV="1">
                <a:off x="6445250" y="2660650"/>
                <a:ext cx="5327650" cy="39179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5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3" name="直接连接符 3162"/>
              <p:cNvCxnSpPr/>
              <p:nvPr/>
            </p:nvCxnSpPr>
            <p:spPr>
              <a:xfrm flipH="1">
                <a:off x="349250" y="6578600"/>
                <a:ext cx="11423650" cy="190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92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4" name="直接连接符 3163"/>
              <p:cNvCxnSpPr/>
              <p:nvPr/>
            </p:nvCxnSpPr>
            <p:spPr>
              <a:xfrm flipH="1" flipV="1">
                <a:off x="768350" y="5340350"/>
                <a:ext cx="11004550" cy="12382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27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5" name="直接连接符 3164"/>
              <p:cNvCxnSpPr/>
              <p:nvPr/>
            </p:nvCxnSpPr>
            <p:spPr>
              <a:xfrm flipH="1" flipV="1">
                <a:off x="5664200" y="3683000"/>
                <a:ext cx="6108700" cy="28956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36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6" name="直接连接符 3165"/>
              <p:cNvCxnSpPr/>
              <p:nvPr/>
            </p:nvCxnSpPr>
            <p:spPr>
              <a:xfrm flipH="1" flipV="1">
                <a:off x="3371850" y="476250"/>
                <a:ext cx="8401050" cy="61023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8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7" name="直接连接符 3166"/>
              <p:cNvCxnSpPr/>
              <p:nvPr/>
            </p:nvCxnSpPr>
            <p:spPr>
              <a:xfrm flipH="1" flipV="1">
                <a:off x="2349500" y="6261100"/>
                <a:ext cx="9423400" cy="3175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57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8" name="直接连接符 3167"/>
              <p:cNvCxnSpPr/>
              <p:nvPr/>
            </p:nvCxnSpPr>
            <p:spPr>
              <a:xfrm flipH="1" flipV="1">
                <a:off x="5664200" y="635000"/>
                <a:ext cx="6108700" cy="59436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91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9" name="直接连接符 3168"/>
              <p:cNvCxnSpPr/>
              <p:nvPr/>
            </p:nvCxnSpPr>
            <p:spPr>
              <a:xfrm flipH="1" flipV="1">
                <a:off x="965200" y="5092700"/>
                <a:ext cx="10807700" cy="14859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28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0" name="直接连接符 3169"/>
              <p:cNvCxnSpPr/>
              <p:nvPr/>
            </p:nvCxnSpPr>
            <p:spPr>
              <a:xfrm flipH="1" flipV="1">
                <a:off x="6324600" y="1854200"/>
                <a:ext cx="5448300" cy="47244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89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1" name="直接连接符 3170"/>
              <p:cNvCxnSpPr/>
              <p:nvPr/>
            </p:nvCxnSpPr>
            <p:spPr>
              <a:xfrm flipH="1" flipV="1">
                <a:off x="5549900" y="2438400"/>
                <a:ext cx="6223000" cy="41402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64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2" name="直接连接符 3171"/>
              <p:cNvCxnSpPr/>
              <p:nvPr/>
            </p:nvCxnSpPr>
            <p:spPr>
              <a:xfrm flipH="1" flipV="1">
                <a:off x="6819900" y="1600200"/>
                <a:ext cx="4953000" cy="49784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62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3" name="直接连接符 3172"/>
              <p:cNvCxnSpPr/>
              <p:nvPr/>
            </p:nvCxnSpPr>
            <p:spPr>
              <a:xfrm flipH="1" flipV="1">
                <a:off x="2774950" y="438150"/>
                <a:ext cx="8997950" cy="61404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95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4" name="直接连接符 3173"/>
              <p:cNvCxnSpPr/>
              <p:nvPr/>
            </p:nvCxnSpPr>
            <p:spPr>
              <a:xfrm flipH="1" flipV="1">
                <a:off x="5765800" y="3543300"/>
                <a:ext cx="6007100" cy="30353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27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5" name="直接连接符 3174"/>
              <p:cNvCxnSpPr/>
              <p:nvPr/>
            </p:nvCxnSpPr>
            <p:spPr>
              <a:xfrm flipH="1" flipV="1">
                <a:off x="6000750" y="5048250"/>
                <a:ext cx="5772150" cy="15303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9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6" name="直接连接符 3175"/>
              <p:cNvCxnSpPr/>
              <p:nvPr/>
            </p:nvCxnSpPr>
            <p:spPr>
              <a:xfrm flipH="1" flipV="1">
                <a:off x="3048000" y="4978400"/>
                <a:ext cx="8724900" cy="16002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6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7" name="直接连接符 3176"/>
              <p:cNvCxnSpPr/>
              <p:nvPr/>
            </p:nvCxnSpPr>
            <p:spPr>
              <a:xfrm flipH="1" flipV="1">
                <a:off x="952500" y="1625600"/>
                <a:ext cx="10820400" cy="49530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19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8" name="直接连接符 3177"/>
              <p:cNvCxnSpPr/>
              <p:nvPr/>
            </p:nvCxnSpPr>
            <p:spPr>
              <a:xfrm flipH="1" flipV="1">
                <a:off x="4400550" y="6089650"/>
                <a:ext cx="7372350" cy="4889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87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9" name="直接连接符 3178"/>
              <p:cNvCxnSpPr/>
              <p:nvPr/>
            </p:nvCxnSpPr>
            <p:spPr>
              <a:xfrm flipH="1" flipV="1">
                <a:off x="1289050" y="1073150"/>
                <a:ext cx="10483850" cy="55054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39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0" name="直接连接符 3179"/>
              <p:cNvCxnSpPr/>
              <p:nvPr/>
            </p:nvCxnSpPr>
            <p:spPr>
              <a:xfrm flipH="1" flipV="1">
                <a:off x="1492250" y="5861050"/>
                <a:ext cx="10280650" cy="7175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33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1" name="直接连接符 3180"/>
              <p:cNvCxnSpPr/>
              <p:nvPr/>
            </p:nvCxnSpPr>
            <p:spPr>
              <a:xfrm flipH="1" flipV="1">
                <a:off x="476250" y="4845050"/>
                <a:ext cx="11296650" cy="17335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46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2" name="直接连接符 3181"/>
              <p:cNvCxnSpPr/>
              <p:nvPr/>
            </p:nvCxnSpPr>
            <p:spPr>
              <a:xfrm flipH="1" flipV="1">
                <a:off x="3505200" y="4076700"/>
                <a:ext cx="8267700" cy="25019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35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3" name="直接连接符 3182"/>
              <p:cNvCxnSpPr/>
              <p:nvPr/>
            </p:nvCxnSpPr>
            <p:spPr>
              <a:xfrm flipH="1" flipV="1">
                <a:off x="3486150" y="4438650"/>
                <a:ext cx="8286750" cy="21399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63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4" name="直接连接符 3183"/>
              <p:cNvCxnSpPr/>
              <p:nvPr/>
            </p:nvCxnSpPr>
            <p:spPr>
              <a:xfrm flipH="1" flipV="1">
                <a:off x="-452775" y="3810000"/>
                <a:ext cx="12225675" cy="27686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27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5" name="直接连接符 3184"/>
              <p:cNvCxnSpPr/>
              <p:nvPr/>
            </p:nvCxnSpPr>
            <p:spPr>
              <a:xfrm flipH="1" flipV="1">
                <a:off x="4914900" y="2819400"/>
                <a:ext cx="6858000" cy="37592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96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6" name="直接连接符 3185"/>
              <p:cNvCxnSpPr/>
              <p:nvPr/>
            </p:nvCxnSpPr>
            <p:spPr>
              <a:xfrm flipH="1" flipV="1">
                <a:off x="3384550" y="4679950"/>
                <a:ext cx="8388350" cy="18986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38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7" name="直接连接符 3186"/>
              <p:cNvCxnSpPr/>
              <p:nvPr/>
            </p:nvCxnSpPr>
            <p:spPr>
              <a:xfrm flipH="1" flipV="1">
                <a:off x="2432050" y="2495550"/>
                <a:ext cx="9340850" cy="40830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27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8" name="直接连接符 3187"/>
              <p:cNvCxnSpPr/>
              <p:nvPr/>
            </p:nvCxnSpPr>
            <p:spPr>
              <a:xfrm flipH="1" flipV="1">
                <a:off x="1790700" y="4889500"/>
                <a:ext cx="9982200" cy="16891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52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9" name="直接连接符 3188"/>
              <p:cNvCxnSpPr/>
              <p:nvPr/>
            </p:nvCxnSpPr>
            <p:spPr>
              <a:xfrm flipH="1" flipV="1">
                <a:off x="285750" y="6470650"/>
                <a:ext cx="11487150" cy="1079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62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0" name="直接连接符 3189"/>
              <p:cNvCxnSpPr/>
              <p:nvPr/>
            </p:nvCxnSpPr>
            <p:spPr>
              <a:xfrm flipH="1" flipV="1">
                <a:off x="1289050" y="3778250"/>
                <a:ext cx="10483850" cy="28003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83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1" name="直接连接符 3190"/>
              <p:cNvCxnSpPr/>
              <p:nvPr/>
            </p:nvCxnSpPr>
            <p:spPr>
              <a:xfrm flipH="1" flipV="1">
                <a:off x="6280150" y="692150"/>
                <a:ext cx="5492750" cy="58864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57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2" name="直接连接符 3191"/>
              <p:cNvCxnSpPr/>
              <p:nvPr/>
            </p:nvCxnSpPr>
            <p:spPr>
              <a:xfrm flipH="1" flipV="1">
                <a:off x="1073150" y="4908550"/>
                <a:ext cx="10699750" cy="16700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93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3" name="直接连接符 3192"/>
              <p:cNvCxnSpPr/>
              <p:nvPr/>
            </p:nvCxnSpPr>
            <p:spPr>
              <a:xfrm flipH="1" flipV="1">
                <a:off x="6350000" y="774700"/>
                <a:ext cx="5422900" cy="58039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98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4" name="直接连接符 3193"/>
              <p:cNvCxnSpPr/>
              <p:nvPr/>
            </p:nvCxnSpPr>
            <p:spPr>
              <a:xfrm flipH="1" flipV="1">
                <a:off x="2311400" y="6032500"/>
                <a:ext cx="9461500" cy="5461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2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5" name="直接连接符 3194"/>
              <p:cNvCxnSpPr/>
              <p:nvPr/>
            </p:nvCxnSpPr>
            <p:spPr>
              <a:xfrm flipH="1" flipV="1">
                <a:off x="6311900" y="6527800"/>
                <a:ext cx="5461000" cy="508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11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6" name="直接连接符 3195"/>
              <p:cNvCxnSpPr/>
              <p:nvPr/>
            </p:nvCxnSpPr>
            <p:spPr>
              <a:xfrm flipH="1" flipV="1">
                <a:off x="4095750" y="552450"/>
                <a:ext cx="7677150" cy="60261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62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7" name="直接连接符 3196"/>
              <p:cNvCxnSpPr/>
              <p:nvPr/>
            </p:nvCxnSpPr>
            <p:spPr>
              <a:xfrm flipH="1" flipV="1">
                <a:off x="1752600" y="812800"/>
                <a:ext cx="10020300" cy="57658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5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8" name="直接连接符 3197"/>
              <p:cNvCxnSpPr/>
              <p:nvPr/>
            </p:nvCxnSpPr>
            <p:spPr>
              <a:xfrm flipH="1" flipV="1">
                <a:off x="5791200" y="2743200"/>
                <a:ext cx="5981700" cy="38354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54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9" name="直接连接符 3198"/>
              <p:cNvCxnSpPr/>
              <p:nvPr/>
            </p:nvCxnSpPr>
            <p:spPr>
              <a:xfrm flipH="1" flipV="1">
                <a:off x="1968500" y="2921000"/>
                <a:ext cx="9804400" cy="36576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1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0" name="直接连接符 3199"/>
              <p:cNvCxnSpPr/>
              <p:nvPr/>
            </p:nvCxnSpPr>
            <p:spPr>
              <a:xfrm flipH="1" flipV="1">
                <a:off x="3778250" y="1377950"/>
                <a:ext cx="7994650" cy="52006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57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1" name="直接连接符 3200"/>
              <p:cNvCxnSpPr/>
              <p:nvPr/>
            </p:nvCxnSpPr>
            <p:spPr>
              <a:xfrm flipH="1" flipV="1">
                <a:off x="3683000" y="2159000"/>
                <a:ext cx="8089900" cy="44196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60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2" name="直接连接符 3201"/>
              <p:cNvCxnSpPr/>
              <p:nvPr/>
            </p:nvCxnSpPr>
            <p:spPr>
              <a:xfrm flipH="1" flipV="1">
                <a:off x="571500" y="355600"/>
                <a:ext cx="11201400" cy="62230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56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3" name="直接连接符 3202"/>
              <p:cNvCxnSpPr/>
              <p:nvPr/>
            </p:nvCxnSpPr>
            <p:spPr>
              <a:xfrm flipH="1" flipV="1">
                <a:off x="1993900" y="2819400"/>
                <a:ext cx="9779000" cy="3759200"/>
              </a:xfrm>
              <a:prstGeom prst="line">
                <a:avLst/>
              </a:prstGeom>
              <a:ln w="6350" cap="flat" cmpd="sng" algn="ctr">
                <a:solidFill>
                  <a:srgbClr val="19C0FF"/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4" name="直接连接符 3203"/>
              <p:cNvCxnSpPr/>
              <p:nvPr/>
            </p:nvCxnSpPr>
            <p:spPr>
              <a:xfrm flipH="1" flipV="1">
                <a:off x="6140450" y="2038350"/>
                <a:ext cx="5632450" cy="45402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1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5" name="直接连接符 3204"/>
              <p:cNvCxnSpPr/>
              <p:nvPr/>
            </p:nvCxnSpPr>
            <p:spPr>
              <a:xfrm flipH="1" flipV="1">
                <a:off x="4781550" y="2889250"/>
                <a:ext cx="6991350" cy="36893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94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6" name="直接连接符 3205"/>
              <p:cNvCxnSpPr/>
              <p:nvPr/>
            </p:nvCxnSpPr>
            <p:spPr>
              <a:xfrm flipH="1" flipV="1">
                <a:off x="1162050" y="1568450"/>
                <a:ext cx="10610850" cy="50101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23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7" name="直接连接符 3206"/>
              <p:cNvCxnSpPr/>
              <p:nvPr/>
            </p:nvCxnSpPr>
            <p:spPr>
              <a:xfrm flipH="1" flipV="1">
                <a:off x="5016500" y="3251200"/>
                <a:ext cx="6756400" cy="33274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23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8" name="直接连接符 3207"/>
              <p:cNvCxnSpPr/>
              <p:nvPr/>
            </p:nvCxnSpPr>
            <p:spPr>
              <a:xfrm flipH="1" flipV="1">
                <a:off x="5441950" y="2876550"/>
                <a:ext cx="6330950" cy="37020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54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9" name="直接连接符 3208"/>
              <p:cNvCxnSpPr/>
              <p:nvPr/>
            </p:nvCxnSpPr>
            <p:spPr>
              <a:xfrm flipH="1" flipV="1">
                <a:off x="3384550" y="1657350"/>
                <a:ext cx="8388350" cy="49212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88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0" name="直接连接符 3209"/>
              <p:cNvCxnSpPr/>
              <p:nvPr/>
            </p:nvCxnSpPr>
            <p:spPr>
              <a:xfrm flipH="1" flipV="1">
                <a:off x="546100" y="2870200"/>
                <a:ext cx="11226800" cy="37084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80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1" name="直接连接符 3210"/>
              <p:cNvCxnSpPr/>
              <p:nvPr/>
            </p:nvCxnSpPr>
            <p:spPr>
              <a:xfrm flipH="1" flipV="1">
                <a:off x="2616200" y="889000"/>
                <a:ext cx="9156700" cy="56896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12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2" name="直接连接符 3211"/>
              <p:cNvCxnSpPr/>
              <p:nvPr/>
            </p:nvCxnSpPr>
            <p:spPr>
              <a:xfrm flipH="1" flipV="1">
                <a:off x="4591050" y="4895850"/>
                <a:ext cx="7181850" cy="16827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25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3" name="直接连接符 3212"/>
              <p:cNvCxnSpPr/>
              <p:nvPr/>
            </p:nvCxnSpPr>
            <p:spPr>
              <a:xfrm flipH="1" flipV="1">
                <a:off x="5683250" y="3028950"/>
                <a:ext cx="6089650" cy="35496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38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4" name="直接连接符 3213"/>
              <p:cNvCxnSpPr/>
              <p:nvPr/>
            </p:nvCxnSpPr>
            <p:spPr>
              <a:xfrm flipH="1" flipV="1">
                <a:off x="3359150" y="1758950"/>
                <a:ext cx="8413750" cy="48196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49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5" name="直接连接符 3214"/>
              <p:cNvCxnSpPr/>
              <p:nvPr/>
            </p:nvCxnSpPr>
            <p:spPr>
              <a:xfrm flipH="1" flipV="1">
                <a:off x="3663950" y="5645150"/>
                <a:ext cx="8108950" cy="9334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33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6" name="直接连接符 3215"/>
              <p:cNvCxnSpPr/>
              <p:nvPr/>
            </p:nvCxnSpPr>
            <p:spPr>
              <a:xfrm flipH="1" flipV="1">
                <a:off x="3486150" y="4019550"/>
                <a:ext cx="8286750" cy="25590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86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7" name="直接连接符 3216"/>
              <p:cNvCxnSpPr/>
              <p:nvPr/>
            </p:nvCxnSpPr>
            <p:spPr>
              <a:xfrm flipH="1" flipV="1">
                <a:off x="3162300" y="6438900"/>
                <a:ext cx="8610600" cy="1397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43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8" name="直接连接符 3217"/>
              <p:cNvCxnSpPr/>
              <p:nvPr/>
            </p:nvCxnSpPr>
            <p:spPr>
              <a:xfrm flipH="1" flipV="1">
                <a:off x="-865731" y="4013200"/>
                <a:ext cx="12638631" cy="25654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65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9" name="直接连接符 3218"/>
              <p:cNvCxnSpPr/>
              <p:nvPr/>
            </p:nvCxnSpPr>
            <p:spPr>
              <a:xfrm flipH="1" flipV="1">
                <a:off x="577850" y="920750"/>
                <a:ext cx="11195050" cy="56578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31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0" name="直接连接符 3219"/>
              <p:cNvCxnSpPr/>
              <p:nvPr/>
            </p:nvCxnSpPr>
            <p:spPr>
              <a:xfrm flipH="1" flipV="1">
                <a:off x="3378200" y="3619500"/>
                <a:ext cx="8394700" cy="29591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98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1" name="直接连接符 3220"/>
              <p:cNvCxnSpPr/>
              <p:nvPr/>
            </p:nvCxnSpPr>
            <p:spPr>
              <a:xfrm flipH="1" flipV="1">
                <a:off x="1644650" y="450850"/>
                <a:ext cx="10128250" cy="61277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51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2" name="直接连接符 3221"/>
              <p:cNvCxnSpPr/>
              <p:nvPr/>
            </p:nvCxnSpPr>
            <p:spPr>
              <a:xfrm flipH="1" flipV="1">
                <a:off x="1701800" y="3441700"/>
                <a:ext cx="10071100" cy="31369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5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3" name="直接连接符 3222"/>
              <p:cNvCxnSpPr/>
              <p:nvPr/>
            </p:nvCxnSpPr>
            <p:spPr>
              <a:xfrm flipH="1" flipV="1">
                <a:off x="5835650" y="2647950"/>
                <a:ext cx="5937250" cy="39306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30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4" name="直接连接符 3223"/>
              <p:cNvCxnSpPr/>
              <p:nvPr/>
            </p:nvCxnSpPr>
            <p:spPr>
              <a:xfrm flipH="1" flipV="1">
                <a:off x="2374900" y="5029200"/>
                <a:ext cx="9398000" cy="15494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45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5" name="直接连接符 3224"/>
              <p:cNvCxnSpPr/>
              <p:nvPr/>
            </p:nvCxnSpPr>
            <p:spPr>
              <a:xfrm flipH="1" flipV="1">
                <a:off x="2266950" y="3041650"/>
                <a:ext cx="9505950" cy="35369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33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6" name="直接连接符 3225"/>
              <p:cNvCxnSpPr/>
              <p:nvPr/>
            </p:nvCxnSpPr>
            <p:spPr>
              <a:xfrm flipH="1" flipV="1">
                <a:off x="6350000" y="419100"/>
                <a:ext cx="5422900" cy="61595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1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7" name="直接连接符 3226"/>
              <p:cNvCxnSpPr/>
              <p:nvPr/>
            </p:nvCxnSpPr>
            <p:spPr>
              <a:xfrm flipH="1" flipV="1">
                <a:off x="2819400" y="1092200"/>
                <a:ext cx="8953500" cy="54864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65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8" name="直接连接符 3227"/>
              <p:cNvCxnSpPr/>
              <p:nvPr/>
            </p:nvCxnSpPr>
            <p:spPr>
              <a:xfrm flipH="1" flipV="1">
                <a:off x="5619750" y="2813050"/>
                <a:ext cx="6153150" cy="37655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24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9" name="直接连接符 3228"/>
              <p:cNvCxnSpPr/>
              <p:nvPr/>
            </p:nvCxnSpPr>
            <p:spPr>
              <a:xfrm flipH="1" flipV="1">
                <a:off x="4381500" y="2184400"/>
                <a:ext cx="7391400" cy="43942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16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0" name="直接连接符 3229"/>
              <p:cNvCxnSpPr/>
              <p:nvPr/>
            </p:nvCxnSpPr>
            <p:spPr>
              <a:xfrm flipH="1" flipV="1">
                <a:off x="1606550" y="5556250"/>
                <a:ext cx="10166350" cy="10223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18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1" name="直接连接符 3230"/>
              <p:cNvCxnSpPr/>
              <p:nvPr/>
            </p:nvCxnSpPr>
            <p:spPr>
              <a:xfrm flipH="1" flipV="1">
                <a:off x="6343650" y="4362450"/>
                <a:ext cx="5429250" cy="22161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31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2" name="直接连接符 3231"/>
              <p:cNvCxnSpPr/>
              <p:nvPr/>
            </p:nvCxnSpPr>
            <p:spPr>
              <a:xfrm flipH="1" flipV="1">
                <a:off x="5276850" y="5657850"/>
                <a:ext cx="6496050" cy="9207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66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3" name="直接连接符 3232"/>
              <p:cNvCxnSpPr/>
              <p:nvPr/>
            </p:nvCxnSpPr>
            <p:spPr>
              <a:xfrm flipH="1" flipV="1">
                <a:off x="6330950" y="3689350"/>
                <a:ext cx="5441950" cy="28892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87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4" name="直接连接符 3233"/>
              <p:cNvCxnSpPr/>
              <p:nvPr/>
            </p:nvCxnSpPr>
            <p:spPr>
              <a:xfrm flipH="1" flipV="1">
                <a:off x="5270500" y="5067300"/>
                <a:ext cx="6502400" cy="15113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83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5" name="直接连接符 3234"/>
              <p:cNvCxnSpPr/>
              <p:nvPr/>
            </p:nvCxnSpPr>
            <p:spPr>
              <a:xfrm flipH="1" flipV="1">
                <a:off x="3105150" y="1276350"/>
                <a:ext cx="8667750" cy="53022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3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6" name="直接连接符 3235"/>
              <p:cNvCxnSpPr/>
              <p:nvPr/>
            </p:nvCxnSpPr>
            <p:spPr>
              <a:xfrm flipH="1" flipV="1">
                <a:off x="2749550" y="2635250"/>
                <a:ext cx="9023350" cy="39433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90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7" name="直接连接符 3236"/>
              <p:cNvCxnSpPr/>
              <p:nvPr/>
            </p:nvCxnSpPr>
            <p:spPr>
              <a:xfrm flipH="1" flipV="1">
                <a:off x="5245100" y="3467100"/>
                <a:ext cx="6527800" cy="31115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35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8" name="直接连接符 3237"/>
              <p:cNvCxnSpPr/>
              <p:nvPr/>
            </p:nvCxnSpPr>
            <p:spPr>
              <a:xfrm flipH="1" flipV="1">
                <a:off x="1200150" y="1955800"/>
                <a:ext cx="10572750" cy="46228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93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9" name="直接连接符 3238"/>
              <p:cNvCxnSpPr/>
              <p:nvPr/>
            </p:nvCxnSpPr>
            <p:spPr>
              <a:xfrm flipH="1" flipV="1">
                <a:off x="5549899" y="565150"/>
                <a:ext cx="6223001" cy="60134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33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0" name="直接连接符 3239"/>
              <p:cNvCxnSpPr/>
              <p:nvPr/>
            </p:nvCxnSpPr>
            <p:spPr>
              <a:xfrm flipH="1" flipV="1">
                <a:off x="6064250" y="3130550"/>
                <a:ext cx="5708650" cy="34480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4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1" name="直接连接符 3240"/>
              <p:cNvCxnSpPr/>
              <p:nvPr/>
            </p:nvCxnSpPr>
            <p:spPr>
              <a:xfrm flipH="1" flipV="1">
                <a:off x="1003300" y="4851400"/>
                <a:ext cx="10769600" cy="17272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15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2" name="直接连接符 3241"/>
              <p:cNvCxnSpPr/>
              <p:nvPr/>
            </p:nvCxnSpPr>
            <p:spPr>
              <a:xfrm flipH="1" flipV="1">
                <a:off x="6451600" y="698500"/>
                <a:ext cx="5321300" cy="58801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4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3" name="直接连接符 3242"/>
              <p:cNvCxnSpPr/>
              <p:nvPr/>
            </p:nvCxnSpPr>
            <p:spPr>
              <a:xfrm flipH="1" flipV="1">
                <a:off x="6299200" y="3251200"/>
                <a:ext cx="5473700" cy="33274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65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4" name="直接连接符 3243"/>
              <p:cNvCxnSpPr/>
              <p:nvPr/>
            </p:nvCxnSpPr>
            <p:spPr>
              <a:xfrm flipH="1" flipV="1">
                <a:off x="1657350" y="1955800"/>
                <a:ext cx="10115550" cy="46228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82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5" name="直接连接符 3244"/>
              <p:cNvCxnSpPr/>
              <p:nvPr/>
            </p:nvCxnSpPr>
            <p:spPr>
              <a:xfrm flipH="1" flipV="1">
                <a:off x="1314450" y="4349750"/>
                <a:ext cx="10458450" cy="22288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2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6" name="直接连接符 3245"/>
              <p:cNvCxnSpPr/>
              <p:nvPr/>
            </p:nvCxnSpPr>
            <p:spPr>
              <a:xfrm flipH="1" flipV="1">
                <a:off x="6826250" y="4895850"/>
                <a:ext cx="4946650" cy="16827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32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7" name="直接连接符 3246"/>
              <p:cNvCxnSpPr/>
              <p:nvPr/>
            </p:nvCxnSpPr>
            <p:spPr>
              <a:xfrm flipH="1" flipV="1">
                <a:off x="6172200" y="4356100"/>
                <a:ext cx="5600700" cy="22225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55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8" name="直接连接符 3247"/>
              <p:cNvCxnSpPr/>
              <p:nvPr/>
            </p:nvCxnSpPr>
            <p:spPr>
              <a:xfrm flipH="1" flipV="1">
                <a:off x="4165600" y="3759200"/>
                <a:ext cx="7607300" cy="28194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49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9" name="直接连接符 3248"/>
              <p:cNvCxnSpPr/>
              <p:nvPr/>
            </p:nvCxnSpPr>
            <p:spPr>
              <a:xfrm flipH="1" flipV="1">
                <a:off x="717550" y="2578100"/>
                <a:ext cx="11055350" cy="40005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40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0" name="直接连接符 3249"/>
              <p:cNvCxnSpPr/>
              <p:nvPr/>
            </p:nvCxnSpPr>
            <p:spPr>
              <a:xfrm flipH="1" flipV="1">
                <a:off x="4044950" y="2203450"/>
                <a:ext cx="7727950" cy="43751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25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1" name="直接连接符 3250"/>
              <p:cNvCxnSpPr/>
              <p:nvPr/>
            </p:nvCxnSpPr>
            <p:spPr>
              <a:xfrm flipH="1" flipV="1">
                <a:off x="4267200" y="3860800"/>
                <a:ext cx="7505700" cy="27178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20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2" name="直接连接符 3251"/>
              <p:cNvCxnSpPr/>
              <p:nvPr/>
            </p:nvCxnSpPr>
            <p:spPr>
              <a:xfrm flipH="1" flipV="1">
                <a:off x="2381250" y="1085850"/>
                <a:ext cx="9391650" cy="54927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11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3" name="直接连接符 3252"/>
              <p:cNvCxnSpPr/>
              <p:nvPr/>
            </p:nvCxnSpPr>
            <p:spPr>
              <a:xfrm flipH="1" flipV="1">
                <a:off x="692150" y="3714750"/>
                <a:ext cx="11080750" cy="28638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23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4" name="直接连接符 3253"/>
              <p:cNvCxnSpPr/>
              <p:nvPr/>
            </p:nvCxnSpPr>
            <p:spPr>
              <a:xfrm flipH="1" flipV="1">
                <a:off x="2082800" y="5943600"/>
                <a:ext cx="9690100" cy="6350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3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5" name="直接连接符 3254"/>
              <p:cNvCxnSpPr/>
              <p:nvPr/>
            </p:nvCxnSpPr>
            <p:spPr>
              <a:xfrm flipH="1" flipV="1">
                <a:off x="6388100" y="3454400"/>
                <a:ext cx="5384800" cy="31242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6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6" name="直接连接符 3255"/>
              <p:cNvCxnSpPr/>
              <p:nvPr/>
            </p:nvCxnSpPr>
            <p:spPr>
              <a:xfrm flipH="1" flipV="1">
                <a:off x="3651250" y="3219450"/>
                <a:ext cx="8121650" cy="33591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56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7" name="直接连接符 3256"/>
              <p:cNvCxnSpPr/>
              <p:nvPr/>
            </p:nvCxnSpPr>
            <p:spPr>
              <a:xfrm flipH="1" flipV="1">
                <a:off x="3117850" y="5035550"/>
                <a:ext cx="8655050" cy="15430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27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8" name="直接连接符 3257"/>
              <p:cNvCxnSpPr/>
              <p:nvPr/>
            </p:nvCxnSpPr>
            <p:spPr>
              <a:xfrm flipH="1" flipV="1">
                <a:off x="4991100" y="1587500"/>
                <a:ext cx="6781800" cy="49911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56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9" name="直接连接符 3258"/>
              <p:cNvCxnSpPr/>
              <p:nvPr/>
            </p:nvCxnSpPr>
            <p:spPr>
              <a:xfrm flipH="1" flipV="1">
                <a:off x="4845050" y="4667250"/>
                <a:ext cx="6927850" cy="19113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38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0" name="直接连接符 3259"/>
              <p:cNvCxnSpPr/>
              <p:nvPr/>
            </p:nvCxnSpPr>
            <p:spPr>
              <a:xfrm flipH="1" flipV="1">
                <a:off x="6426200" y="3251200"/>
                <a:ext cx="5346700" cy="33274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24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1" name="直接连接符 3260"/>
              <p:cNvCxnSpPr/>
              <p:nvPr/>
            </p:nvCxnSpPr>
            <p:spPr>
              <a:xfrm flipH="1" flipV="1">
                <a:off x="2476500" y="3086100"/>
                <a:ext cx="9296400" cy="34925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58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2" name="直接连接符 3261"/>
              <p:cNvCxnSpPr/>
              <p:nvPr/>
            </p:nvCxnSpPr>
            <p:spPr>
              <a:xfrm flipH="1" flipV="1">
                <a:off x="4254500" y="5346700"/>
                <a:ext cx="7518400" cy="1231900"/>
              </a:xfrm>
              <a:prstGeom prst="line">
                <a:avLst/>
              </a:prstGeom>
              <a:ln w="6350" cap="flat" cmpd="sng" algn="ctr">
                <a:solidFill>
                  <a:srgbClr val="19C0FF"/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3" name="直接连接符 3262"/>
              <p:cNvCxnSpPr/>
              <p:nvPr/>
            </p:nvCxnSpPr>
            <p:spPr>
              <a:xfrm flipH="1" flipV="1">
                <a:off x="1200150" y="4451350"/>
                <a:ext cx="10572750" cy="21272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39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4" name="直接连接符 3263"/>
              <p:cNvCxnSpPr/>
              <p:nvPr/>
            </p:nvCxnSpPr>
            <p:spPr>
              <a:xfrm flipH="1" flipV="1">
                <a:off x="3416300" y="977900"/>
                <a:ext cx="8356600" cy="56007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1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5" name="直接连接符 3264"/>
              <p:cNvCxnSpPr/>
              <p:nvPr/>
            </p:nvCxnSpPr>
            <p:spPr>
              <a:xfrm flipH="1" flipV="1">
                <a:off x="6140450" y="4337050"/>
                <a:ext cx="5632450" cy="22415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49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6" name="直接连接符 3265"/>
              <p:cNvCxnSpPr/>
              <p:nvPr/>
            </p:nvCxnSpPr>
            <p:spPr>
              <a:xfrm flipH="1" flipV="1">
                <a:off x="762000" y="3606800"/>
                <a:ext cx="11010900" cy="29718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46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7" name="直接连接符 3266"/>
              <p:cNvCxnSpPr/>
              <p:nvPr/>
            </p:nvCxnSpPr>
            <p:spPr>
              <a:xfrm flipH="1" flipV="1">
                <a:off x="4070350" y="3879850"/>
                <a:ext cx="7702550" cy="26987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38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8" name="直接连接符 3267"/>
              <p:cNvCxnSpPr/>
              <p:nvPr/>
            </p:nvCxnSpPr>
            <p:spPr>
              <a:xfrm flipH="1" flipV="1">
                <a:off x="5759450" y="3702050"/>
                <a:ext cx="6013450" cy="28765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56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9" name="直接连接符 3268"/>
              <p:cNvCxnSpPr/>
              <p:nvPr/>
            </p:nvCxnSpPr>
            <p:spPr>
              <a:xfrm flipH="1" flipV="1">
                <a:off x="2870200" y="5372100"/>
                <a:ext cx="8902700" cy="12065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6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0" name="直接连接符 3269"/>
              <p:cNvCxnSpPr/>
              <p:nvPr/>
            </p:nvCxnSpPr>
            <p:spPr>
              <a:xfrm flipH="1" flipV="1">
                <a:off x="412750" y="2635250"/>
                <a:ext cx="11360150" cy="39433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43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1" name="直接连接符 3270"/>
              <p:cNvCxnSpPr/>
              <p:nvPr/>
            </p:nvCxnSpPr>
            <p:spPr>
              <a:xfrm flipH="1" flipV="1">
                <a:off x="285750" y="2660650"/>
                <a:ext cx="11487150" cy="39179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52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2" name="直接连接符 3271"/>
              <p:cNvCxnSpPr/>
              <p:nvPr/>
            </p:nvCxnSpPr>
            <p:spPr>
              <a:xfrm flipH="1" flipV="1">
                <a:off x="2819400" y="4432300"/>
                <a:ext cx="8953500" cy="21463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51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3" name="直接连接符 3272"/>
              <p:cNvCxnSpPr/>
              <p:nvPr/>
            </p:nvCxnSpPr>
            <p:spPr>
              <a:xfrm flipH="1" flipV="1">
                <a:off x="1060450" y="3638550"/>
                <a:ext cx="10712450" cy="29400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33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4" name="直接连接符 3273"/>
              <p:cNvCxnSpPr/>
              <p:nvPr/>
            </p:nvCxnSpPr>
            <p:spPr>
              <a:xfrm flipH="1" flipV="1">
                <a:off x="2286000" y="1295400"/>
                <a:ext cx="9486900" cy="52832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57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5" name="直接连接符 3274"/>
              <p:cNvCxnSpPr/>
              <p:nvPr/>
            </p:nvCxnSpPr>
            <p:spPr>
              <a:xfrm flipH="1" flipV="1">
                <a:off x="6388100" y="2794000"/>
                <a:ext cx="5384800" cy="37846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84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6" name="直接连接符 3275"/>
              <p:cNvCxnSpPr/>
              <p:nvPr/>
            </p:nvCxnSpPr>
            <p:spPr>
              <a:xfrm flipH="1" flipV="1">
                <a:off x="5873750" y="3892550"/>
                <a:ext cx="5899150" cy="26860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8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7" name="直接连接符 3276"/>
              <p:cNvCxnSpPr/>
              <p:nvPr/>
            </p:nvCxnSpPr>
            <p:spPr>
              <a:xfrm flipH="1" flipV="1">
                <a:off x="3149600" y="990600"/>
                <a:ext cx="8623300" cy="55880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41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8" name="直接连接符 3277"/>
              <p:cNvCxnSpPr/>
              <p:nvPr/>
            </p:nvCxnSpPr>
            <p:spPr>
              <a:xfrm flipH="1" flipV="1">
                <a:off x="6705600" y="1358900"/>
                <a:ext cx="5067300" cy="52197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48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9" name="直接连接符 3278"/>
              <p:cNvCxnSpPr/>
              <p:nvPr/>
            </p:nvCxnSpPr>
            <p:spPr>
              <a:xfrm flipH="1" flipV="1">
                <a:off x="6654800" y="3670300"/>
                <a:ext cx="5118100" cy="29083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3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0" name="直接连接符 3279"/>
              <p:cNvCxnSpPr/>
              <p:nvPr/>
            </p:nvCxnSpPr>
            <p:spPr>
              <a:xfrm flipH="1" flipV="1">
                <a:off x="6705600" y="2870200"/>
                <a:ext cx="5067300" cy="37084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1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1" name="直接连接符 3280"/>
              <p:cNvCxnSpPr/>
              <p:nvPr/>
            </p:nvCxnSpPr>
            <p:spPr>
              <a:xfrm flipH="1" flipV="1">
                <a:off x="717550" y="1187450"/>
                <a:ext cx="11055350" cy="53911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17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2" name="直接连接符 3281"/>
              <p:cNvCxnSpPr/>
              <p:nvPr/>
            </p:nvCxnSpPr>
            <p:spPr>
              <a:xfrm flipH="1" flipV="1">
                <a:off x="6661150" y="2025650"/>
                <a:ext cx="5111750" cy="45529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16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3" name="直接连接符 3282"/>
              <p:cNvCxnSpPr/>
              <p:nvPr/>
            </p:nvCxnSpPr>
            <p:spPr>
              <a:xfrm flipH="1" flipV="1">
                <a:off x="3105150" y="209550"/>
                <a:ext cx="8667750" cy="63690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84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4" name="直接连接符 3283"/>
              <p:cNvCxnSpPr/>
              <p:nvPr/>
            </p:nvCxnSpPr>
            <p:spPr>
              <a:xfrm flipH="1" flipV="1">
                <a:off x="6089650" y="5708650"/>
                <a:ext cx="5683250" cy="8699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91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5" name="直接连接符 3284"/>
              <p:cNvCxnSpPr/>
              <p:nvPr/>
            </p:nvCxnSpPr>
            <p:spPr>
              <a:xfrm flipH="1" flipV="1">
                <a:off x="6210300" y="1346200"/>
                <a:ext cx="5562600" cy="52324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99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6" name="直接连接符 3285"/>
              <p:cNvCxnSpPr/>
              <p:nvPr/>
            </p:nvCxnSpPr>
            <p:spPr>
              <a:xfrm flipH="1" flipV="1">
                <a:off x="5613400" y="6007100"/>
                <a:ext cx="6159500" cy="5715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21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7" name="直接连接符 3286"/>
              <p:cNvCxnSpPr/>
              <p:nvPr/>
            </p:nvCxnSpPr>
            <p:spPr>
              <a:xfrm flipH="1" flipV="1">
                <a:off x="4737100" y="3822700"/>
                <a:ext cx="7035800" cy="27559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44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8" name="直接连接符 3287"/>
              <p:cNvCxnSpPr/>
              <p:nvPr/>
            </p:nvCxnSpPr>
            <p:spPr>
              <a:xfrm flipH="1" flipV="1">
                <a:off x="2000250" y="298450"/>
                <a:ext cx="9772650" cy="62801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84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9" name="直接连接符 3288"/>
              <p:cNvCxnSpPr/>
              <p:nvPr/>
            </p:nvCxnSpPr>
            <p:spPr>
              <a:xfrm flipH="1" flipV="1">
                <a:off x="742950" y="6343650"/>
                <a:ext cx="11029950" cy="2349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8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0" name="直接连接符 3289"/>
              <p:cNvCxnSpPr/>
              <p:nvPr/>
            </p:nvCxnSpPr>
            <p:spPr>
              <a:xfrm flipH="1" flipV="1">
                <a:off x="4705350" y="4273550"/>
                <a:ext cx="7067550" cy="23050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18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1" name="直接连接符 3290"/>
              <p:cNvCxnSpPr/>
              <p:nvPr/>
            </p:nvCxnSpPr>
            <p:spPr>
              <a:xfrm flipH="1" flipV="1">
                <a:off x="1289050" y="1657350"/>
                <a:ext cx="10483850" cy="49212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64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2" name="直接连接符 3291"/>
              <p:cNvCxnSpPr/>
              <p:nvPr/>
            </p:nvCxnSpPr>
            <p:spPr>
              <a:xfrm flipH="1" flipV="1">
                <a:off x="1479550" y="3473450"/>
                <a:ext cx="10293350" cy="31051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80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3" name="直接连接符 3292"/>
              <p:cNvCxnSpPr/>
              <p:nvPr/>
            </p:nvCxnSpPr>
            <p:spPr>
              <a:xfrm flipH="1" flipV="1">
                <a:off x="5473700" y="3416300"/>
                <a:ext cx="6299200" cy="31623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55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4" name="直接连接符 3293"/>
              <p:cNvCxnSpPr/>
              <p:nvPr/>
            </p:nvCxnSpPr>
            <p:spPr>
              <a:xfrm flipH="1" flipV="1">
                <a:off x="800100" y="3187700"/>
                <a:ext cx="10972800" cy="33909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10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5" name="直接连接符 3294"/>
              <p:cNvCxnSpPr/>
              <p:nvPr/>
            </p:nvCxnSpPr>
            <p:spPr>
              <a:xfrm flipH="1" flipV="1">
                <a:off x="4165600" y="4508500"/>
                <a:ext cx="7607300" cy="20701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16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6" name="直接连接符 3295"/>
              <p:cNvCxnSpPr/>
              <p:nvPr/>
            </p:nvCxnSpPr>
            <p:spPr>
              <a:xfrm flipH="1" flipV="1">
                <a:off x="3949700" y="5727700"/>
                <a:ext cx="7823200" cy="8509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16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7" name="直接连接符 3296"/>
              <p:cNvCxnSpPr/>
              <p:nvPr/>
            </p:nvCxnSpPr>
            <p:spPr>
              <a:xfrm flipH="1" flipV="1">
                <a:off x="5721350" y="4159250"/>
                <a:ext cx="6051550" cy="24193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36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8" name="直接连接符 3297"/>
              <p:cNvCxnSpPr/>
              <p:nvPr/>
            </p:nvCxnSpPr>
            <p:spPr>
              <a:xfrm flipH="1" flipV="1">
                <a:off x="2317750" y="552450"/>
                <a:ext cx="9455150" cy="60261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95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9" name="直接连接符 3298"/>
              <p:cNvCxnSpPr/>
              <p:nvPr/>
            </p:nvCxnSpPr>
            <p:spPr>
              <a:xfrm flipH="1" flipV="1">
                <a:off x="2508250" y="857250"/>
                <a:ext cx="9264650" cy="57213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34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0" name="直接连接符 3299"/>
              <p:cNvCxnSpPr/>
              <p:nvPr/>
            </p:nvCxnSpPr>
            <p:spPr>
              <a:xfrm flipH="1" flipV="1">
                <a:off x="1727200" y="952500"/>
                <a:ext cx="10045700" cy="56261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27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1" name="直接连接符 3300"/>
              <p:cNvCxnSpPr/>
              <p:nvPr/>
            </p:nvCxnSpPr>
            <p:spPr>
              <a:xfrm flipH="1" flipV="1">
                <a:off x="4464050" y="3067050"/>
                <a:ext cx="7308850" cy="35115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94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2" name="直接连接符 3301"/>
              <p:cNvCxnSpPr/>
              <p:nvPr/>
            </p:nvCxnSpPr>
            <p:spPr>
              <a:xfrm flipH="1" flipV="1">
                <a:off x="1873250" y="5022850"/>
                <a:ext cx="9899650" cy="1555750"/>
              </a:xfrm>
              <a:prstGeom prst="line">
                <a:avLst/>
              </a:prstGeom>
              <a:ln w="6350" cap="flat" cmpd="sng" algn="ctr">
                <a:solidFill>
                  <a:srgbClr val="19C0FF"/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3" name="直接连接符 3302"/>
              <p:cNvCxnSpPr/>
              <p:nvPr/>
            </p:nvCxnSpPr>
            <p:spPr>
              <a:xfrm flipH="1" flipV="1">
                <a:off x="4083050" y="6369050"/>
                <a:ext cx="7689850" cy="2095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4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4" name="直接连接符 3303"/>
              <p:cNvCxnSpPr/>
              <p:nvPr/>
            </p:nvCxnSpPr>
            <p:spPr>
              <a:xfrm flipH="1" flipV="1">
                <a:off x="6070600" y="5842000"/>
                <a:ext cx="5702300" cy="7366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98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5" name="直接连接符 3304"/>
              <p:cNvCxnSpPr/>
              <p:nvPr/>
            </p:nvCxnSpPr>
            <p:spPr>
              <a:xfrm flipH="1" flipV="1">
                <a:off x="5854700" y="6413500"/>
                <a:ext cx="5918200" cy="1651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4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6" name="直接连接符 3305"/>
              <p:cNvCxnSpPr/>
              <p:nvPr/>
            </p:nvCxnSpPr>
            <p:spPr>
              <a:xfrm flipH="1" flipV="1">
                <a:off x="952500" y="330200"/>
                <a:ext cx="10820400" cy="62484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69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7" name="直接连接符 3306"/>
              <p:cNvCxnSpPr/>
              <p:nvPr/>
            </p:nvCxnSpPr>
            <p:spPr>
              <a:xfrm flipH="1" flipV="1">
                <a:off x="5892800" y="2489200"/>
                <a:ext cx="5880100" cy="40894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8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8" name="直接连接符 3307"/>
              <p:cNvCxnSpPr/>
              <p:nvPr/>
            </p:nvCxnSpPr>
            <p:spPr>
              <a:xfrm flipH="1" flipV="1">
                <a:off x="78166" y="4860925"/>
                <a:ext cx="11694734" cy="1717675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66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9" name="直接连接符 3308"/>
              <p:cNvCxnSpPr/>
              <p:nvPr/>
            </p:nvCxnSpPr>
            <p:spPr>
              <a:xfrm flipH="1" flipV="1">
                <a:off x="6610350" y="3257550"/>
                <a:ext cx="5162550" cy="33210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20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0" name="直接连接符 3309"/>
              <p:cNvCxnSpPr/>
              <p:nvPr/>
            </p:nvCxnSpPr>
            <p:spPr>
              <a:xfrm flipH="1" flipV="1">
                <a:off x="3556000" y="6324600"/>
                <a:ext cx="8216900" cy="2540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28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1" name="直接连接符 3310"/>
              <p:cNvCxnSpPr/>
              <p:nvPr/>
            </p:nvCxnSpPr>
            <p:spPr>
              <a:xfrm flipH="1" flipV="1">
                <a:off x="6273800" y="2921000"/>
                <a:ext cx="5499100" cy="36576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15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2" name="直接连接符 3311"/>
              <p:cNvCxnSpPr/>
              <p:nvPr/>
            </p:nvCxnSpPr>
            <p:spPr>
              <a:xfrm flipH="1" flipV="1">
                <a:off x="2057400" y="1854200"/>
                <a:ext cx="9715500" cy="47244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80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3" name="直接连接符 3312"/>
              <p:cNvCxnSpPr/>
              <p:nvPr/>
            </p:nvCxnSpPr>
            <p:spPr>
              <a:xfrm flipH="1" flipV="1">
                <a:off x="4324350" y="6330950"/>
                <a:ext cx="7448550" cy="2476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83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4" name="直接连接符 3313"/>
              <p:cNvCxnSpPr/>
              <p:nvPr/>
            </p:nvCxnSpPr>
            <p:spPr>
              <a:xfrm flipH="1" flipV="1">
                <a:off x="78164" y="1803400"/>
                <a:ext cx="11694736" cy="47752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38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5" name="直接连接符 3314"/>
              <p:cNvCxnSpPr/>
              <p:nvPr/>
            </p:nvCxnSpPr>
            <p:spPr>
              <a:xfrm flipH="1" flipV="1">
                <a:off x="412749" y="1358900"/>
                <a:ext cx="11360151" cy="52197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6" name="直接连接符 3315"/>
              <p:cNvCxnSpPr/>
              <p:nvPr/>
            </p:nvCxnSpPr>
            <p:spPr>
              <a:xfrm flipH="1" flipV="1">
                <a:off x="4673600" y="6413500"/>
                <a:ext cx="7099300" cy="1651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43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7" name="直接连接符 3316"/>
              <p:cNvCxnSpPr/>
              <p:nvPr/>
            </p:nvCxnSpPr>
            <p:spPr>
              <a:xfrm flipH="1" flipV="1">
                <a:off x="5073650" y="3867150"/>
                <a:ext cx="6699250" cy="27114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16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8" name="直接连接符 3317"/>
              <p:cNvCxnSpPr/>
              <p:nvPr/>
            </p:nvCxnSpPr>
            <p:spPr>
              <a:xfrm flipH="1" flipV="1">
                <a:off x="6788150" y="6102350"/>
                <a:ext cx="4984750" cy="4762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48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9" name="直接连接符 3318"/>
              <p:cNvCxnSpPr/>
              <p:nvPr/>
            </p:nvCxnSpPr>
            <p:spPr>
              <a:xfrm flipH="1" flipV="1">
                <a:off x="-216802" y="2921000"/>
                <a:ext cx="11989703" cy="36576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3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0" name="直接连接符 3319"/>
              <p:cNvCxnSpPr/>
              <p:nvPr/>
            </p:nvCxnSpPr>
            <p:spPr>
              <a:xfrm flipH="1" flipV="1">
                <a:off x="6356350" y="5594350"/>
                <a:ext cx="5416550" cy="9842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28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1" name="直接连接符 3320"/>
              <p:cNvCxnSpPr/>
              <p:nvPr/>
            </p:nvCxnSpPr>
            <p:spPr>
              <a:xfrm flipH="1" flipV="1">
                <a:off x="4267200" y="1574800"/>
                <a:ext cx="7505700" cy="50038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3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2" name="直接连接符 3321"/>
              <p:cNvCxnSpPr/>
              <p:nvPr/>
            </p:nvCxnSpPr>
            <p:spPr>
              <a:xfrm flipH="1" flipV="1">
                <a:off x="4235450" y="4235450"/>
                <a:ext cx="7537450" cy="23431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55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3" name="直接连接符 3322"/>
              <p:cNvCxnSpPr/>
              <p:nvPr/>
            </p:nvCxnSpPr>
            <p:spPr>
              <a:xfrm flipH="1" flipV="1">
                <a:off x="3994150" y="3765550"/>
                <a:ext cx="7778750" cy="28130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8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4" name="直接连接符 3323"/>
              <p:cNvCxnSpPr/>
              <p:nvPr/>
            </p:nvCxnSpPr>
            <p:spPr>
              <a:xfrm flipH="1" flipV="1">
                <a:off x="342900" y="3289300"/>
                <a:ext cx="11430000" cy="32893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59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5" name="直接连接符 3324"/>
              <p:cNvCxnSpPr/>
              <p:nvPr/>
            </p:nvCxnSpPr>
            <p:spPr>
              <a:xfrm flipH="1" flipV="1">
                <a:off x="-216803" y="2603500"/>
                <a:ext cx="11989704" cy="39751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80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6" name="直接连接符 3325"/>
              <p:cNvCxnSpPr/>
              <p:nvPr/>
            </p:nvCxnSpPr>
            <p:spPr>
              <a:xfrm flipH="1" flipV="1">
                <a:off x="78165" y="5813425"/>
                <a:ext cx="11694735" cy="765175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72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7" name="直接连接符 3326"/>
              <p:cNvCxnSpPr/>
              <p:nvPr/>
            </p:nvCxnSpPr>
            <p:spPr>
              <a:xfrm flipH="1" flipV="1">
                <a:off x="4216400" y="1955800"/>
                <a:ext cx="7556500" cy="46228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97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8" name="直接连接符 3327"/>
              <p:cNvCxnSpPr/>
              <p:nvPr/>
            </p:nvCxnSpPr>
            <p:spPr>
              <a:xfrm flipH="1" flipV="1">
                <a:off x="927099" y="1568450"/>
                <a:ext cx="10845801" cy="50101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24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9" name="直接连接符 3328"/>
              <p:cNvCxnSpPr/>
              <p:nvPr/>
            </p:nvCxnSpPr>
            <p:spPr>
              <a:xfrm flipH="1" flipV="1">
                <a:off x="4044950" y="298450"/>
                <a:ext cx="7727950" cy="628015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41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0" name="直接连接符 3329"/>
              <p:cNvCxnSpPr/>
              <p:nvPr/>
            </p:nvCxnSpPr>
            <p:spPr>
              <a:xfrm flipH="1" flipV="1">
                <a:off x="285749" y="4635500"/>
                <a:ext cx="11487151" cy="19431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68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1" name="直接连接符 3330"/>
              <p:cNvCxnSpPr/>
              <p:nvPr/>
            </p:nvCxnSpPr>
            <p:spPr>
              <a:xfrm flipH="1" flipV="1">
                <a:off x="6159500" y="5499100"/>
                <a:ext cx="5613400" cy="10795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43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2" name="直接连接符 3331"/>
              <p:cNvCxnSpPr/>
              <p:nvPr/>
            </p:nvCxnSpPr>
            <p:spPr>
              <a:xfrm flipH="1" flipV="1">
                <a:off x="4343400" y="4305300"/>
                <a:ext cx="7429500" cy="227330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47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3" name="直接连接符 3332"/>
              <p:cNvCxnSpPr/>
              <p:nvPr/>
            </p:nvCxnSpPr>
            <p:spPr>
              <a:xfrm flipH="1" flipV="1">
                <a:off x="6710680" y="6555960"/>
                <a:ext cx="5062220" cy="22640"/>
              </a:xfrm>
              <a:prstGeom prst="line">
                <a:avLst/>
              </a:prstGeom>
              <a:ln w="6350" cap="flat" cmpd="sng" algn="ctr">
                <a:solidFill>
                  <a:srgbClr val="19C0FF">
                    <a:alpha val="14000"/>
                  </a:srgbClr>
                </a:solidFill>
                <a:prstDash val="solid"/>
                <a:miter lim="800000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33" name="矩形 2932"/>
            <p:cNvSpPr/>
            <p:nvPr/>
          </p:nvSpPr>
          <p:spPr>
            <a:xfrm>
              <a:off x="6432662" y="1908535"/>
              <a:ext cx="4741749" cy="2667234"/>
            </a:xfrm>
            <a:prstGeom prst="rect">
              <a:avLst/>
            </a:prstGeom>
            <a:gradFill flip="none" rotWithShape="1">
              <a:gsLst>
                <a:gs pos="0">
                  <a:srgbClr val="000000"/>
                </a:gs>
                <a:gs pos="52000">
                  <a:srgbClr val="000000">
                    <a:alpha val="0"/>
                  </a:srgbClr>
                </a:gs>
              </a:gsLst>
              <a:lin ang="135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0" name="文本框 2929"/>
            <p:cNvSpPr txBox="1"/>
            <p:nvPr/>
          </p:nvSpPr>
          <p:spPr>
            <a:xfrm>
              <a:off x="6613558" y="2166487"/>
              <a:ext cx="1658931" cy="287150"/>
            </a:xfrm>
            <a:custGeom>
              <a:avLst/>
              <a:gdLst/>
              <a:ahLst/>
              <a:cxnLst/>
              <a:rect l="l" t="t" r="r" b="b"/>
              <a:pathLst>
                <a:path w="2762683" h="478203">
                  <a:moveTo>
                    <a:pt x="166139" y="380837"/>
                  </a:moveTo>
                  <a:cubicBezTo>
                    <a:pt x="164989" y="393984"/>
                    <a:pt x="164660" y="402857"/>
                    <a:pt x="165153" y="407459"/>
                  </a:cubicBezTo>
                  <a:cubicBezTo>
                    <a:pt x="124399" y="414525"/>
                    <a:pt x="73210" y="423810"/>
                    <a:pt x="11586" y="435313"/>
                  </a:cubicBezTo>
                  <a:lnTo>
                    <a:pt x="4437" y="407459"/>
                  </a:lnTo>
                  <a:cubicBezTo>
                    <a:pt x="44534" y="402200"/>
                    <a:pt x="98435" y="393326"/>
                    <a:pt x="166139" y="380837"/>
                  </a:cubicBezTo>
                  <a:close/>
                  <a:moveTo>
                    <a:pt x="2393222" y="334003"/>
                  </a:moveTo>
                  <a:lnTo>
                    <a:pt x="2393222" y="359987"/>
                  </a:lnTo>
                  <a:lnTo>
                    <a:pt x="2491997" y="359987"/>
                  </a:lnTo>
                  <a:lnTo>
                    <a:pt x="2491997" y="334003"/>
                  </a:lnTo>
                  <a:close/>
                  <a:moveTo>
                    <a:pt x="2276550" y="334003"/>
                  </a:moveTo>
                  <a:lnTo>
                    <a:pt x="2276550" y="359987"/>
                  </a:lnTo>
                  <a:lnTo>
                    <a:pt x="2375669" y="359987"/>
                  </a:lnTo>
                  <a:lnTo>
                    <a:pt x="2375669" y="334003"/>
                  </a:lnTo>
                  <a:close/>
                  <a:moveTo>
                    <a:pt x="832912" y="332770"/>
                  </a:moveTo>
                  <a:cubicBezTo>
                    <a:pt x="872845" y="356270"/>
                    <a:pt x="920172" y="385192"/>
                    <a:pt x="974895" y="419537"/>
                  </a:cubicBezTo>
                  <a:lnTo>
                    <a:pt x="957640" y="441722"/>
                  </a:lnTo>
                  <a:cubicBezTo>
                    <a:pt x="908998" y="409513"/>
                    <a:pt x="861588" y="379933"/>
                    <a:pt x="815411" y="352983"/>
                  </a:cubicBezTo>
                  <a:close/>
                  <a:moveTo>
                    <a:pt x="657407" y="331784"/>
                  </a:moveTo>
                  <a:lnTo>
                    <a:pt x="676880" y="351011"/>
                  </a:lnTo>
                  <a:cubicBezTo>
                    <a:pt x="629060" y="386835"/>
                    <a:pt x="582965" y="418469"/>
                    <a:pt x="538596" y="445912"/>
                  </a:cubicBezTo>
                  <a:cubicBezTo>
                    <a:pt x="533337" y="439010"/>
                    <a:pt x="526764" y="431615"/>
                    <a:pt x="518876" y="423727"/>
                  </a:cubicBezTo>
                  <a:cubicBezTo>
                    <a:pt x="569654" y="394970"/>
                    <a:pt x="615831" y="364322"/>
                    <a:pt x="657407" y="331784"/>
                  </a:cubicBezTo>
                  <a:close/>
                  <a:moveTo>
                    <a:pt x="2393222" y="295628"/>
                  </a:moveTo>
                  <a:lnTo>
                    <a:pt x="2393222" y="321269"/>
                  </a:lnTo>
                  <a:lnTo>
                    <a:pt x="2491997" y="321269"/>
                  </a:lnTo>
                  <a:lnTo>
                    <a:pt x="2491997" y="295628"/>
                  </a:lnTo>
                  <a:close/>
                  <a:moveTo>
                    <a:pt x="2276550" y="295628"/>
                  </a:moveTo>
                  <a:lnTo>
                    <a:pt x="2276550" y="321269"/>
                  </a:lnTo>
                  <a:lnTo>
                    <a:pt x="2375669" y="321269"/>
                  </a:lnTo>
                  <a:lnTo>
                    <a:pt x="2375669" y="295628"/>
                  </a:lnTo>
                  <a:close/>
                  <a:moveTo>
                    <a:pt x="2258998" y="282550"/>
                  </a:moveTo>
                  <a:lnTo>
                    <a:pt x="2509550" y="282550"/>
                  </a:lnTo>
                  <a:lnTo>
                    <a:pt x="2509550" y="373065"/>
                  </a:lnTo>
                  <a:lnTo>
                    <a:pt x="2393222" y="373065"/>
                  </a:lnTo>
                  <a:lnTo>
                    <a:pt x="2393222" y="396641"/>
                  </a:lnTo>
                  <a:lnTo>
                    <a:pt x="2524005" y="396641"/>
                  </a:lnTo>
                  <a:lnTo>
                    <a:pt x="2524005" y="410063"/>
                  </a:lnTo>
                  <a:lnTo>
                    <a:pt x="2393222" y="410063"/>
                  </a:lnTo>
                  <a:lnTo>
                    <a:pt x="2393222" y="433983"/>
                  </a:lnTo>
                  <a:lnTo>
                    <a:pt x="2550505" y="433983"/>
                  </a:lnTo>
                  <a:lnTo>
                    <a:pt x="2550505" y="447749"/>
                  </a:lnTo>
                  <a:lnTo>
                    <a:pt x="2218042" y="447749"/>
                  </a:lnTo>
                  <a:lnTo>
                    <a:pt x="2218042" y="433983"/>
                  </a:lnTo>
                  <a:lnTo>
                    <a:pt x="2375669" y="433983"/>
                  </a:lnTo>
                  <a:lnTo>
                    <a:pt x="2375669" y="410063"/>
                  </a:lnTo>
                  <a:lnTo>
                    <a:pt x="2244887" y="410063"/>
                  </a:lnTo>
                  <a:lnTo>
                    <a:pt x="2244887" y="396641"/>
                  </a:lnTo>
                  <a:lnTo>
                    <a:pt x="2375669" y="396641"/>
                  </a:lnTo>
                  <a:lnTo>
                    <a:pt x="2375669" y="373065"/>
                  </a:lnTo>
                  <a:lnTo>
                    <a:pt x="2258998" y="373065"/>
                  </a:lnTo>
                  <a:close/>
                  <a:moveTo>
                    <a:pt x="1079409" y="280759"/>
                  </a:moveTo>
                  <a:cubicBezTo>
                    <a:pt x="1086968" y="284703"/>
                    <a:pt x="1095678" y="288401"/>
                    <a:pt x="1105538" y="291852"/>
                  </a:cubicBezTo>
                  <a:cubicBezTo>
                    <a:pt x="1083024" y="363171"/>
                    <a:pt x="1065194" y="422906"/>
                    <a:pt x="1052048" y="471055"/>
                  </a:cubicBezTo>
                  <a:lnTo>
                    <a:pt x="1023208" y="460455"/>
                  </a:lnTo>
                  <a:cubicBezTo>
                    <a:pt x="1040956" y="411485"/>
                    <a:pt x="1059689" y="351586"/>
                    <a:pt x="1079409" y="280759"/>
                  </a:cubicBezTo>
                  <a:close/>
                  <a:moveTo>
                    <a:pt x="1281290" y="257589"/>
                  </a:moveTo>
                  <a:lnTo>
                    <a:pt x="1307418" y="257589"/>
                  </a:lnTo>
                  <a:lnTo>
                    <a:pt x="1307418" y="468097"/>
                  </a:lnTo>
                  <a:lnTo>
                    <a:pt x="1281290" y="468097"/>
                  </a:lnTo>
                  <a:close/>
                  <a:moveTo>
                    <a:pt x="1188361" y="257589"/>
                  </a:moveTo>
                  <a:lnTo>
                    <a:pt x="1214736" y="257589"/>
                  </a:lnTo>
                  <a:cubicBezTo>
                    <a:pt x="1214736" y="321678"/>
                    <a:pt x="1208820" y="368184"/>
                    <a:pt x="1196988" y="397106"/>
                  </a:cubicBezTo>
                  <a:cubicBezTo>
                    <a:pt x="1186142" y="426685"/>
                    <a:pt x="1163547" y="453718"/>
                    <a:pt x="1129201" y="478203"/>
                  </a:cubicBezTo>
                  <a:cubicBezTo>
                    <a:pt x="1123614" y="471137"/>
                    <a:pt x="1116712" y="464235"/>
                    <a:pt x="1108496" y="457498"/>
                  </a:cubicBezTo>
                  <a:cubicBezTo>
                    <a:pt x="1141033" y="435970"/>
                    <a:pt x="1162232" y="411978"/>
                    <a:pt x="1172092" y="385520"/>
                  </a:cubicBezTo>
                  <a:cubicBezTo>
                    <a:pt x="1183102" y="359721"/>
                    <a:pt x="1188525" y="317077"/>
                    <a:pt x="1188361" y="257589"/>
                  </a:cubicBezTo>
                  <a:close/>
                  <a:moveTo>
                    <a:pt x="1373726" y="256110"/>
                  </a:moveTo>
                  <a:lnTo>
                    <a:pt x="1399855" y="256110"/>
                  </a:lnTo>
                  <a:lnTo>
                    <a:pt x="1399855" y="416086"/>
                  </a:lnTo>
                  <a:cubicBezTo>
                    <a:pt x="1399362" y="433177"/>
                    <a:pt x="1407414" y="441393"/>
                    <a:pt x="1424011" y="440736"/>
                  </a:cubicBezTo>
                  <a:lnTo>
                    <a:pt x="1437322" y="440736"/>
                  </a:lnTo>
                  <a:cubicBezTo>
                    <a:pt x="1450797" y="440900"/>
                    <a:pt x="1458685" y="432848"/>
                    <a:pt x="1460986" y="416579"/>
                  </a:cubicBezTo>
                  <a:cubicBezTo>
                    <a:pt x="1463287" y="400310"/>
                    <a:pt x="1465094" y="380262"/>
                    <a:pt x="1466409" y="356434"/>
                  </a:cubicBezTo>
                  <a:cubicBezTo>
                    <a:pt x="1473804" y="359556"/>
                    <a:pt x="1482267" y="362268"/>
                    <a:pt x="1491798" y="364568"/>
                  </a:cubicBezTo>
                  <a:cubicBezTo>
                    <a:pt x="1489990" y="389547"/>
                    <a:pt x="1487607" y="409924"/>
                    <a:pt x="1484650" y="425699"/>
                  </a:cubicBezTo>
                  <a:cubicBezTo>
                    <a:pt x="1480213" y="452321"/>
                    <a:pt x="1465752" y="465632"/>
                    <a:pt x="1441266" y="465632"/>
                  </a:cubicBezTo>
                  <a:lnTo>
                    <a:pt x="1419081" y="465632"/>
                  </a:lnTo>
                  <a:cubicBezTo>
                    <a:pt x="1388187" y="466289"/>
                    <a:pt x="1373069" y="451253"/>
                    <a:pt x="1373726" y="420523"/>
                  </a:cubicBezTo>
                  <a:close/>
                  <a:moveTo>
                    <a:pt x="2220279" y="247617"/>
                  </a:moveTo>
                  <a:lnTo>
                    <a:pt x="2548957" y="247617"/>
                  </a:lnTo>
                  <a:lnTo>
                    <a:pt x="2548957" y="261040"/>
                  </a:lnTo>
                  <a:lnTo>
                    <a:pt x="2220279" y="261040"/>
                  </a:lnTo>
                  <a:close/>
                  <a:moveTo>
                    <a:pt x="737025" y="229735"/>
                  </a:moveTo>
                  <a:lnTo>
                    <a:pt x="764386" y="229735"/>
                  </a:lnTo>
                  <a:lnTo>
                    <a:pt x="764386" y="279280"/>
                  </a:lnTo>
                  <a:lnTo>
                    <a:pt x="955668" y="279280"/>
                  </a:lnTo>
                  <a:lnTo>
                    <a:pt x="955668" y="303437"/>
                  </a:lnTo>
                  <a:lnTo>
                    <a:pt x="764386" y="303437"/>
                  </a:lnTo>
                  <a:lnTo>
                    <a:pt x="764386" y="407952"/>
                  </a:lnTo>
                  <a:cubicBezTo>
                    <a:pt x="766523" y="447555"/>
                    <a:pt x="748118" y="467440"/>
                    <a:pt x="709171" y="467604"/>
                  </a:cubicBezTo>
                  <a:cubicBezTo>
                    <a:pt x="704406" y="467933"/>
                    <a:pt x="697504" y="468179"/>
                    <a:pt x="688465" y="468343"/>
                  </a:cubicBezTo>
                  <a:cubicBezTo>
                    <a:pt x="684029" y="468508"/>
                    <a:pt x="679016" y="468590"/>
                    <a:pt x="673429" y="468590"/>
                  </a:cubicBezTo>
                  <a:cubicBezTo>
                    <a:pt x="668335" y="468590"/>
                    <a:pt x="661433" y="468590"/>
                    <a:pt x="652723" y="468590"/>
                  </a:cubicBezTo>
                  <a:cubicBezTo>
                    <a:pt x="651244" y="455772"/>
                    <a:pt x="649601" y="446323"/>
                    <a:pt x="647794" y="440243"/>
                  </a:cubicBezTo>
                  <a:cubicBezTo>
                    <a:pt x="654367" y="440736"/>
                    <a:pt x="661022" y="440982"/>
                    <a:pt x="667760" y="440982"/>
                  </a:cubicBezTo>
                  <a:cubicBezTo>
                    <a:pt x="671046" y="441147"/>
                    <a:pt x="674826" y="441229"/>
                    <a:pt x="679099" y="441229"/>
                  </a:cubicBezTo>
                  <a:cubicBezTo>
                    <a:pt x="682714" y="441229"/>
                    <a:pt x="688876" y="441229"/>
                    <a:pt x="697586" y="441229"/>
                  </a:cubicBezTo>
                  <a:cubicBezTo>
                    <a:pt x="712376" y="441393"/>
                    <a:pt x="722646" y="438435"/>
                    <a:pt x="728398" y="432355"/>
                  </a:cubicBezTo>
                  <a:cubicBezTo>
                    <a:pt x="734314" y="426603"/>
                    <a:pt x="737190" y="416333"/>
                    <a:pt x="737025" y="401543"/>
                  </a:cubicBezTo>
                  <a:lnTo>
                    <a:pt x="737025" y="303437"/>
                  </a:lnTo>
                  <a:lnTo>
                    <a:pt x="537610" y="303437"/>
                  </a:lnTo>
                  <a:lnTo>
                    <a:pt x="537610" y="279280"/>
                  </a:lnTo>
                  <a:lnTo>
                    <a:pt x="737025" y="279280"/>
                  </a:lnTo>
                  <a:close/>
                  <a:moveTo>
                    <a:pt x="2274485" y="190830"/>
                  </a:moveTo>
                  <a:lnTo>
                    <a:pt x="2274485" y="213373"/>
                  </a:lnTo>
                  <a:lnTo>
                    <a:pt x="2494062" y="213373"/>
                  </a:lnTo>
                  <a:lnTo>
                    <a:pt x="2494062" y="190830"/>
                  </a:lnTo>
                  <a:close/>
                  <a:moveTo>
                    <a:pt x="2274485" y="156069"/>
                  </a:moveTo>
                  <a:lnTo>
                    <a:pt x="2274485" y="178268"/>
                  </a:lnTo>
                  <a:lnTo>
                    <a:pt x="2494062" y="178268"/>
                  </a:lnTo>
                  <a:lnTo>
                    <a:pt x="2494062" y="156069"/>
                  </a:lnTo>
                  <a:close/>
                  <a:moveTo>
                    <a:pt x="2687483" y="149530"/>
                  </a:moveTo>
                  <a:lnTo>
                    <a:pt x="2705724" y="149530"/>
                  </a:lnTo>
                  <a:cubicBezTo>
                    <a:pt x="2743696" y="193010"/>
                    <a:pt x="2762683" y="248076"/>
                    <a:pt x="2762683" y="314729"/>
                  </a:cubicBezTo>
                  <a:cubicBezTo>
                    <a:pt x="2762683" y="379088"/>
                    <a:pt x="2743926" y="433065"/>
                    <a:pt x="2706412" y="476659"/>
                  </a:cubicBezTo>
                  <a:lnTo>
                    <a:pt x="2688171" y="476659"/>
                  </a:lnTo>
                  <a:cubicBezTo>
                    <a:pt x="2726488" y="430082"/>
                    <a:pt x="2745647" y="375991"/>
                    <a:pt x="2745647" y="314385"/>
                  </a:cubicBezTo>
                  <a:cubicBezTo>
                    <a:pt x="2745647" y="249109"/>
                    <a:pt x="2726259" y="194157"/>
                    <a:pt x="2687483" y="149530"/>
                  </a:cubicBezTo>
                  <a:close/>
                  <a:moveTo>
                    <a:pt x="1710915" y="149530"/>
                  </a:moveTo>
                  <a:lnTo>
                    <a:pt x="1728983" y="149530"/>
                  </a:lnTo>
                  <a:cubicBezTo>
                    <a:pt x="1690207" y="194157"/>
                    <a:pt x="1670820" y="249109"/>
                    <a:pt x="1670820" y="314385"/>
                  </a:cubicBezTo>
                  <a:cubicBezTo>
                    <a:pt x="1670820" y="375991"/>
                    <a:pt x="1689978" y="430082"/>
                    <a:pt x="1728295" y="476659"/>
                  </a:cubicBezTo>
                  <a:lnTo>
                    <a:pt x="1710054" y="476659"/>
                  </a:lnTo>
                  <a:cubicBezTo>
                    <a:pt x="1672540" y="432835"/>
                    <a:pt x="1653783" y="378859"/>
                    <a:pt x="1653783" y="314729"/>
                  </a:cubicBezTo>
                  <a:cubicBezTo>
                    <a:pt x="1653783" y="247847"/>
                    <a:pt x="1672827" y="192780"/>
                    <a:pt x="1710915" y="149530"/>
                  </a:cubicBezTo>
                  <a:close/>
                  <a:moveTo>
                    <a:pt x="2256933" y="143335"/>
                  </a:moveTo>
                  <a:lnTo>
                    <a:pt x="2511615" y="143335"/>
                  </a:lnTo>
                  <a:lnTo>
                    <a:pt x="2511615" y="226107"/>
                  </a:lnTo>
                  <a:lnTo>
                    <a:pt x="2256933" y="226107"/>
                  </a:lnTo>
                  <a:close/>
                  <a:moveTo>
                    <a:pt x="1029370" y="140503"/>
                  </a:moveTo>
                  <a:cubicBezTo>
                    <a:pt x="1058786" y="162688"/>
                    <a:pt x="1084339" y="182900"/>
                    <a:pt x="1106031" y="201141"/>
                  </a:cubicBezTo>
                  <a:lnTo>
                    <a:pt x="1086311" y="221847"/>
                  </a:lnTo>
                  <a:cubicBezTo>
                    <a:pt x="1065112" y="202456"/>
                    <a:pt x="1040216" y="181586"/>
                    <a:pt x="1011622" y="159237"/>
                  </a:cubicBezTo>
                  <a:close/>
                  <a:moveTo>
                    <a:pt x="1948561" y="129913"/>
                  </a:moveTo>
                  <a:lnTo>
                    <a:pt x="1967490" y="135592"/>
                  </a:lnTo>
                  <a:cubicBezTo>
                    <a:pt x="1962671" y="149702"/>
                    <a:pt x="1957394" y="163067"/>
                    <a:pt x="1951658" y="175687"/>
                  </a:cubicBezTo>
                  <a:lnTo>
                    <a:pt x="2170547" y="175687"/>
                  </a:lnTo>
                  <a:lnTo>
                    <a:pt x="2170547" y="193755"/>
                  </a:lnTo>
                  <a:lnTo>
                    <a:pt x="2045787" y="193755"/>
                  </a:lnTo>
                  <a:cubicBezTo>
                    <a:pt x="2045328" y="233793"/>
                    <a:pt x="2044525" y="264768"/>
                    <a:pt x="2043378" y="286680"/>
                  </a:cubicBezTo>
                  <a:lnTo>
                    <a:pt x="2189476" y="286680"/>
                  </a:lnTo>
                  <a:lnTo>
                    <a:pt x="2189476" y="305093"/>
                  </a:lnTo>
                  <a:lnTo>
                    <a:pt x="2045443" y="305093"/>
                  </a:lnTo>
                  <a:cubicBezTo>
                    <a:pt x="2063569" y="369911"/>
                    <a:pt x="2113932" y="413275"/>
                    <a:pt x="2196532" y="435187"/>
                  </a:cubicBezTo>
                  <a:cubicBezTo>
                    <a:pt x="2191828" y="442988"/>
                    <a:pt x="2188214" y="449527"/>
                    <a:pt x="2185690" y="454805"/>
                  </a:cubicBezTo>
                  <a:cubicBezTo>
                    <a:pt x="2101370" y="428419"/>
                    <a:pt x="2050835" y="383677"/>
                    <a:pt x="2034086" y="320580"/>
                  </a:cubicBezTo>
                  <a:cubicBezTo>
                    <a:pt x="2021122" y="378974"/>
                    <a:pt x="1969669" y="425149"/>
                    <a:pt x="1879728" y="459107"/>
                  </a:cubicBezTo>
                  <a:cubicBezTo>
                    <a:pt x="1876745" y="453600"/>
                    <a:pt x="1872787" y="447233"/>
                    <a:pt x="1867854" y="440006"/>
                  </a:cubicBezTo>
                  <a:cubicBezTo>
                    <a:pt x="1957566" y="410637"/>
                    <a:pt x="2008388" y="365666"/>
                    <a:pt x="2020319" y="305093"/>
                  </a:cubicBezTo>
                  <a:lnTo>
                    <a:pt x="1874049" y="305093"/>
                  </a:lnTo>
                  <a:lnTo>
                    <a:pt x="1874049" y="286680"/>
                  </a:lnTo>
                  <a:lnTo>
                    <a:pt x="2023244" y="286680"/>
                  </a:lnTo>
                  <a:cubicBezTo>
                    <a:pt x="2024850" y="269242"/>
                    <a:pt x="2025654" y="238267"/>
                    <a:pt x="2025654" y="193755"/>
                  </a:cubicBezTo>
                  <a:lnTo>
                    <a:pt x="1943226" y="193755"/>
                  </a:lnTo>
                  <a:cubicBezTo>
                    <a:pt x="1931295" y="217962"/>
                    <a:pt x="1918389" y="239931"/>
                    <a:pt x="1904508" y="259663"/>
                  </a:cubicBezTo>
                  <a:cubicBezTo>
                    <a:pt x="1900263" y="255992"/>
                    <a:pt x="1894699" y="251977"/>
                    <a:pt x="1887816" y="247617"/>
                  </a:cubicBezTo>
                  <a:cubicBezTo>
                    <a:pt x="1913628" y="214577"/>
                    <a:pt x="1933876" y="175343"/>
                    <a:pt x="1948561" y="129913"/>
                  </a:cubicBezTo>
                  <a:close/>
                  <a:moveTo>
                    <a:pt x="649765" y="78879"/>
                  </a:moveTo>
                  <a:cubicBezTo>
                    <a:pt x="649601" y="79207"/>
                    <a:pt x="649272" y="79618"/>
                    <a:pt x="648779" y="80111"/>
                  </a:cubicBezTo>
                  <a:cubicBezTo>
                    <a:pt x="648286" y="80604"/>
                    <a:pt x="647958" y="81015"/>
                    <a:pt x="647794" y="81344"/>
                  </a:cubicBezTo>
                  <a:cubicBezTo>
                    <a:pt x="682303" y="116675"/>
                    <a:pt x="716977" y="143132"/>
                    <a:pt x="751815" y="160716"/>
                  </a:cubicBezTo>
                  <a:cubicBezTo>
                    <a:pt x="788625" y="142804"/>
                    <a:pt x="829461" y="115525"/>
                    <a:pt x="874324" y="78879"/>
                  </a:cubicBezTo>
                  <a:close/>
                  <a:moveTo>
                    <a:pt x="347314" y="12818"/>
                  </a:moveTo>
                  <a:cubicBezTo>
                    <a:pt x="371471" y="29744"/>
                    <a:pt x="395545" y="48231"/>
                    <a:pt x="419538" y="68279"/>
                  </a:cubicBezTo>
                  <a:lnTo>
                    <a:pt x="401297" y="87506"/>
                  </a:lnTo>
                  <a:cubicBezTo>
                    <a:pt x="377798" y="66800"/>
                    <a:pt x="354463" y="47574"/>
                    <a:pt x="331292" y="29826"/>
                  </a:cubicBezTo>
                  <a:close/>
                  <a:moveTo>
                    <a:pt x="1047118" y="12325"/>
                  </a:moveTo>
                  <a:cubicBezTo>
                    <a:pt x="1070124" y="30072"/>
                    <a:pt x="1095349" y="50942"/>
                    <a:pt x="1122793" y="74935"/>
                  </a:cubicBezTo>
                  <a:lnTo>
                    <a:pt x="1102580" y="95641"/>
                  </a:lnTo>
                  <a:cubicBezTo>
                    <a:pt x="1080888" y="75099"/>
                    <a:pt x="1056156" y="53325"/>
                    <a:pt x="1028384" y="30319"/>
                  </a:cubicBezTo>
                  <a:close/>
                  <a:moveTo>
                    <a:pt x="256850" y="3204"/>
                  </a:moveTo>
                  <a:lnTo>
                    <a:pt x="284211" y="3204"/>
                  </a:lnTo>
                  <a:cubicBezTo>
                    <a:pt x="284704" y="43137"/>
                    <a:pt x="286019" y="82330"/>
                    <a:pt x="288155" y="120783"/>
                  </a:cubicBezTo>
                  <a:lnTo>
                    <a:pt x="462428" y="100077"/>
                  </a:lnTo>
                  <a:lnTo>
                    <a:pt x="465386" y="123741"/>
                  </a:lnTo>
                  <a:lnTo>
                    <a:pt x="289880" y="144447"/>
                  </a:lnTo>
                  <a:cubicBezTo>
                    <a:pt x="291852" y="175177"/>
                    <a:pt x="294810" y="203113"/>
                    <a:pt x="298754" y="228256"/>
                  </a:cubicBezTo>
                  <a:lnTo>
                    <a:pt x="474999" y="202620"/>
                  </a:lnTo>
                  <a:lnTo>
                    <a:pt x="478204" y="226777"/>
                  </a:lnTo>
                  <a:lnTo>
                    <a:pt x="302945" y="251919"/>
                  </a:lnTo>
                  <a:cubicBezTo>
                    <a:pt x="308368" y="282978"/>
                    <a:pt x="315270" y="310421"/>
                    <a:pt x="323651" y="334249"/>
                  </a:cubicBezTo>
                  <a:cubicBezTo>
                    <a:pt x="324637" y="337372"/>
                    <a:pt x="326115" y="341726"/>
                    <a:pt x="328087" y="347314"/>
                  </a:cubicBezTo>
                  <a:cubicBezTo>
                    <a:pt x="328745" y="349121"/>
                    <a:pt x="329238" y="350518"/>
                    <a:pt x="329566" y="351504"/>
                  </a:cubicBezTo>
                  <a:cubicBezTo>
                    <a:pt x="362268" y="327019"/>
                    <a:pt x="394477" y="297521"/>
                    <a:pt x="426193" y="263012"/>
                  </a:cubicBezTo>
                  <a:lnTo>
                    <a:pt x="446899" y="279280"/>
                  </a:lnTo>
                  <a:cubicBezTo>
                    <a:pt x="409596" y="318720"/>
                    <a:pt x="373854" y="350847"/>
                    <a:pt x="339673" y="375661"/>
                  </a:cubicBezTo>
                  <a:cubicBezTo>
                    <a:pt x="361857" y="422988"/>
                    <a:pt x="386425" y="446734"/>
                    <a:pt x="413375" y="446898"/>
                  </a:cubicBezTo>
                  <a:cubicBezTo>
                    <a:pt x="427836" y="447555"/>
                    <a:pt x="437614" y="437120"/>
                    <a:pt x="442708" y="415593"/>
                  </a:cubicBezTo>
                  <a:cubicBezTo>
                    <a:pt x="447638" y="396038"/>
                    <a:pt x="452322" y="373278"/>
                    <a:pt x="456759" y="347314"/>
                  </a:cubicBezTo>
                  <a:cubicBezTo>
                    <a:pt x="463989" y="351257"/>
                    <a:pt x="472124" y="354626"/>
                    <a:pt x="481162" y="357420"/>
                  </a:cubicBezTo>
                  <a:cubicBezTo>
                    <a:pt x="477218" y="384042"/>
                    <a:pt x="472288" y="407952"/>
                    <a:pt x="466372" y="429150"/>
                  </a:cubicBezTo>
                  <a:cubicBezTo>
                    <a:pt x="458484" y="458894"/>
                    <a:pt x="441147" y="473766"/>
                    <a:pt x="414361" y="473766"/>
                  </a:cubicBezTo>
                  <a:cubicBezTo>
                    <a:pt x="376236" y="473273"/>
                    <a:pt x="343945" y="445830"/>
                    <a:pt x="317488" y="391436"/>
                  </a:cubicBezTo>
                  <a:cubicBezTo>
                    <a:pt x="275419" y="418880"/>
                    <a:pt x="226120" y="444105"/>
                    <a:pt x="169590" y="467111"/>
                  </a:cubicBezTo>
                  <a:cubicBezTo>
                    <a:pt x="163674" y="456758"/>
                    <a:pt x="158169" y="448706"/>
                    <a:pt x="153075" y="442954"/>
                  </a:cubicBezTo>
                  <a:cubicBezTo>
                    <a:pt x="218972" y="417647"/>
                    <a:pt x="270243" y="392340"/>
                    <a:pt x="306889" y="367033"/>
                  </a:cubicBezTo>
                  <a:cubicBezTo>
                    <a:pt x="304259" y="360789"/>
                    <a:pt x="301959" y="354051"/>
                    <a:pt x="299987" y="346821"/>
                  </a:cubicBezTo>
                  <a:cubicBezTo>
                    <a:pt x="291113" y="320856"/>
                    <a:pt x="283307" y="290619"/>
                    <a:pt x="276570" y="256110"/>
                  </a:cubicBezTo>
                  <a:lnTo>
                    <a:pt x="176246" y="270160"/>
                  </a:lnTo>
                  <a:lnTo>
                    <a:pt x="172055" y="246496"/>
                  </a:lnTo>
                  <a:lnTo>
                    <a:pt x="272626" y="231707"/>
                  </a:lnTo>
                  <a:cubicBezTo>
                    <a:pt x="268024" y="198840"/>
                    <a:pt x="264820" y="170740"/>
                    <a:pt x="263012" y="147405"/>
                  </a:cubicBezTo>
                  <a:lnTo>
                    <a:pt x="182161" y="157018"/>
                  </a:lnTo>
                  <a:lnTo>
                    <a:pt x="178218" y="133354"/>
                  </a:lnTo>
                  <a:lnTo>
                    <a:pt x="261533" y="123741"/>
                  </a:lnTo>
                  <a:cubicBezTo>
                    <a:pt x="259233" y="89067"/>
                    <a:pt x="257672" y="48888"/>
                    <a:pt x="256850" y="3204"/>
                  </a:cubicBezTo>
                  <a:close/>
                  <a:moveTo>
                    <a:pt x="100078" y="2711"/>
                  </a:moveTo>
                  <a:lnTo>
                    <a:pt x="126700" y="13311"/>
                  </a:lnTo>
                  <a:cubicBezTo>
                    <a:pt x="86274" y="84795"/>
                    <a:pt x="55462" y="135573"/>
                    <a:pt x="34264" y="165646"/>
                  </a:cubicBezTo>
                  <a:cubicBezTo>
                    <a:pt x="39193" y="165481"/>
                    <a:pt x="47821" y="165235"/>
                    <a:pt x="60146" y="164906"/>
                  </a:cubicBezTo>
                  <a:cubicBezTo>
                    <a:pt x="82823" y="164249"/>
                    <a:pt x="99503" y="163838"/>
                    <a:pt x="110184" y="163674"/>
                  </a:cubicBezTo>
                  <a:cubicBezTo>
                    <a:pt x="123331" y="141325"/>
                    <a:pt x="134095" y="122509"/>
                    <a:pt x="142476" y="107226"/>
                  </a:cubicBezTo>
                  <a:lnTo>
                    <a:pt x="168111" y="118318"/>
                  </a:lnTo>
                  <a:cubicBezTo>
                    <a:pt x="129658" y="181257"/>
                    <a:pt x="90136" y="240991"/>
                    <a:pt x="49546" y="297521"/>
                  </a:cubicBezTo>
                  <a:cubicBezTo>
                    <a:pt x="79126" y="294399"/>
                    <a:pt x="114621" y="291359"/>
                    <a:pt x="156033" y="288401"/>
                  </a:cubicBezTo>
                  <a:cubicBezTo>
                    <a:pt x="154061" y="297439"/>
                    <a:pt x="152746" y="305491"/>
                    <a:pt x="152089" y="312558"/>
                  </a:cubicBezTo>
                  <a:cubicBezTo>
                    <a:pt x="97038" y="316666"/>
                    <a:pt x="52915" y="321185"/>
                    <a:pt x="19720" y="326115"/>
                  </a:cubicBezTo>
                  <a:lnTo>
                    <a:pt x="9614" y="299986"/>
                  </a:lnTo>
                  <a:cubicBezTo>
                    <a:pt x="17666" y="295056"/>
                    <a:pt x="26376" y="286511"/>
                    <a:pt x="35743" y="274351"/>
                  </a:cubicBezTo>
                  <a:cubicBezTo>
                    <a:pt x="52340" y="253152"/>
                    <a:pt x="72388" y="224147"/>
                    <a:pt x="95888" y="187337"/>
                  </a:cubicBezTo>
                  <a:cubicBezTo>
                    <a:pt x="62364" y="187830"/>
                    <a:pt x="34099" y="189227"/>
                    <a:pt x="11093" y="191528"/>
                  </a:cubicBezTo>
                  <a:lnTo>
                    <a:pt x="0" y="166139"/>
                  </a:lnTo>
                  <a:cubicBezTo>
                    <a:pt x="7395" y="159730"/>
                    <a:pt x="14297" y="151842"/>
                    <a:pt x="20706" y="142475"/>
                  </a:cubicBezTo>
                  <a:cubicBezTo>
                    <a:pt x="47821" y="103857"/>
                    <a:pt x="74278" y="57269"/>
                    <a:pt x="100078" y="2711"/>
                  </a:cubicBezTo>
                  <a:close/>
                  <a:moveTo>
                    <a:pt x="672443" y="1232"/>
                  </a:moveTo>
                  <a:lnTo>
                    <a:pt x="698572" y="10106"/>
                  </a:lnTo>
                  <a:cubicBezTo>
                    <a:pt x="690027" y="24403"/>
                    <a:pt x="679838" y="39439"/>
                    <a:pt x="668006" y="55215"/>
                  </a:cubicBezTo>
                  <a:lnTo>
                    <a:pt x="909819" y="55215"/>
                  </a:lnTo>
                  <a:lnTo>
                    <a:pt x="909819" y="81344"/>
                  </a:lnTo>
                  <a:cubicBezTo>
                    <a:pt x="862821" y="122426"/>
                    <a:pt x="819848" y="153403"/>
                    <a:pt x="780902" y="174273"/>
                  </a:cubicBezTo>
                  <a:cubicBezTo>
                    <a:pt x="825764" y="193335"/>
                    <a:pt x="892565" y="208125"/>
                    <a:pt x="981303" y="218642"/>
                  </a:cubicBezTo>
                  <a:cubicBezTo>
                    <a:pt x="976702" y="225544"/>
                    <a:pt x="972347" y="234007"/>
                    <a:pt x="968239" y="244031"/>
                  </a:cubicBezTo>
                  <a:cubicBezTo>
                    <a:pt x="872105" y="229570"/>
                    <a:pt x="800128" y="211001"/>
                    <a:pt x="752308" y="188323"/>
                  </a:cubicBezTo>
                  <a:cubicBezTo>
                    <a:pt x="698407" y="214123"/>
                    <a:pt x="621336" y="235651"/>
                    <a:pt x="521094" y="252905"/>
                  </a:cubicBezTo>
                  <a:cubicBezTo>
                    <a:pt x="517808" y="245510"/>
                    <a:pt x="513206" y="237458"/>
                    <a:pt x="507291" y="228749"/>
                  </a:cubicBezTo>
                  <a:cubicBezTo>
                    <a:pt x="600138" y="213630"/>
                    <a:pt x="672032" y="195307"/>
                    <a:pt x="722975" y="173780"/>
                  </a:cubicBezTo>
                  <a:cubicBezTo>
                    <a:pt x="689780" y="154882"/>
                    <a:pt x="659461" y="130150"/>
                    <a:pt x="632018" y="99584"/>
                  </a:cubicBezTo>
                  <a:cubicBezTo>
                    <a:pt x="611476" y="122591"/>
                    <a:pt x="587238" y="145433"/>
                    <a:pt x="559301" y="168111"/>
                  </a:cubicBezTo>
                  <a:cubicBezTo>
                    <a:pt x="552399" y="160716"/>
                    <a:pt x="545497" y="154225"/>
                    <a:pt x="538596" y="148637"/>
                  </a:cubicBezTo>
                  <a:cubicBezTo>
                    <a:pt x="594304" y="107390"/>
                    <a:pt x="638920" y="58255"/>
                    <a:pt x="672443" y="1232"/>
                  </a:cubicBezTo>
                  <a:close/>
                  <a:moveTo>
                    <a:pt x="1301010" y="0"/>
                  </a:moveTo>
                  <a:cubicBezTo>
                    <a:pt x="1311362" y="17912"/>
                    <a:pt x="1321798" y="37139"/>
                    <a:pt x="1332315" y="57680"/>
                  </a:cubicBezTo>
                  <a:lnTo>
                    <a:pt x="1313581" y="66307"/>
                  </a:lnTo>
                  <a:lnTo>
                    <a:pt x="1474543" y="66307"/>
                  </a:lnTo>
                  <a:lnTo>
                    <a:pt x="1474543" y="90464"/>
                  </a:lnTo>
                  <a:lnTo>
                    <a:pt x="1278825" y="90464"/>
                  </a:lnTo>
                  <a:lnTo>
                    <a:pt x="1296326" y="98598"/>
                  </a:lnTo>
                  <a:cubicBezTo>
                    <a:pt x="1262967" y="134587"/>
                    <a:pt x="1229526" y="167700"/>
                    <a:pt x="1196002" y="197937"/>
                  </a:cubicBezTo>
                  <a:cubicBezTo>
                    <a:pt x="1257297" y="196951"/>
                    <a:pt x="1325248" y="194979"/>
                    <a:pt x="1399855" y="192021"/>
                  </a:cubicBezTo>
                  <a:cubicBezTo>
                    <a:pt x="1384736" y="174766"/>
                    <a:pt x="1368221" y="157100"/>
                    <a:pt x="1350309" y="139024"/>
                  </a:cubicBezTo>
                  <a:lnTo>
                    <a:pt x="1371015" y="122755"/>
                  </a:lnTo>
                  <a:cubicBezTo>
                    <a:pt x="1403552" y="155457"/>
                    <a:pt x="1436583" y="190624"/>
                    <a:pt x="1470106" y="228256"/>
                  </a:cubicBezTo>
                  <a:lnTo>
                    <a:pt x="1446936" y="246496"/>
                  </a:lnTo>
                  <a:cubicBezTo>
                    <a:pt x="1444635" y="243867"/>
                    <a:pt x="1441266" y="239923"/>
                    <a:pt x="1436829" y="234665"/>
                  </a:cubicBezTo>
                  <a:cubicBezTo>
                    <a:pt x="1429599" y="225955"/>
                    <a:pt x="1424176" y="219628"/>
                    <a:pt x="1420560" y="215684"/>
                  </a:cubicBezTo>
                  <a:cubicBezTo>
                    <a:pt x="1369289" y="216835"/>
                    <a:pt x="1305036" y="218889"/>
                    <a:pt x="1227800" y="221847"/>
                  </a:cubicBezTo>
                  <a:cubicBezTo>
                    <a:pt x="1215968" y="222340"/>
                    <a:pt x="1207012" y="222668"/>
                    <a:pt x="1200932" y="222833"/>
                  </a:cubicBezTo>
                  <a:cubicBezTo>
                    <a:pt x="1185813" y="223326"/>
                    <a:pt x="1172503" y="224476"/>
                    <a:pt x="1160999" y="226284"/>
                  </a:cubicBezTo>
                  <a:lnTo>
                    <a:pt x="1147935" y="199909"/>
                  </a:lnTo>
                  <a:cubicBezTo>
                    <a:pt x="1158617" y="194486"/>
                    <a:pt x="1169052" y="187830"/>
                    <a:pt x="1179240" y="179942"/>
                  </a:cubicBezTo>
                  <a:cubicBezTo>
                    <a:pt x="1204712" y="158908"/>
                    <a:pt x="1233469" y="129082"/>
                    <a:pt x="1265514" y="90464"/>
                  </a:cubicBezTo>
                  <a:lnTo>
                    <a:pt x="1140294" y="90464"/>
                  </a:lnTo>
                  <a:lnTo>
                    <a:pt x="1140294" y="66307"/>
                  </a:lnTo>
                  <a:lnTo>
                    <a:pt x="1305446" y="66307"/>
                  </a:lnTo>
                  <a:cubicBezTo>
                    <a:pt x="1295094" y="44944"/>
                    <a:pt x="1285316" y="26621"/>
                    <a:pt x="1276113" y="113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80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25711" y="1908535"/>
            <a:ext cx="4345379" cy="2667234"/>
            <a:chOff x="825711" y="1908535"/>
            <a:chExt cx="4345379" cy="2667234"/>
          </a:xfrm>
        </p:grpSpPr>
        <p:grpSp>
          <p:nvGrpSpPr>
            <p:cNvPr id="2919" name="组合 2918"/>
            <p:cNvGrpSpPr/>
            <p:nvPr/>
          </p:nvGrpSpPr>
          <p:grpSpPr>
            <a:xfrm>
              <a:off x="825711" y="1908535"/>
              <a:ext cx="4345379" cy="2667234"/>
              <a:chOff x="1718235" y="741887"/>
              <a:chExt cx="8755530" cy="5374226"/>
            </a:xfrm>
          </p:grpSpPr>
          <p:sp>
            <p:nvSpPr>
              <p:cNvPr id="1803" name="矩形 1802"/>
              <p:cNvSpPr/>
              <p:nvPr/>
            </p:nvSpPr>
            <p:spPr>
              <a:xfrm>
                <a:off x="1718235" y="741887"/>
                <a:ext cx="8755530" cy="5374226"/>
              </a:xfrm>
              <a:prstGeom prst="rect">
                <a:avLst/>
              </a:prstGeom>
              <a:gradFill flip="none" rotWithShape="1">
                <a:gsLst>
                  <a:gs pos="32000">
                    <a:srgbClr val="0C0C0C"/>
                  </a:gs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47" name="组合 2046"/>
              <p:cNvGrpSpPr/>
              <p:nvPr/>
            </p:nvGrpSpPr>
            <p:grpSpPr>
              <a:xfrm>
                <a:off x="1790207" y="2597940"/>
                <a:ext cx="8611586" cy="3518172"/>
                <a:chOff x="84328" y="2019457"/>
                <a:chExt cx="11991559" cy="4838543"/>
              </a:xfrm>
              <a:effectLst>
                <a:glow rad="1003300">
                  <a:schemeClr val="tx1">
                    <a:alpha val="15000"/>
                  </a:schemeClr>
                </a:glow>
              </a:effectLst>
            </p:grpSpPr>
            <p:cxnSp>
              <p:nvCxnSpPr>
                <p:cNvPr id="2048" name="直接连接符 2047"/>
                <p:cNvCxnSpPr>
                  <a:cxnSpLocks noChangeAspect="1"/>
                </p:cNvCxnSpPr>
                <p:nvPr/>
              </p:nvCxnSpPr>
              <p:spPr>
                <a:xfrm flipV="1">
                  <a:off x="84328" y="2628900"/>
                  <a:ext cx="0" cy="4229100"/>
                </a:xfrm>
                <a:prstGeom prst="line">
                  <a:avLst/>
                </a:prstGeom>
                <a:ln w="127" cap="flat" cmpd="sng" algn="ctr">
                  <a:solidFill>
                    <a:srgbClr val="C000F0">
                      <a:alpha val="94902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9" name="直接连接符 2048"/>
                <p:cNvCxnSpPr>
                  <a:cxnSpLocks noChangeAspect="1"/>
                </p:cNvCxnSpPr>
                <p:nvPr/>
              </p:nvCxnSpPr>
              <p:spPr>
                <a:xfrm flipV="1">
                  <a:off x="5026008" y="2857656"/>
                  <a:ext cx="0" cy="3987800"/>
                </a:xfrm>
                <a:prstGeom prst="line">
                  <a:avLst/>
                </a:prstGeom>
                <a:ln w="135" cap="flat" cmpd="sng" algn="ctr">
                  <a:solidFill>
                    <a:srgbClr val="8100AC">
                      <a:alpha val="21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0" name="直接连接符 2049"/>
                <p:cNvCxnSpPr>
                  <a:cxnSpLocks noChangeAspect="1"/>
                </p:cNvCxnSpPr>
                <p:nvPr/>
              </p:nvCxnSpPr>
              <p:spPr>
                <a:xfrm flipV="1">
                  <a:off x="4340208" y="2971957"/>
                  <a:ext cx="0" cy="3873500"/>
                </a:xfrm>
                <a:prstGeom prst="line">
                  <a:avLst/>
                </a:prstGeom>
                <a:ln w="144" cap="flat" cmpd="sng" algn="ctr">
                  <a:solidFill>
                    <a:srgbClr val="8800AA">
                      <a:alpha val="9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1" name="直接连接符 2050"/>
                <p:cNvCxnSpPr>
                  <a:cxnSpLocks noChangeAspect="1"/>
                </p:cNvCxnSpPr>
                <p:nvPr/>
              </p:nvCxnSpPr>
              <p:spPr>
                <a:xfrm flipV="1">
                  <a:off x="2308208" y="2451256"/>
                  <a:ext cx="0" cy="4394200"/>
                </a:xfrm>
                <a:prstGeom prst="line">
                  <a:avLst/>
                </a:prstGeom>
                <a:ln w="152" cap="flat" cmpd="sng" algn="ctr">
                  <a:solidFill>
                    <a:srgbClr val="6B0094">
                      <a:alpha val="22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2" name="直接连接符 2051"/>
                <p:cNvCxnSpPr>
                  <a:cxnSpLocks noChangeAspect="1"/>
                </p:cNvCxnSpPr>
                <p:nvPr/>
              </p:nvCxnSpPr>
              <p:spPr>
                <a:xfrm flipV="1">
                  <a:off x="5711808" y="2248056"/>
                  <a:ext cx="0" cy="4597400"/>
                </a:xfrm>
                <a:prstGeom prst="line">
                  <a:avLst/>
                </a:prstGeom>
                <a:ln w="160" cap="flat" cmpd="sng" algn="ctr">
                  <a:solidFill>
                    <a:srgbClr val="76009E">
                      <a:alpha val="90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3" name="直接连接符 2052"/>
                <p:cNvCxnSpPr>
                  <a:cxnSpLocks noChangeAspect="1"/>
                </p:cNvCxnSpPr>
                <p:nvPr/>
              </p:nvCxnSpPr>
              <p:spPr>
                <a:xfrm flipV="1">
                  <a:off x="10944208" y="2629057"/>
                  <a:ext cx="0" cy="4216400"/>
                </a:xfrm>
                <a:prstGeom prst="line">
                  <a:avLst/>
                </a:prstGeom>
                <a:ln w="169" cap="flat" cmpd="sng" algn="ctr">
                  <a:solidFill>
                    <a:srgbClr val="BB00EA">
                      <a:alpha val="37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4" name="直接连接符 2053"/>
                <p:cNvCxnSpPr>
                  <a:cxnSpLocks noChangeAspect="1"/>
                </p:cNvCxnSpPr>
                <p:nvPr/>
              </p:nvCxnSpPr>
              <p:spPr>
                <a:xfrm flipV="1">
                  <a:off x="3705208" y="2108357"/>
                  <a:ext cx="0" cy="4737100"/>
                </a:xfrm>
                <a:prstGeom prst="line">
                  <a:avLst/>
                </a:prstGeom>
                <a:ln w="177" cap="flat" cmpd="sng" algn="ctr">
                  <a:solidFill>
                    <a:srgbClr val="9F00CE">
                      <a:alpha val="33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5" name="直接连接符 2054"/>
                <p:cNvCxnSpPr>
                  <a:cxnSpLocks noChangeAspect="1"/>
                </p:cNvCxnSpPr>
                <p:nvPr/>
              </p:nvCxnSpPr>
              <p:spPr>
                <a:xfrm flipV="1">
                  <a:off x="5686408" y="2692557"/>
                  <a:ext cx="0" cy="4152900"/>
                </a:xfrm>
                <a:prstGeom prst="line">
                  <a:avLst/>
                </a:prstGeom>
                <a:ln w="185" cap="flat" cmpd="sng" algn="ctr">
                  <a:solidFill>
                    <a:srgbClr val="7D00A2">
                      <a:alpha val="99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6" name="直接连接符 2055"/>
                <p:cNvCxnSpPr>
                  <a:cxnSpLocks noChangeAspect="1"/>
                </p:cNvCxnSpPr>
                <p:nvPr/>
              </p:nvCxnSpPr>
              <p:spPr>
                <a:xfrm flipV="1">
                  <a:off x="1901808" y="2222657"/>
                  <a:ext cx="0" cy="4622800"/>
                </a:xfrm>
                <a:prstGeom prst="line">
                  <a:avLst/>
                </a:prstGeom>
                <a:ln w="194" cap="flat" cmpd="sng" algn="ctr">
                  <a:solidFill>
                    <a:srgbClr val="B700EC">
                      <a:alpha val="13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7" name="直接连接符 2056"/>
                <p:cNvCxnSpPr>
                  <a:cxnSpLocks noChangeAspect="1"/>
                </p:cNvCxnSpPr>
                <p:nvPr/>
              </p:nvCxnSpPr>
              <p:spPr>
                <a:xfrm flipV="1">
                  <a:off x="2701908" y="4140357"/>
                  <a:ext cx="0" cy="2705100"/>
                </a:xfrm>
                <a:prstGeom prst="line">
                  <a:avLst/>
                </a:prstGeom>
                <a:ln w="202" cap="flat" cmpd="sng" algn="ctr">
                  <a:solidFill>
                    <a:srgbClr val="A600D0">
                      <a:alpha val="22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8" name="直接连接符 2057"/>
                <p:cNvCxnSpPr>
                  <a:cxnSpLocks noChangeAspect="1"/>
                </p:cNvCxnSpPr>
                <p:nvPr/>
              </p:nvCxnSpPr>
              <p:spPr>
                <a:xfrm flipV="1">
                  <a:off x="85708" y="2883057"/>
                  <a:ext cx="0" cy="3962400"/>
                </a:xfrm>
                <a:prstGeom prst="line">
                  <a:avLst/>
                </a:prstGeom>
                <a:ln w="210" cap="flat" cmpd="sng" algn="ctr">
                  <a:solidFill>
                    <a:srgbClr val="76009E">
                      <a:alpha val="77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9" name="直接连接符 2058"/>
                <p:cNvCxnSpPr>
                  <a:cxnSpLocks noChangeAspect="1"/>
                </p:cNvCxnSpPr>
                <p:nvPr/>
              </p:nvCxnSpPr>
              <p:spPr>
                <a:xfrm flipV="1">
                  <a:off x="1914508" y="3022757"/>
                  <a:ext cx="0" cy="3822700"/>
                </a:xfrm>
                <a:prstGeom prst="line">
                  <a:avLst/>
                </a:prstGeom>
                <a:ln w="219" cap="flat" cmpd="sng" algn="ctr">
                  <a:solidFill>
                    <a:srgbClr val="780096">
                      <a:alpha val="67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0" name="直接连接符 2059"/>
                <p:cNvCxnSpPr>
                  <a:cxnSpLocks noChangeAspect="1"/>
                </p:cNvCxnSpPr>
                <p:nvPr/>
              </p:nvCxnSpPr>
              <p:spPr>
                <a:xfrm flipV="1">
                  <a:off x="9788508" y="2768757"/>
                  <a:ext cx="0" cy="4076700"/>
                </a:xfrm>
                <a:prstGeom prst="line">
                  <a:avLst/>
                </a:prstGeom>
                <a:ln w="227" cap="flat" cmpd="sng" algn="ctr">
                  <a:solidFill>
                    <a:srgbClr val="AF00E2">
                      <a:alpha val="54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1" name="直接连接符 2060"/>
                <p:cNvCxnSpPr>
                  <a:cxnSpLocks noChangeAspect="1"/>
                </p:cNvCxnSpPr>
                <p:nvPr/>
              </p:nvCxnSpPr>
              <p:spPr>
                <a:xfrm flipV="1">
                  <a:off x="6207108" y="3479957"/>
                  <a:ext cx="0" cy="3365500"/>
                </a:xfrm>
                <a:prstGeom prst="line">
                  <a:avLst/>
                </a:prstGeom>
                <a:ln w="235" cap="flat" cmpd="sng" algn="ctr">
                  <a:solidFill>
                    <a:srgbClr val="76009E"/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2" name="直接连接符 2061"/>
                <p:cNvCxnSpPr>
                  <a:cxnSpLocks noChangeAspect="1"/>
                </p:cNvCxnSpPr>
                <p:nvPr/>
              </p:nvCxnSpPr>
              <p:spPr>
                <a:xfrm flipV="1">
                  <a:off x="796908" y="4127657"/>
                  <a:ext cx="0" cy="2717800"/>
                </a:xfrm>
                <a:prstGeom prst="line">
                  <a:avLst/>
                </a:prstGeom>
                <a:ln w="244" cap="flat" cmpd="sng" algn="ctr">
                  <a:solidFill>
                    <a:srgbClr val="8800AA">
                      <a:alpha val="90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3" name="直接连接符 2062"/>
                <p:cNvCxnSpPr>
                  <a:cxnSpLocks noChangeAspect="1"/>
                </p:cNvCxnSpPr>
                <p:nvPr/>
              </p:nvCxnSpPr>
              <p:spPr>
                <a:xfrm flipV="1">
                  <a:off x="1851008" y="2184558"/>
                  <a:ext cx="0" cy="4660899"/>
                </a:xfrm>
                <a:prstGeom prst="line">
                  <a:avLst/>
                </a:prstGeom>
                <a:ln w="252" cap="flat" cmpd="sng" algn="ctr">
                  <a:solidFill>
                    <a:srgbClr val="B400E8">
                      <a:alpha val="33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4" name="直接连接符 2063"/>
                <p:cNvCxnSpPr>
                  <a:cxnSpLocks noChangeAspect="1"/>
                </p:cNvCxnSpPr>
                <p:nvPr/>
              </p:nvCxnSpPr>
              <p:spPr>
                <a:xfrm flipV="1">
                  <a:off x="10448908" y="3721257"/>
                  <a:ext cx="0" cy="3124200"/>
                </a:xfrm>
                <a:prstGeom prst="line">
                  <a:avLst/>
                </a:prstGeom>
                <a:ln w="260" cap="flat" cmpd="sng" algn="ctr">
                  <a:solidFill>
                    <a:srgbClr val="A200D8">
                      <a:alpha val="10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5" name="直接连接符 2064"/>
                <p:cNvCxnSpPr>
                  <a:cxnSpLocks noChangeAspect="1"/>
                </p:cNvCxnSpPr>
                <p:nvPr/>
              </p:nvCxnSpPr>
              <p:spPr>
                <a:xfrm flipV="1">
                  <a:off x="3743308" y="3848257"/>
                  <a:ext cx="0" cy="2997200"/>
                </a:xfrm>
                <a:prstGeom prst="line">
                  <a:avLst/>
                </a:prstGeom>
                <a:ln w="269" cap="flat" cmpd="sng" algn="ctr">
                  <a:solidFill>
                    <a:srgbClr val="9F00CE">
                      <a:alpha val="75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6" name="直接连接符 2065"/>
                <p:cNvCxnSpPr>
                  <a:cxnSpLocks noChangeAspect="1"/>
                </p:cNvCxnSpPr>
                <p:nvPr/>
              </p:nvCxnSpPr>
              <p:spPr>
                <a:xfrm flipV="1">
                  <a:off x="7972408" y="3530757"/>
                  <a:ext cx="0" cy="3314700"/>
                </a:xfrm>
                <a:prstGeom prst="line">
                  <a:avLst/>
                </a:prstGeom>
                <a:ln w="277" cap="flat" cmpd="sng" algn="ctr">
                  <a:solidFill>
                    <a:srgbClr val="9000B4">
                      <a:alpha val="87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7" name="直接连接符 2066"/>
                <p:cNvCxnSpPr>
                  <a:cxnSpLocks noChangeAspect="1"/>
                </p:cNvCxnSpPr>
                <p:nvPr/>
              </p:nvCxnSpPr>
              <p:spPr>
                <a:xfrm flipV="1">
                  <a:off x="10283808" y="2044857"/>
                  <a:ext cx="0" cy="4800600"/>
                </a:xfrm>
                <a:prstGeom prst="line">
                  <a:avLst/>
                </a:prstGeom>
                <a:ln w="286" cap="flat" cmpd="sng" algn="ctr">
                  <a:solidFill>
                    <a:srgbClr val="6B0094">
                      <a:alpha val="5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8" name="直接连接符 2067"/>
                <p:cNvCxnSpPr>
                  <a:cxnSpLocks noChangeAspect="1"/>
                </p:cNvCxnSpPr>
                <p:nvPr/>
              </p:nvCxnSpPr>
              <p:spPr>
                <a:xfrm flipV="1">
                  <a:off x="2092308" y="2527457"/>
                  <a:ext cx="0" cy="4318000"/>
                </a:xfrm>
                <a:prstGeom prst="line">
                  <a:avLst/>
                </a:prstGeom>
                <a:ln w="294" cap="flat" cmpd="sng" algn="ctr">
                  <a:solidFill>
                    <a:srgbClr val="BB00EA">
                      <a:alpha val="88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9" name="直接连接符 2068"/>
                <p:cNvCxnSpPr>
                  <a:cxnSpLocks noChangeAspect="1"/>
                </p:cNvCxnSpPr>
                <p:nvPr/>
              </p:nvCxnSpPr>
              <p:spPr>
                <a:xfrm flipV="1">
                  <a:off x="6372208" y="2870357"/>
                  <a:ext cx="0" cy="3975100"/>
                </a:xfrm>
                <a:prstGeom prst="line">
                  <a:avLst/>
                </a:prstGeom>
                <a:ln w="302" cap="flat" cmpd="sng" algn="ctr">
                  <a:solidFill>
                    <a:srgbClr val="7B009A">
                      <a:alpha val="4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0" name="直接连接符 2069"/>
                <p:cNvCxnSpPr>
                  <a:cxnSpLocks noChangeAspect="1"/>
                </p:cNvCxnSpPr>
                <p:nvPr/>
              </p:nvCxnSpPr>
              <p:spPr>
                <a:xfrm flipV="1">
                  <a:off x="7870808" y="3594257"/>
                  <a:ext cx="0" cy="3251200"/>
                </a:xfrm>
                <a:prstGeom prst="line">
                  <a:avLst/>
                </a:prstGeom>
                <a:ln w="311" cap="flat" cmpd="sng" algn="ctr">
                  <a:solidFill>
                    <a:srgbClr val="9C00CA">
                      <a:alpha val="76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1" name="直接连接符 2070"/>
                <p:cNvCxnSpPr>
                  <a:cxnSpLocks noChangeAspect="1"/>
                </p:cNvCxnSpPr>
                <p:nvPr/>
              </p:nvCxnSpPr>
              <p:spPr>
                <a:xfrm flipV="1">
                  <a:off x="98408" y="3657756"/>
                  <a:ext cx="0" cy="3187700"/>
                </a:xfrm>
                <a:prstGeom prst="line">
                  <a:avLst/>
                </a:prstGeom>
                <a:ln w="319" cap="flat" cmpd="sng" algn="ctr">
                  <a:solidFill>
                    <a:srgbClr val="A700DE">
                      <a:alpha val="84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2" name="直接连接符 2071"/>
                <p:cNvCxnSpPr>
                  <a:cxnSpLocks noChangeAspect="1"/>
                </p:cNvCxnSpPr>
                <p:nvPr/>
              </p:nvCxnSpPr>
              <p:spPr>
                <a:xfrm flipV="1">
                  <a:off x="7083408" y="2235357"/>
                  <a:ext cx="0" cy="4610100"/>
                </a:xfrm>
                <a:prstGeom prst="line">
                  <a:avLst/>
                </a:prstGeom>
                <a:ln w="327" cap="flat" cmpd="sng" algn="ctr">
                  <a:solidFill>
                    <a:srgbClr val="9000B4">
                      <a:alpha val="86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3" name="直接连接符 2072"/>
                <p:cNvCxnSpPr>
                  <a:cxnSpLocks noChangeAspect="1"/>
                </p:cNvCxnSpPr>
                <p:nvPr/>
              </p:nvCxnSpPr>
              <p:spPr>
                <a:xfrm flipV="1">
                  <a:off x="8607408" y="3848257"/>
                  <a:ext cx="0" cy="2997200"/>
                </a:xfrm>
                <a:prstGeom prst="line">
                  <a:avLst/>
                </a:prstGeom>
                <a:ln w="336" cap="flat" cmpd="sng" algn="ctr">
                  <a:solidFill>
                    <a:srgbClr val="9100BC">
                      <a:alpha val="40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4" name="直接连接符 2073"/>
                <p:cNvCxnSpPr>
                  <a:cxnSpLocks noChangeAspect="1"/>
                </p:cNvCxnSpPr>
                <p:nvPr/>
              </p:nvCxnSpPr>
              <p:spPr>
                <a:xfrm flipV="1">
                  <a:off x="606408" y="3949857"/>
                  <a:ext cx="0" cy="2895600"/>
                </a:xfrm>
                <a:prstGeom prst="line">
                  <a:avLst/>
                </a:prstGeom>
                <a:ln w="344" cap="flat" cmpd="sng" algn="ctr">
                  <a:solidFill>
                    <a:srgbClr val="8100AC">
                      <a:alpha val="17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5" name="直接连接符 2074"/>
                <p:cNvCxnSpPr>
                  <a:cxnSpLocks noChangeAspect="1"/>
                </p:cNvCxnSpPr>
                <p:nvPr/>
              </p:nvCxnSpPr>
              <p:spPr>
                <a:xfrm flipV="1">
                  <a:off x="8874108" y="2883057"/>
                  <a:ext cx="0" cy="3962400"/>
                </a:xfrm>
                <a:prstGeom prst="line">
                  <a:avLst/>
                </a:prstGeom>
                <a:ln w="352" cap="flat" cmpd="sng" algn="ctr">
                  <a:solidFill>
                    <a:srgbClr val="9000B4">
                      <a:alpha val="4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6" name="直接连接符 2075"/>
                <p:cNvCxnSpPr>
                  <a:cxnSpLocks noChangeAspect="1"/>
                </p:cNvCxnSpPr>
                <p:nvPr/>
              </p:nvCxnSpPr>
              <p:spPr>
                <a:xfrm flipV="1">
                  <a:off x="898508" y="3594257"/>
                  <a:ext cx="0" cy="3251200"/>
                </a:xfrm>
                <a:prstGeom prst="line">
                  <a:avLst/>
                </a:prstGeom>
                <a:ln w="361" cap="flat" cmpd="sng" algn="ctr">
                  <a:solidFill>
                    <a:srgbClr val="B700EC">
                      <a:alpha val="94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7" name="直接连接符 2076"/>
                <p:cNvCxnSpPr>
                  <a:cxnSpLocks noChangeAspect="1"/>
                </p:cNvCxnSpPr>
                <p:nvPr/>
              </p:nvCxnSpPr>
              <p:spPr>
                <a:xfrm flipV="1">
                  <a:off x="3298808" y="2933857"/>
                  <a:ext cx="0" cy="3911600"/>
                </a:xfrm>
                <a:prstGeom prst="line">
                  <a:avLst/>
                </a:prstGeom>
                <a:ln w="369" cap="flat" cmpd="sng" algn="ctr">
                  <a:solidFill>
                    <a:srgbClr val="7D00A2">
                      <a:alpha val="20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8" name="直接连接符 2077"/>
                <p:cNvCxnSpPr>
                  <a:cxnSpLocks noChangeAspect="1"/>
                </p:cNvCxnSpPr>
                <p:nvPr/>
              </p:nvCxnSpPr>
              <p:spPr>
                <a:xfrm flipV="1">
                  <a:off x="7350108" y="3454556"/>
                  <a:ext cx="0" cy="3390900"/>
                </a:xfrm>
                <a:prstGeom prst="line">
                  <a:avLst/>
                </a:prstGeom>
                <a:ln w="377" cap="flat" cmpd="sng" algn="ctr">
                  <a:solidFill>
                    <a:srgbClr val="780096">
                      <a:alpha val="31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9" name="直接连接符 2078"/>
                <p:cNvCxnSpPr>
                  <a:cxnSpLocks noChangeAspect="1"/>
                </p:cNvCxnSpPr>
                <p:nvPr/>
              </p:nvCxnSpPr>
              <p:spPr>
                <a:xfrm flipV="1">
                  <a:off x="9725008" y="2184558"/>
                  <a:ext cx="0" cy="4660899"/>
                </a:xfrm>
                <a:prstGeom prst="line">
                  <a:avLst/>
                </a:prstGeom>
                <a:ln w="386" cap="flat" cmpd="sng" algn="ctr">
                  <a:solidFill>
                    <a:srgbClr val="8C00BA">
                      <a:alpha val="39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0" name="直接连接符 2079"/>
                <p:cNvCxnSpPr>
                  <a:cxnSpLocks noChangeAspect="1"/>
                </p:cNvCxnSpPr>
                <p:nvPr/>
              </p:nvCxnSpPr>
              <p:spPr>
                <a:xfrm flipV="1">
                  <a:off x="1609708" y="3924457"/>
                  <a:ext cx="0" cy="2921000"/>
                </a:xfrm>
                <a:prstGeom prst="line">
                  <a:avLst/>
                </a:prstGeom>
                <a:ln w="394" cap="flat" cmpd="sng" algn="ctr">
                  <a:solidFill>
                    <a:srgbClr val="AF00E2">
                      <a:alpha val="25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1" name="直接连接符 2080"/>
                <p:cNvCxnSpPr>
                  <a:cxnSpLocks noChangeAspect="1"/>
                </p:cNvCxnSpPr>
                <p:nvPr/>
              </p:nvCxnSpPr>
              <p:spPr>
                <a:xfrm flipV="1">
                  <a:off x="1444608" y="4089557"/>
                  <a:ext cx="0" cy="2755900"/>
                </a:xfrm>
                <a:prstGeom prst="line">
                  <a:avLst/>
                </a:prstGeom>
                <a:ln w="402" cap="flat" cmpd="sng" algn="ctr">
                  <a:solidFill>
                    <a:srgbClr val="9B00C2">
                      <a:alpha val="6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2" name="直接连接符 2081"/>
                <p:cNvCxnSpPr>
                  <a:cxnSpLocks noChangeAspect="1"/>
                </p:cNvCxnSpPr>
                <p:nvPr/>
              </p:nvCxnSpPr>
              <p:spPr>
                <a:xfrm flipV="1">
                  <a:off x="8531208" y="2844957"/>
                  <a:ext cx="0" cy="4000500"/>
                </a:xfrm>
                <a:prstGeom prst="line">
                  <a:avLst/>
                </a:prstGeom>
                <a:ln w="411" cap="flat" cmpd="sng" algn="ctr">
                  <a:solidFill>
                    <a:srgbClr val="8C00BA">
                      <a:alpha val="27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3" name="直接连接符 2082"/>
                <p:cNvCxnSpPr>
                  <a:cxnSpLocks noChangeAspect="1"/>
                </p:cNvCxnSpPr>
                <p:nvPr/>
              </p:nvCxnSpPr>
              <p:spPr>
                <a:xfrm flipV="1">
                  <a:off x="4137008" y="4038757"/>
                  <a:ext cx="0" cy="2806700"/>
                </a:xfrm>
                <a:prstGeom prst="line">
                  <a:avLst/>
                </a:prstGeom>
                <a:ln w="419" cap="flat" cmpd="sng" algn="ctr">
                  <a:solidFill>
                    <a:srgbClr val="B300E0">
                      <a:alpha val="75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4" name="直接连接符 2083"/>
                <p:cNvCxnSpPr>
                  <a:cxnSpLocks noChangeAspect="1"/>
                </p:cNvCxnSpPr>
                <p:nvPr/>
              </p:nvCxnSpPr>
              <p:spPr>
                <a:xfrm flipV="1">
                  <a:off x="10334608" y="3606956"/>
                  <a:ext cx="0" cy="3238500"/>
                </a:xfrm>
                <a:prstGeom prst="line">
                  <a:avLst/>
                </a:prstGeom>
                <a:ln w="427" cap="flat" cmpd="sng" algn="ctr">
                  <a:solidFill>
                    <a:srgbClr val="6B0094">
                      <a:alpha val="26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5" name="直接连接符 2084"/>
                <p:cNvCxnSpPr>
                  <a:cxnSpLocks noChangeAspect="1"/>
                </p:cNvCxnSpPr>
                <p:nvPr/>
              </p:nvCxnSpPr>
              <p:spPr>
                <a:xfrm flipV="1">
                  <a:off x="3463908" y="4114956"/>
                  <a:ext cx="0" cy="2730500"/>
                </a:xfrm>
                <a:prstGeom prst="line">
                  <a:avLst/>
                </a:prstGeom>
                <a:ln w="436" cap="flat" cmpd="sng" algn="ctr">
                  <a:solidFill>
                    <a:srgbClr val="8B00AE">
                      <a:alpha val="84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6" name="直接连接符 2085"/>
                <p:cNvCxnSpPr>
                  <a:cxnSpLocks noChangeAspect="1"/>
                </p:cNvCxnSpPr>
                <p:nvPr/>
              </p:nvCxnSpPr>
              <p:spPr>
                <a:xfrm flipV="1">
                  <a:off x="10156808" y="2197255"/>
                  <a:ext cx="0" cy="4648201"/>
                </a:xfrm>
                <a:prstGeom prst="line">
                  <a:avLst/>
                </a:prstGeom>
                <a:ln w="444" cap="flat" cmpd="sng" algn="ctr">
                  <a:solidFill>
                    <a:srgbClr val="9B00C2">
                      <a:alpha val="79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7" name="直接连接符 2086"/>
                <p:cNvCxnSpPr>
                  <a:cxnSpLocks noChangeAspect="1"/>
                </p:cNvCxnSpPr>
                <p:nvPr/>
              </p:nvCxnSpPr>
              <p:spPr>
                <a:xfrm flipV="1">
                  <a:off x="403208" y="2578257"/>
                  <a:ext cx="0" cy="4267200"/>
                </a:xfrm>
                <a:prstGeom prst="line">
                  <a:avLst/>
                </a:prstGeom>
                <a:ln w="452" cap="flat" cmpd="sng" algn="ctr">
                  <a:solidFill>
                    <a:srgbClr val="9000B4">
                      <a:alpha val="96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8" name="直接连接符 2087"/>
                <p:cNvCxnSpPr>
                  <a:cxnSpLocks noChangeAspect="1"/>
                </p:cNvCxnSpPr>
                <p:nvPr/>
              </p:nvCxnSpPr>
              <p:spPr>
                <a:xfrm flipV="1">
                  <a:off x="2968608" y="2514757"/>
                  <a:ext cx="0" cy="4330700"/>
                </a:xfrm>
                <a:prstGeom prst="line">
                  <a:avLst/>
                </a:prstGeom>
                <a:ln w="461" cap="flat" cmpd="sng" algn="ctr">
                  <a:solidFill>
                    <a:srgbClr val="A800D2">
                      <a:alpha val="44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9" name="直接连接符 2088"/>
                <p:cNvCxnSpPr>
                  <a:cxnSpLocks noChangeAspect="1"/>
                </p:cNvCxnSpPr>
                <p:nvPr/>
              </p:nvCxnSpPr>
              <p:spPr>
                <a:xfrm flipV="1">
                  <a:off x="8264508" y="3797457"/>
                  <a:ext cx="0" cy="3048000"/>
                </a:xfrm>
                <a:prstGeom prst="line">
                  <a:avLst/>
                </a:prstGeom>
                <a:ln w="469" cap="flat" cmpd="sng" algn="ctr">
                  <a:solidFill>
                    <a:srgbClr val="8B00AE">
                      <a:alpha val="91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0" name="直接连接符 2089"/>
                <p:cNvCxnSpPr>
                  <a:cxnSpLocks noChangeAspect="1"/>
                </p:cNvCxnSpPr>
                <p:nvPr/>
              </p:nvCxnSpPr>
              <p:spPr>
                <a:xfrm flipV="1">
                  <a:off x="4746608" y="3429157"/>
                  <a:ext cx="0" cy="3416300"/>
                </a:xfrm>
                <a:prstGeom prst="line">
                  <a:avLst/>
                </a:prstGeom>
                <a:ln w="477" cap="flat" cmpd="sng" algn="ctr">
                  <a:solidFill>
                    <a:srgbClr val="8C00BA">
                      <a:alpha val="40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1" name="直接连接符 2090"/>
                <p:cNvCxnSpPr>
                  <a:cxnSpLocks noChangeAspect="1"/>
                </p:cNvCxnSpPr>
                <p:nvPr/>
              </p:nvCxnSpPr>
              <p:spPr>
                <a:xfrm flipV="1">
                  <a:off x="11185508" y="3619657"/>
                  <a:ext cx="0" cy="3225800"/>
                </a:xfrm>
                <a:prstGeom prst="line">
                  <a:avLst/>
                </a:prstGeom>
                <a:ln w="486" cap="flat" cmpd="sng" algn="ctr">
                  <a:solidFill>
                    <a:srgbClr val="9800BE">
                      <a:alpha val="37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2" name="直接连接符 2091"/>
                <p:cNvCxnSpPr>
                  <a:cxnSpLocks noChangeAspect="1"/>
                </p:cNvCxnSpPr>
                <p:nvPr/>
              </p:nvCxnSpPr>
              <p:spPr>
                <a:xfrm flipV="1">
                  <a:off x="6562708" y="2336957"/>
                  <a:ext cx="0" cy="4508500"/>
                </a:xfrm>
                <a:prstGeom prst="line">
                  <a:avLst/>
                </a:prstGeom>
                <a:ln w="494" cap="flat" cmpd="sng" algn="ctr">
                  <a:solidFill>
                    <a:srgbClr val="8600B2">
                      <a:alpha val="52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3" name="直接连接符 2092"/>
                <p:cNvCxnSpPr>
                  <a:cxnSpLocks noChangeAspect="1"/>
                </p:cNvCxnSpPr>
                <p:nvPr/>
              </p:nvCxnSpPr>
              <p:spPr>
                <a:xfrm flipV="1">
                  <a:off x="8302608" y="2629057"/>
                  <a:ext cx="0" cy="4216400"/>
                </a:xfrm>
                <a:prstGeom prst="line">
                  <a:avLst/>
                </a:prstGeom>
                <a:ln w="502" cap="flat" cmpd="sng" algn="ctr">
                  <a:solidFill>
                    <a:srgbClr val="AB00D6">
                      <a:alpha val="4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4" name="直接连接符 2093"/>
                <p:cNvCxnSpPr>
                  <a:cxnSpLocks noChangeAspect="1"/>
                </p:cNvCxnSpPr>
                <p:nvPr/>
              </p:nvCxnSpPr>
              <p:spPr>
                <a:xfrm flipV="1">
                  <a:off x="3870308" y="3467257"/>
                  <a:ext cx="0" cy="3378200"/>
                </a:xfrm>
                <a:prstGeom prst="line">
                  <a:avLst/>
                </a:prstGeom>
                <a:ln w="511" cap="flat" cmpd="sng" algn="ctr">
                  <a:solidFill>
                    <a:srgbClr val="9300B8">
                      <a:alpha val="13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5" name="直接连接符 2094"/>
                <p:cNvCxnSpPr>
                  <a:cxnSpLocks noChangeAspect="1"/>
                </p:cNvCxnSpPr>
                <p:nvPr/>
              </p:nvCxnSpPr>
              <p:spPr>
                <a:xfrm flipV="1">
                  <a:off x="10893408" y="3137057"/>
                  <a:ext cx="0" cy="3708400"/>
                </a:xfrm>
                <a:prstGeom prst="line">
                  <a:avLst/>
                </a:prstGeom>
                <a:ln w="519" cap="flat" cmpd="sng" algn="ctr">
                  <a:solidFill>
                    <a:srgbClr val="6B0094">
                      <a:alpha val="8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6" name="直接连接符 2095"/>
                <p:cNvCxnSpPr>
                  <a:cxnSpLocks noChangeAspect="1"/>
                </p:cNvCxnSpPr>
                <p:nvPr/>
              </p:nvCxnSpPr>
              <p:spPr>
                <a:xfrm flipV="1">
                  <a:off x="6829408" y="3772057"/>
                  <a:ext cx="0" cy="3073400"/>
                </a:xfrm>
                <a:prstGeom prst="line">
                  <a:avLst/>
                </a:prstGeom>
                <a:ln w="527" cap="flat" cmpd="sng" algn="ctr">
                  <a:solidFill>
                    <a:srgbClr val="9000B4">
                      <a:alpha val="89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7" name="直接连接符 2096"/>
                <p:cNvCxnSpPr>
                  <a:cxnSpLocks noChangeAspect="1"/>
                </p:cNvCxnSpPr>
                <p:nvPr/>
              </p:nvCxnSpPr>
              <p:spPr>
                <a:xfrm flipV="1">
                  <a:off x="4238608" y="3835557"/>
                  <a:ext cx="0" cy="3009900"/>
                </a:xfrm>
                <a:prstGeom prst="line">
                  <a:avLst/>
                </a:prstGeom>
                <a:ln w="536" cap="flat" cmpd="sng" algn="ctr">
                  <a:solidFill>
                    <a:srgbClr val="7A00A8">
                      <a:alpha val="81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8" name="直接连接符 2097"/>
                <p:cNvCxnSpPr>
                  <a:cxnSpLocks noChangeAspect="1"/>
                </p:cNvCxnSpPr>
                <p:nvPr/>
              </p:nvCxnSpPr>
              <p:spPr>
                <a:xfrm flipV="1">
                  <a:off x="7477108" y="2032157"/>
                  <a:ext cx="0" cy="4813300"/>
                </a:xfrm>
                <a:prstGeom prst="line">
                  <a:avLst/>
                </a:prstGeom>
                <a:ln w="544" cap="flat" cmpd="sng" algn="ctr">
                  <a:solidFill>
                    <a:srgbClr val="7A00A8">
                      <a:alpha val="66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9" name="直接连接符 2098"/>
                <p:cNvCxnSpPr>
                  <a:cxnSpLocks noChangeAspect="1"/>
                </p:cNvCxnSpPr>
                <p:nvPr/>
              </p:nvCxnSpPr>
              <p:spPr>
                <a:xfrm flipV="1">
                  <a:off x="3006708" y="3556156"/>
                  <a:ext cx="0" cy="3289300"/>
                </a:xfrm>
                <a:prstGeom prst="line">
                  <a:avLst/>
                </a:prstGeom>
                <a:ln w="552" cap="flat" cmpd="sng" algn="ctr">
                  <a:solidFill>
                    <a:srgbClr val="8800B0">
                      <a:alpha val="21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0" name="直接连接符 2099"/>
                <p:cNvCxnSpPr>
                  <a:cxnSpLocks noChangeAspect="1"/>
                </p:cNvCxnSpPr>
                <p:nvPr/>
              </p:nvCxnSpPr>
              <p:spPr>
                <a:xfrm flipV="1">
                  <a:off x="1876408" y="4000657"/>
                  <a:ext cx="0" cy="2844800"/>
                </a:xfrm>
                <a:prstGeom prst="line">
                  <a:avLst/>
                </a:prstGeom>
                <a:ln w="561" cap="flat" cmpd="sng" algn="ctr">
                  <a:solidFill>
                    <a:srgbClr val="9B00C2">
                      <a:alpha val="62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1" name="直接连接符 2100"/>
                <p:cNvCxnSpPr>
                  <a:cxnSpLocks noChangeAspect="1"/>
                </p:cNvCxnSpPr>
                <p:nvPr/>
              </p:nvCxnSpPr>
              <p:spPr>
                <a:xfrm flipV="1">
                  <a:off x="10944208" y="3276757"/>
                  <a:ext cx="0" cy="3568700"/>
                </a:xfrm>
                <a:prstGeom prst="line">
                  <a:avLst/>
                </a:prstGeom>
                <a:ln w="569" cap="flat" cmpd="sng" algn="ctr">
                  <a:solidFill>
                    <a:srgbClr val="7A00A8">
                      <a:alpha val="64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2" name="直接连接符 2101"/>
                <p:cNvCxnSpPr>
                  <a:cxnSpLocks noChangeAspect="1"/>
                </p:cNvCxnSpPr>
                <p:nvPr/>
              </p:nvCxnSpPr>
              <p:spPr>
                <a:xfrm flipV="1">
                  <a:off x="2320908" y="2349656"/>
                  <a:ext cx="0" cy="4495800"/>
                </a:xfrm>
                <a:prstGeom prst="line">
                  <a:avLst/>
                </a:prstGeom>
                <a:ln w="578" cap="flat" cmpd="sng" algn="ctr">
                  <a:solidFill>
                    <a:srgbClr val="9000B4">
                      <a:alpha val="26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3" name="直接连接符 2102"/>
                <p:cNvCxnSpPr>
                  <a:cxnSpLocks noChangeAspect="1"/>
                </p:cNvCxnSpPr>
                <p:nvPr/>
              </p:nvCxnSpPr>
              <p:spPr>
                <a:xfrm flipV="1">
                  <a:off x="7591408" y="3695857"/>
                  <a:ext cx="0" cy="3149600"/>
                </a:xfrm>
                <a:prstGeom prst="line">
                  <a:avLst/>
                </a:prstGeom>
                <a:ln w="586" cap="flat" cmpd="sng" algn="ctr">
                  <a:solidFill>
                    <a:srgbClr val="7B009A">
                      <a:alpha val="93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4" name="直接连接符 2103"/>
                <p:cNvCxnSpPr>
                  <a:cxnSpLocks noChangeAspect="1"/>
                </p:cNvCxnSpPr>
                <p:nvPr/>
              </p:nvCxnSpPr>
              <p:spPr>
                <a:xfrm flipV="1">
                  <a:off x="8543908" y="3886357"/>
                  <a:ext cx="0" cy="2959100"/>
                </a:xfrm>
                <a:prstGeom prst="line">
                  <a:avLst/>
                </a:prstGeom>
                <a:ln w="594" cap="flat" cmpd="sng" algn="ctr">
                  <a:solidFill>
                    <a:srgbClr val="9E00C6">
                      <a:alpha val="45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5" name="直接连接符 2104"/>
                <p:cNvCxnSpPr>
                  <a:cxnSpLocks noChangeAspect="1"/>
                </p:cNvCxnSpPr>
                <p:nvPr/>
              </p:nvCxnSpPr>
              <p:spPr>
                <a:xfrm flipV="1">
                  <a:off x="10512408" y="2044857"/>
                  <a:ext cx="0" cy="4800600"/>
                </a:xfrm>
                <a:prstGeom prst="line">
                  <a:avLst/>
                </a:prstGeom>
                <a:ln w="603" cap="flat" cmpd="sng" algn="ctr">
                  <a:solidFill>
                    <a:srgbClr val="9F00D4">
                      <a:alpha val="26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6" name="直接连接符 2105"/>
                <p:cNvCxnSpPr>
                  <a:cxnSpLocks noChangeAspect="1"/>
                </p:cNvCxnSpPr>
                <p:nvPr/>
              </p:nvCxnSpPr>
              <p:spPr>
                <a:xfrm flipV="1">
                  <a:off x="2905108" y="2387758"/>
                  <a:ext cx="0" cy="4457699"/>
                </a:xfrm>
                <a:prstGeom prst="line">
                  <a:avLst/>
                </a:prstGeom>
                <a:ln w="611" cap="flat" cmpd="sng" algn="ctr">
                  <a:solidFill>
                    <a:srgbClr val="8000A6">
                      <a:alpha val="36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7" name="直接连接符 2106"/>
                <p:cNvCxnSpPr>
                  <a:cxnSpLocks noChangeAspect="1"/>
                </p:cNvCxnSpPr>
                <p:nvPr/>
              </p:nvCxnSpPr>
              <p:spPr>
                <a:xfrm flipV="1">
                  <a:off x="11820508" y="2095655"/>
                  <a:ext cx="0" cy="4749801"/>
                </a:xfrm>
                <a:prstGeom prst="line">
                  <a:avLst/>
                </a:prstGeom>
                <a:ln w="619" cap="flat" cmpd="sng" algn="ctr">
                  <a:solidFill>
                    <a:srgbClr val="A300CC">
                      <a:alpha val="51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8" name="直接连接符 2107"/>
                <p:cNvCxnSpPr>
                  <a:cxnSpLocks noChangeAspect="1"/>
                </p:cNvCxnSpPr>
                <p:nvPr/>
              </p:nvCxnSpPr>
              <p:spPr>
                <a:xfrm flipV="1">
                  <a:off x="174608" y="2540157"/>
                  <a:ext cx="0" cy="4305300"/>
                </a:xfrm>
                <a:prstGeom prst="line">
                  <a:avLst/>
                </a:prstGeom>
                <a:ln w="628" cap="flat" cmpd="sng" algn="ctr">
                  <a:solidFill>
                    <a:srgbClr val="71009C">
                      <a:alpha val="22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9" name="直接连接符 2108"/>
                <p:cNvCxnSpPr>
                  <a:cxnSpLocks noChangeAspect="1"/>
                </p:cNvCxnSpPr>
                <p:nvPr/>
              </p:nvCxnSpPr>
              <p:spPr>
                <a:xfrm flipV="1">
                  <a:off x="5915008" y="3797457"/>
                  <a:ext cx="0" cy="3048000"/>
                </a:xfrm>
                <a:prstGeom prst="line">
                  <a:avLst/>
                </a:prstGeom>
                <a:ln w="636" cap="flat" cmpd="sng" algn="ctr">
                  <a:solidFill>
                    <a:srgbClr val="9F00D4">
                      <a:alpha val="30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0" name="直接连接符 2109"/>
                <p:cNvCxnSpPr>
                  <a:cxnSpLocks noChangeAspect="1"/>
                </p:cNvCxnSpPr>
                <p:nvPr/>
              </p:nvCxnSpPr>
              <p:spPr>
                <a:xfrm flipV="1">
                  <a:off x="390508" y="2756056"/>
                  <a:ext cx="0" cy="4089400"/>
                </a:xfrm>
                <a:prstGeom prst="line">
                  <a:avLst/>
                </a:prstGeom>
                <a:ln w="644" cap="flat" cmpd="sng" algn="ctr">
                  <a:solidFill>
                    <a:srgbClr val="A800D2">
                      <a:alpha val="6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1" name="直接连接符 2110"/>
                <p:cNvCxnSpPr>
                  <a:cxnSpLocks noChangeAspect="1"/>
                </p:cNvCxnSpPr>
                <p:nvPr/>
              </p:nvCxnSpPr>
              <p:spPr>
                <a:xfrm flipV="1">
                  <a:off x="3057508" y="2209957"/>
                  <a:ext cx="0" cy="4635500"/>
                </a:xfrm>
                <a:prstGeom prst="line">
                  <a:avLst/>
                </a:prstGeom>
                <a:ln w="653" cap="flat" cmpd="sng" algn="ctr">
                  <a:solidFill>
                    <a:srgbClr val="A700DE">
                      <a:alpha val="94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2" name="直接连接符 2111"/>
                <p:cNvCxnSpPr>
                  <a:cxnSpLocks noChangeAspect="1"/>
                </p:cNvCxnSpPr>
                <p:nvPr/>
              </p:nvCxnSpPr>
              <p:spPr>
                <a:xfrm flipV="1">
                  <a:off x="9775808" y="3556156"/>
                  <a:ext cx="0" cy="3289300"/>
                </a:xfrm>
                <a:prstGeom prst="line">
                  <a:avLst/>
                </a:prstGeom>
                <a:ln w="661" cap="flat" cmpd="sng" algn="ctr">
                  <a:solidFill>
                    <a:srgbClr val="B000DC">
                      <a:alpha val="91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3" name="直接连接符 2112"/>
                <p:cNvCxnSpPr>
                  <a:cxnSpLocks noChangeAspect="1"/>
                </p:cNvCxnSpPr>
                <p:nvPr/>
              </p:nvCxnSpPr>
              <p:spPr>
                <a:xfrm flipV="1">
                  <a:off x="911208" y="3111657"/>
                  <a:ext cx="0" cy="3733800"/>
                </a:xfrm>
                <a:prstGeom prst="line">
                  <a:avLst/>
                </a:prstGeom>
                <a:ln w="669" cap="flat" cmpd="sng" algn="ctr">
                  <a:solidFill>
                    <a:srgbClr val="AF00E2">
                      <a:alpha val="40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4" name="直接连接符 2113"/>
                <p:cNvCxnSpPr>
                  <a:cxnSpLocks noChangeAspect="1"/>
                </p:cNvCxnSpPr>
                <p:nvPr/>
              </p:nvCxnSpPr>
              <p:spPr>
                <a:xfrm flipV="1">
                  <a:off x="4010008" y="2959256"/>
                  <a:ext cx="0" cy="3886200"/>
                </a:xfrm>
                <a:prstGeom prst="line">
                  <a:avLst/>
                </a:prstGeom>
                <a:ln w="678" cap="flat" cmpd="sng" algn="ctr">
                  <a:solidFill>
                    <a:srgbClr val="9800BE">
                      <a:alpha val="43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5" name="直接连接符 2114"/>
                <p:cNvCxnSpPr>
                  <a:cxnSpLocks noChangeAspect="1"/>
                </p:cNvCxnSpPr>
                <p:nvPr/>
              </p:nvCxnSpPr>
              <p:spPr>
                <a:xfrm flipV="1">
                  <a:off x="5597508" y="2629057"/>
                  <a:ext cx="0" cy="4216400"/>
                </a:xfrm>
                <a:prstGeom prst="line">
                  <a:avLst/>
                </a:prstGeom>
                <a:ln w="686" cap="flat" cmpd="sng" algn="ctr">
                  <a:solidFill>
                    <a:srgbClr val="76009E">
                      <a:alpha val="49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6" name="直接连接符 2115"/>
                <p:cNvCxnSpPr>
                  <a:cxnSpLocks noChangeAspect="1"/>
                </p:cNvCxnSpPr>
                <p:nvPr/>
              </p:nvCxnSpPr>
              <p:spPr>
                <a:xfrm flipV="1">
                  <a:off x="3857608" y="3924457"/>
                  <a:ext cx="0" cy="2921000"/>
                </a:xfrm>
                <a:prstGeom prst="line">
                  <a:avLst/>
                </a:prstGeom>
                <a:ln w="694" cap="flat" cmpd="sng" algn="ctr">
                  <a:solidFill>
                    <a:srgbClr val="B700EC">
                      <a:alpha val="75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7" name="直接连接符 2116"/>
                <p:cNvCxnSpPr>
                  <a:cxnSpLocks noChangeAspect="1"/>
                </p:cNvCxnSpPr>
                <p:nvPr/>
              </p:nvCxnSpPr>
              <p:spPr>
                <a:xfrm flipV="1">
                  <a:off x="5114908" y="2895757"/>
                  <a:ext cx="0" cy="3949700"/>
                </a:xfrm>
                <a:prstGeom prst="line">
                  <a:avLst/>
                </a:prstGeom>
                <a:ln w="703" cap="flat" cmpd="sng" algn="ctr">
                  <a:solidFill>
                    <a:srgbClr val="71009C">
                      <a:alpha val="17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8" name="直接连接符 2117"/>
                <p:cNvCxnSpPr>
                  <a:cxnSpLocks noChangeAspect="1"/>
                </p:cNvCxnSpPr>
                <p:nvPr/>
              </p:nvCxnSpPr>
              <p:spPr>
                <a:xfrm flipV="1">
                  <a:off x="5838808" y="2768757"/>
                  <a:ext cx="0" cy="4076700"/>
                </a:xfrm>
                <a:prstGeom prst="line">
                  <a:avLst/>
                </a:prstGeom>
                <a:ln w="711" cap="flat" cmpd="sng" algn="ctr">
                  <a:solidFill>
                    <a:srgbClr val="A300CC">
                      <a:alpha val="8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9" name="直接连接符 2118"/>
                <p:cNvCxnSpPr>
                  <a:cxnSpLocks noChangeAspect="1"/>
                </p:cNvCxnSpPr>
                <p:nvPr/>
              </p:nvCxnSpPr>
              <p:spPr>
                <a:xfrm flipV="1">
                  <a:off x="2549508" y="2552856"/>
                  <a:ext cx="0" cy="4292600"/>
                </a:xfrm>
                <a:prstGeom prst="line">
                  <a:avLst/>
                </a:prstGeom>
                <a:ln w="719" cap="flat" cmpd="sng" algn="ctr">
                  <a:solidFill>
                    <a:srgbClr val="7D00A2">
                      <a:alpha val="27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0" name="直接连接符 2119"/>
                <p:cNvCxnSpPr>
                  <a:cxnSpLocks noChangeAspect="1"/>
                </p:cNvCxnSpPr>
                <p:nvPr/>
              </p:nvCxnSpPr>
              <p:spPr>
                <a:xfrm flipV="1">
                  <a:off x="2600308" y="2260756"/>
                  <a:ext cx="0" cy="4584701"/>
                </a:xfrm>
                <a:prstGeom prst="line">
                  <a:avLst/>
                </a:prstGeom>
                <a:ln w="728" cap="flat" cmpd="sng" algn="ctr">
                  <a:solidFill>
                    <a:srgbClr val="8800B0">
                      <a:alpha val="96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1" name="直接连接符 2120"/>
                <p:cNvCxnSpPr>
                  <a:cxnSpLocks noChangeAspect="1"/>
                </p:cNvCxnSpPr>
                <p:nvPr/>
              </p:nvCxnSpPr>
              <p:spPr>
                <a:xfrm flipV="1">
                  <a:off x="2676508" y="2502055"/>
                  <a:ext cx="0" cy="4343401"/>
                </a:xfrm>
                <a:prstGeom prst="line">
                  <a:avLst/>
                </a:prstGeom>
                <a:ln w="736" cap="flat" cmpd="sng" algn="ctr">
                  <a:solidFill>
                    <a:srgbClr val="8000A6">
                      <a:alpha val="92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2" name="直接连接符 2121"/>
                <p:cNvCxnSpPr>
                  <a:cxnSpLocks noChangeAspect="1"/>
                </p:cNvCxnSpPr>
                <p:nvPr/>
              </p:nvCxnSpPr>
              <p:spPr>
                <a:xfrm flipV="1">
                  <a:off x="10499708" y="2311557"/>
                  <a:ext cx="0" cy="4533900"/>
                </a:xfrm>
                <a:prstGeom prst="line">
                  <a:avLst/>
                </a:prstGeom>
                <a:ln w="744" cap="flat" cmpd="sng" algn="ctr">
                  <a:solidFill>
                    <a:srgbClr val="7B009A">
                      <a:alpha val="61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3" name="直接连接符 2122"/>
                <p:cNvCxnSpPr>
                  <a:cxnSpLocks noChangeAspect="1"/>
                </p:cNvCxnSpPr>
                <p:nvPr/>
              </p:nvCxnSpPr>
              <p:spPr>
                <a:xfrm flipV="1">
                  <a:off x="238108" y="2819557"/>
                  <a:ext cx="0" cy="4025900"/>
                </a:xfrm>
                <a:prstGeom prst="line">
                  <a:avLst/>
                </a:prstGeom>
                <a:ln w="753" cap="flat" cmpd="sng" algn="ctr">
                  <a:solidFill>
                    <a:srgbClr val="AF00E2">
                      <a:alpha val="97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4" name="直接连接符 2123"/>
                <p:cNvCxnSpPr>
                  <a:cxnSpLocks noChangeAspect="1"/>
                </p:cNvCxnSpPr>
                <p:nvPr/>
              </p:nvCxnSpPr>
              <p:spPr>
                <a:xfrm flipV="1">
                  <a:off x="2206608" y="4127657"/>
                  <a:ext cx="0" cy="2717800"/>
                </a:xfrm>
                <a:prstGeom prst="line">
                  <a:avLst/>
                </a:prstGeom>
                <a:ln w="761" cap="flat" cmpd="sng" algn="ctr">
                  <a:solidFill>
                    <a:srgbClr val="8000A6">
                      <a:alpha val="64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5" name="直接连接符 2124"/>
                <p:cNvCxnSpPr>
                  <a:cxnSpLocks noChangeAspect="1"/>
                </p:cNvCxnSpPr>
                <p:nvPr/>
              </p:nvCxnSpPr>
              <p:spPr>
                <a:xfrm flipV="1">
                  <a:off x="8556608" y="2159156"/>
                  <a:ext cx="0" cy="4686301"/>
                </a:xfrm>
                <a:prstGeom prst="line">
                  <a:avLst/>
                </a:prstGeom>
                <a:ln w="769" cap="flat" cmpd="sng" algn="ctr">
                  <a:solidFill>
                    <a:srgbClr val="A600D0">
                      <a:alpha val="40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6" name="直接连接符 2125"/>
                <p:cNvCxnSpPr>
                  <a:cxnSpLocks noChangeAspect="1"/>
                </p:cNvCxnSpPr>
                <p:nvPr/>
              </p:nvCxnSpPr>
              <p:spPr>
                <a:xfrm flipV="1">
                  <a:off x="5915008" y="3645057"/>
                  <a:ext cx="0" cy="3200400"/>
                </a:xfrm>
                <a:prstGeom prst="line">
                  <a:avLst/>
                </a:prstGeom>
                <a:ln w="778" cap="flat" cmpd="sng" algn="ctr">
                  <a:solidFill>
                    <a:srgbClr val="8000A6">
                      <a:alpha val="34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7" name="直接连接符 2126"/>
                <p:cNvCxnSpPr>
                  <a:cxnSpLocks noChangeAspect="1"/>
                </p:cNvCxnSpPr>
                <p:nvPr/>
              </p:nvCxnSpPr>
              <p:spPr>
                <a:xfrm flipV="1">
                  <a:off x="10207608" y="3416457"/>
                  <a:ext cx="0" cy="3429000"/>
                </a:xfrm>
                <a:prstGeom prst="line">
                  <a:avLst/>
                </a:prstGeom>
                <a:ln w="786" cap="flat" cmpd="sng" algn="ctr">
                  <a:solidFill>
                    <a:srgbClr val="B600E4">
                      <a:alpha val="83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8" name="直接连接符 2127"/>
                <p:cNvCxnSpPr>
                  <a:cxnSpLocks noChangeAspect="1"/>
                </p:cNvCxnSpPr>
                <p:nvPr/>
              </p:nvCxnSpPr>
              <p:spPr>
                <a:xfrm flipV="1">
                  <a:off x="10829908" y="2438557"/>
                  <a:ext cx="0" cy="4406900"/>
                </a:xfrm>
                <a:prstGeom prst="line">
                  <a:avLst/>
                </a:prstGeom>
                <a:ln w="794" cap="flat" cmpd="sng" algn="ctr">
                  <a:solidFill>
                    <a:srgbClr val="9E00C6">
                      <a:alpha val="29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9" name="直接连接符 2128"/>
                <p:cNvCxnSpPr>
                  <a:cxnSpLocks noChangeAspect="1"/>
                </p:cNvCxnSpPr>
                <p:nvPr/>
              </p:nvCxnSpPr>
              <p:spPr>
                <a:xfrm flipV="1">
                  <a:off x="6372208" y="3797457"/>
                  <a:ext cx="0" cy="3048000"/>
                </a:xfrm>
                <a:prstGeom prst="line">
                  <a:avLst/>
                </a:prstGeom>
                <a:ln w="803" cap="flat" cmpd="sng" algn="ctr">
                  <a:solidFill>
                    <a:srgbClr val="A200D8">
                      <a:alpha val="11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0" name="直接连接符 2129"/>
                <p:cNvCxnSpPr>
                  <a:cxnSpLocks noChangeAspect="1"/>
                </p:cNvCxnSpPr>
                <p:nvPr/>
              </p:nvCxnSpPr>
              <p:spPr>
                <a:xfrm flipV="1">
                  <a:off x="428608" y="2133757"/>
                  <a:ext cx="0" cy="4711700"/>
                </a:xfrm>
                <a:prstGeom prst="line">
                  <a:avLst/>
                </a:prstGeom>
                <a:ln w="811" cap="flat" cmpd="sng" algn="ctr">
                  <a:solidFill>
                    <a:srgbClr val="A000C8">
                      <a:alpha val="15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1" name="直接连接符 2130"/>
                <p:cNvCxnSpPr>
                  <a:cxnSpLocks noChangeAspect="1"/>
                </p:cNvCxnSpPr>
                <p:nvPr/>
              </p:nvCxnSpPr>
              <p:spPr>
                <a:xfrm flipV="1">
                  <a:off x="835008" y="4102257"/>
                  <a:ext cx="0" cy="2743200"/>
                </a:xfrm>
                <a:prstGeom prst="line">
                  <a:avLst/>
                </a:prstGeom>
                <a:ln w="819" cap="flat" cmpd="sng" algn="ctr">
                  <a:solidFill>
                    <a:srgbClr val="9300C4">
                      <a:alpha val="15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2" name="直接连接符 2131"/>
                <p:cNvCxnSpPr>
                  <a:cxnSpLocks noChangeAspect="1"/>
                </p:cNvCxnSpPr>
                <p:nvPr/>
              </p:nvCxnSpPr>
              <p:spPr>
                <a:xfrm flipV="1">
                  <a:off x="8848708" y="3454556"/>
                  <a:ext cx="0" cy="3390900"/>
                </a:xfrm>
                <a:prstGeom prst="line">
                  <a:avLst/>
                </a:prstGeom>
                <a:ln w="828" cap="flat" cmpd="sng" algn="ctr">
                  <a:solidFill>
                    <a:srgbClr val="8800B0">
                      <a:alpha val="54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3" name="直接连接符 2132"/>
                <p:cNvCxnSpPr>
                  <a:cxnSpLocks noChangeAspect="1"/>
                </p:cNvCxnSpPr>
                <p:nvPr/>
              </p:nvCxnSpPr>
              <p:spPr>
                <a:xfrm flipV="1">
                  <a:off x="8823308" y="2260756"/>
                  <a:ext cx="0" cy="4584701"/>
                </a:xfrm>
                <a:prstGeom prst="line">
                  <a:avLst/>
                </a:prstGeom>
                <a:ln w="836" cap="flat" cmpd="sng" algn="ctr">
                  <a:solidFill>
                    <a:srgbClr val="B600E4">
                      <a:alpha val="12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4" name="直接连接符 2133"/>
                <p:cNvCxnSpPr>
                  <a:cxnSpLocks noChangeAspect="1"/>
                </p:cNvCxnSpPr>
                <p:nvPr/>
              </p:nvCxnSpPr>
              <p:spPr>
                <a:xfrm flipV="1">
                  <a:off x="9826608" y="4127657"/>
                  <a:ext cx="0" cy="2717800"/>
                </a:xfrm>
                <a:prstGeom prst="line">
                  <a:avLst/>
                </a:prstGeom>
                <a:ln w="845" cap="flat" cmpd="sng" algn="ctr">
                  <a:solidFill>
                    <a:srgbClr val="A000C8">
                      <a:alpha val="77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5" name="直接连接符 2134"/>
                <p:cNvCxnSpPr>
                  <a:cxnSpLocks noChangeAspect="1"/>
                </p:cNvCxnSpPr>
                <p:nvPr/>
              </p:nvCxnSpPr>
              <p:spPr>
                <a:xfrm flipV="1">
                  <a:off x="3184508" y="2184558"/>
                  <a:ext cx="0" cy="4660899"/>
                </a:xfrm>
                <a:prstGeom prst="line">
                  <a:avLst/>
                </a:prstGeom>
                <a:ln w="853" cap="flat" cmpd="sng" algn="ctr">
                  <a:solidFill>
                    <a:srgbClr val="A200D8">
                      <a:alpha val="61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6" name="直接连接符 2135"/>
                <p:cNvCxnSpPr>
                  <a:cxnSpLocks noChangeAspect="1"/>
                </p:cNvCxnSpPr>
                <p:nvPr/>
              </p:nvCxnSpPr>
              <p:spPr>
                <a:xfrm flipV="1">
                  <a:off x="6232508" y="2616357"/>
                  <a:ext cx="0" cy="4229100"/>
                </a:xfrm>
                <a:prstGeom prst="line">
                  <a:avLst/>
                </a:prstGeom>
                <a:ln w="861" cap="flat" cmpd="sng" algn="ctr">
                  <a:solidFill>
                    <a:srgbClr val="8000A0">
                      <a:alpha val="81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7" name="直接连接符 2136"/>
                <p:cNvCxnSpPr>
                  <a:cxnSpLocks noChangeAspect="1"/>
                </p:cNvCxnSpPr>
                <p:nvPr/>
              </p:nvCxnSpPr>
              <p:spPr>
                <a:xfrm flipV="1">
                  <a:off x="7934308" y="2438557"/>
                  <a:ext cx="0" cy="4406900"/>
                </a:xfrm>
                <a:prstGeom prst="line">
                  <a:avLst/>
                </a:prstGeom>
                <a:ln w="870" cap="flat" cmpd="sng" algn="ctr">
                  <a:solidFill>
                    <a:srgbClr val="9E00C6">
                      <a:alpha val="35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8" name="直接连接符 2137"/>
                <p:cNvCxnSpPr>
                  <a:cxnSpLocks noChangeAspect="1"/>
                </p:cNvCxnSpPr>
                <p:nvPr/>
              </p:nvCxnSpPr>
              <p:spPr>
                <a:xfrm flipV="1">
                  <a:off x="2435208" y="2590958"/>
                  <a:ext cx="0" cy="4254499"/>
                </a:xfrm>
                <a:prstGeom prst="line">
                  <a:avLst/>
                </a:prstGeom>
                <a:ln w="878" cap="flat" cmpd="sng" algn="ctr">
                  <a:solidFill>
                    <a:srgbClr val="9F00D4">
                      <a:alpha val="31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9" name="直接连接符 2138"/>
                <p:cNvCxnSpPr>
                  <a:cxnSpLocks noChangeAspect="1"/>
                </p:cNvCxnSpPr>
                <p:nvPr/>
              </p:nvCxnSpPr>
              <p:spPr>
                <a:xfrm flipV="1">
                  <a:off x="3019408" y="2667157"/>
                  <a:ext cx="0" cy="4178300"/>
                </a:xfrm>
                <a:prstGeom prst="line">
                  <a:avLst/>
                </a:prstGeom>
                <a:ln w="886" cap="flat" cmpd="sng" algn="ctr">
                  <a:solidFill>
                    <a:srgbClr val="9C00CA">
                      <a:alpha val="2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0" name="直接连接符 2139"/>
                <p:cNvCxnSpPr>
                  <a:cxnSpLocks noChangeAspect="1"/>
                </p:cNvCxnSpPr>
                <p:nvPr/>
              </p:nvCxnSpPr>
              <p:spPr>
                <a:xfrm flipV="1">
                  <a:off x="288908" y="2946557"/>
                  <a:ext cx="0" cy="3898900"/>
                </a:xfrm>
                <a:prstGeom prst="line">
                  <a:avLst/>
                </a:prstGeom>
                <a:ln w="895" cap="flat" cmpd="sng" algn="ctr">
                  <a:solidFill>
                    <a:srgbClr val="6B0094">
                      <a:alpha val="49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1" name="直接连接符 2140"/>
                <p:cNvCxnSpPr>
                  <a:cxnSpLocks noChangeAspect="1"/>
                </p:cNvCxnSpPr>
                <p:nvPr/>
              </p:nvCxnSpPr>
              <p:spPr>
                <a:xfrm flipV="1">
                  <a:off x="6130908" y="2540157"/>
                  <a:ext cx="0" cy="4305300"/>
                </a:xfrm>
                <a:prstGeom prst="line">
                  <a:avLst/>
                </a:prstGeom>
                <a:ln w="903" cap="flat" cmpd="sng" algn="ctr">
                  <a:solidFill>
                    <a:srgbClr val="7A00A8">
                      <a:alpha val="30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2" name="直接连接符 2141"/>
                <p:cNvCxnSpPr>
                  <a:cxnSpLocks noChangeAspect="1"/>
                </p:cNvCxnSpPr>
                <p:nvPr/>
              </p:nvCxnSpPr>
              <p:spPr>
                <a:xfrm flipV="1">
                  <a:off x="7337408" y="3962556"/>
                  <a:ext cx="0" cy="2882900"/>
                </a:xfrm>
                <a:prstGeom prst="line">
                  <a:avLst/>
                </a:prstGeom>
                <a:ln w="911" cap="flat" cmpd="sng" algn="ctr">
                  <a:solidFill>
                    <a:srgbClr val="A200D8">
                      <a:alpha val="76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3" name="直接连接符 2142"/>
                <p:cNvCxnSpPr>
                  <a:cxnSpLocks noChangeAspect="1"/>
                </p:cNvCxnSpPr>
                <p:nvPr/>
              </p:nvCxnSpPr>
              <p:spPr>
                <a:xfrm flipV="1">
                  <a:off x="9432908" y="3327557"/>
                  <a:ext cx="0" cy="3517900"/>
                </a:xfrm>
                <a:prstGeom prst="line">
                  <a:avLst/>
                </a:prstGeom>
                <a:ln w="920" cap="flat" cmpd="sng" algn="ctr">
                  <a:solidFill>
                    <a:srgbClr val="BE00EE">
                      <a:alpha val="16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4" name="直接连接符 2143"/>
                <p:cNvCxnSpPr>
                  <a:cxnSpLocks noChangeAspect="1"/>
                </p:cNvCxnSpPr>
                <p:nvPr/>
              </p:nvCxnSpPr>
              <p:spPr>
                <a:xfrm flipV="1">
                  <a:off x="11655408" y="2273457"/>
                  <a:ext cx="0" cy="4572000"/>
                </a:xfrm>
                <a:prstGeom prst="line">
                  <a:avLst/>
                </a:prstGeom>
                <a:ln w="928" cap="flat" cmpd="sng" algn="ctr">
                  <a:solidFill>
                    <a:srgbClr val="AE00DA">
                      <a:alpha val="86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5" name="直接连接符 2144"/>
                <p:cNvCxnSpPr>
                  <a:cxnSpLocks noChangeAspect="1"/>
                </p:cNvCxnSpPr>
                <p:nvPr/>
              </p:nvCxnSpPr>
              <p:spPr>
                <a:xfrm flipV="1">
                  <a:off x="4238608" y="3276757"/>
                  <a:ext cx="0" cy="3568700"/>
                </a:xfrm>
                <a:prstGeom prst="line">
                  <a:avLst/>
                </a:prstGeom>
                <a:ln w="936" cap="flat" cmpd="sng" algn="ctr">
                  <a:solidFill>
                    <a:srgbClr val="A000C8">
                      <a:alpha val="47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6" name="直接连接符 2145"/>
                <p:cNvCxnSpPr>
                  <a:cxnSpLocks noChangeAspect="1"/>
                </p:cNvCxnSpPr>
                <p:nvPr/>
              </p:nvCxnSpPr>
              <p:spPr>
                <a:xfrm flipV="1">
                  <a:off x="873108" y="2209957"/>
                  <a:ext cx="0" cy="4635500"/>
                </a:xfrm>
                <a:prstGeom prst="line">
                  <a:avLst/>
                </a:prstGeom>
                <a:ln w="945" cap="flat" cmpd="sng" algn="ctr">
                  <a:solidFill>
                    <a:srgbClr val="7B009A">
                      <a:alpha val="47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7" name="直接连接符 2146"/>
                <p:cNvCxnSpPr>
                  <a:cxnSpLocks noChangeAspect="1"/>
                </p:cNvCxnSpPr>
                <p:nvPr/>
              </p:nvCxnSpPr>
              <p:spPr>
                <a:xfrm flipV="1">
                  <a:off x="4987908" y="2336957"/>
                  <a:ext cx="0" cy="4508500"/>
                </a:xfrm>
                <a:prstGeom prst="line">
                  <a:avLst/>
                </a:prstGeom>
                <a:ln w="953" cap="flat" cmpd="sng" algn="ctr">
                  <a:solidFill>
                    <a:srgbClr val="8000A0">
                      <a:alpha val="13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8" name="直接连接符 2147"/>
                <p:cNvCxnSpPr>
                  <a:cxnSpLocks noChangeAspect="1"/>
                </p:cNvCxnSpPr>
                <p:nvPr/>
              </p:nvCxnSpPr>
              <p:spPr>
                <a:xfrm flipV="1">
                  <a:off x="2816208" y="2997357"/>
                  <a:ext cx="0" cy="3848100"/>
                </a:xfrm>
                <a:prstGeom prst="line">
                  <a:avLst/>
                </a:prstGeom>
                <a:ln w="961" cap="flat" cmpd="sng" algn="ctr">
                  <a:solidFill>
                    <a:srgbClr val="9C00CA">
                      <a:alpha val="62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9" name="直接连接符 2148"/>
                <p:cNvCxnSpPr>
                  <a:cxnSpLocks noChangeAspect="1"/>
                </p:cNvCxnSpPr>
                <p:nvPr/>
              </p:nvCxnSpPr>
              <p:spPr>
                <a:xfrm flipV="1">
                  <a:off x="4797408" y="3416457"/>
                  <a:ext cx="0" cy="3429000"/>
                </a:xfrm>
                <a:prstGeom prst="line">
                  <a:avLst/>
                </a:prstGeom>
                <a:ln w="970" cap="flat" cmpd="sng" algn="ctr">
                  <a:solidFill>
                    <a:srgbClr val="B600E4">
                      <a:alpha val="64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0" name="直接连接符 2149"/>
                <p:cNvCxnSpPr>
                  <a:cxnSpLocks noChangeAspect="1"/>
                </p:cNvCxnSpPr>
                <p:nvPr/>
              </p:nvCxnSpPr>
              <p:spPr>
                <a:xfrm flipV="1">
                  <a:off x="1584308" y="2781457"/>
                  <a:ext cx="0" cy="4064000"/>
                </a:xfrm>
                <a:prstGeom prst="line">
                  <a:avLst/>
                </a:prstGeom>
                <a:ln w="978" cap="flat" cmpd="sng" algn="ctr">
                  <a:solidFill>
                    <a:srgbClr val="8000A0">
                      <a:alpha val="34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1" name="直接连接符 2150"/>
                <p:cNvCxnSpPr>
                  <a:cxnSpLocks noChangeAspect="1"/>
                </p:cNvCxnSpPr>
                <p:nvPr/>
              </p:nvCxnSpPr>
              <p:spPr>
                <a:xfrm flipV="1">
                  <a:off x="6270608" y="2692557"/>
                  <a:ext cx="0" cy="4152900"/>
                </a:xfrm>
                <a:prstGeom prst="line">
                  <a:avLst/>
                </a:prstGeom>
                <a:ln w="986" cap="flat" cmpd="sng" algn="ctr">
                  <a:solidFill>
                    <a:srgbClr val="760098">
                      <a:alpha val="74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2" name="直接连接符 2151"/>
                <p:cNvCxnSpPr>
                  <a:cxnSpLocks noChangeAspect="1"/>
                </p:cNvCxnSpPr>
                <p:nvPr/>
              </p:nvCxnSpPr>
              <p:spPr>
                <a:xfrm flipV="1">
                  <a:off x="4225908" y="2857656"/>
                  <a:ext cx="0" cy="3987800"/>
                </a:xfrm>
                <a:prstGeom prst="line">
                  <a:avLst/>
                </a:prstGeom>
                <a:ln w="995" cap="flat" cmpd="sng" algn="ctr">
                  <a:solidFill>
                    <a:srgbClr val="8900B6">
                      <a:alpha val="74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3" name="直接连接符 2152"/>
                <p:cNvCxnSpPr>
                  <a:cxnSpLocks noChangeAspect="1"/>
                </p:cNvCxnSpPr>
                <p:nvPr/>
              </p:nvCxnSpPr>
              <p:spPr>
                <a:xfrm flipV="1">
                  <a:off x="4670408" y="3213257"/>
                  <a:ext cx="0" cy="3632200"/>
                </a:xfrm>
                <a:prstGeom prst="line">
                  <a:avLst/>
                </a:prstGeom>
                <a:ln w="1003" cap="flat" cmpd="sng" algn="ctr">
                  <a:solidFill>
                    <a:srgbClr val="9000B4">
                      <a:alpha val="41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4" name="直接连接符 2153"/>
                <p:cNvCxnSpPr>
                  <a:cxnSpLocks noChangeAspect="1"/>
                </p:cNvCxnSpPr>
                <p:nvPr/>
              </p:nvCxnSpPr>
              <p:spPr>
                <a:xfrm flipV="1">
                  <a:off x="8734408" y="3187857"/>
                  <a:ext cx="0" cy="3657600"/>
                </a:xfrm>
                <a:prstGeom prst="line">
                  <a:avLst/>
                </a:prstGeom>
                <a:ln w="1011" cap="flat" cmpd="sng" algn="ctr">
                  <a:solidFill>
                    <a:srgbClr val="BB00EA">
                      <a:alpha val="26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5" name="直接连接符 2154"/>
                <p:cNvCxnSpPr>
                  <a:cxnSpLocks noChangeAspect="1"/>
                </p:cNvCxnSpPr>
                <p:nvPr/>
              </p:nvCxnSpPr>
              <p:spPr>
                <a:xfrm flipV="1">
                  <a:off x="6524608" y="3124357"/>
                  <a:ext cx="0" cy="3721100"/>
                </a:xfrm>
                <a:prstGeom prst="line">
                  <a:avLst/>
                </a:prstGeom>
                <a:ln w="1020" cap="flat" cmpd="sng" algn="ctr">
                  <a:solidFill>
                    <a:srgbClr val="B300E0">
                      <a:alpha val="70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6" name="直接连接符 2155"/>
                <p:cNvCxnSpPr>
                  <a:cxnSpLocks noChangeAspect="1"/>
                </p:cNvCxnSpPr>
                <p:nvPr/>
              </p:nvCxnSpPr>
              <p:spPr>
                <a:xfrm flipV="1">
                  <a:off x="6588108" y="3124357"/>
                  <a:ext cx="0" cy="3721100"/>
                </a:xfrm>
                <a:prstGeom prst="line">
                  <a:avLst/>
                </a:prstGeom>
                <a:ln w="1028" cap="flat" cmpd="sng" algn="ctr">
                  <a:solidFill>
                    <a:srgbClr val="8800AA">
                      <a:alpha val="5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7" name="直接连接符 2156"/>
                <p:cNvCxnSpPr>
                  <a:cxnSpLocks noChangeAspect="1"/>
                </p:cNvCxnSpPr>
                <p:nvPr/>
              </p:nvCxnSpPr>
              <p:spPr>
                <a:xfrm flipV="1">
                  <a:off x="1711308" y="2108357"/>
                  <a:ext cx="0" cy="4737100"/>
                </a:xfrm>
                <a:prstGeom prst="line">
                  <a:avLst/>
                </a:prstGeom>
                <a:ln w="1036" cap="flat" cmpd="sng" algn="ctr">
                  <a:solidFill>
                    <a:srgbClr val="7A00A8">
                      <a:alpha val="29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8" name="直接连接符 2157"/>
                <p:cNvCxnSpPr>
                  <a:cxnSpLocks noChangeAspect="1"/>
                </p:cNvCxnSpPr>
                <p:nvPr/>
              </p:nvCxnSpPr>
              <p:spPr>
                <a:xfrm flipV="1">
                  <a:off x="5330808" y="2819557"/>
                  <a:ext cx="0" cy="4025900"/>
                </a:xfrm>
                <a:prstGeom prst="line">
                  <a:avLst/>
                </a:prstGeom>
                <a:ln w="1045" cap="flat" cmpd="sng" algn="ctr">
                  <a:solidFill>
                    <a:srgbClr val="76009E">
                      <a:alpha val="30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9" name="直接连接符 2158"/>
                <p:cNvCxnSpPr>
                  <a:cxnSpLocks noChangeAspect="1"/>
                </p:cNvCxnSpPr>
                <p:nvPr/>
              </p:nvCxnSpPr>
              <p:spPr>
                <a:xfrm flipV="1">
                  <a:off x="9534508" y="3124357"/>
                  <a:ext cx="0" cy="3721100"/>
                </a:xfrm>
                <a:prstGeom prst="line">
                  <a:avLst/>
                </a:prstGeom>
                <a:ln w="1053" cap="flat" cmpd="sng" algn="ctr">
                  <a:solidFill>
                    <a:srgbClr val="8B00AE">
                      <a:alpha val="6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0" name="直接连接符 2159"/>
                <p:cNvCxnSpPr>
                  <a:cxnSpLocks noChangeAspect="1"/>
                </p:cNvCxnSpPr>
                <p:nvPr/>
              </p:nvCxnSpPr>
              <p:spPr>
                <a:xfrm flipV="1">
                  <a:off x="9940908" y="2019457"/>
                  <a:ext cx="0" cy="4826000"/>
                </a:xfrm>
                <a:prstGeom prst="line">
                  <a:avLst/>
                </a:prstGeom>
                <a:ln w="1061" cap="flat" cmpd="sng" algn="ctr">
                  <a:solidFill>
                    <a:srgbClr val="A000C8">
                      <a:alpha val="92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1" name="直接连接符 2160"/>
                <p:cNvCxnSpPr>
                  <a:cxnSpLocks noChangeAspect="1"/>
                </p:cNvCxnSpPr>
                <p:nvPr/>
              </p:nvCxnSpPr>
              <p:spPr>
                <a:xfrm flipV="1">
                  <a:off x="5572108" y="2387756"/>
                  <a:ext cx="0" cy="4457700"/>
                </a:xfrm>
                <a:prstGeom prst="line">
                  <a:avLst/>
                </a:prstGeom>
                <a:ln w="1070" cap="flat" cmpd="sng" algn="ctr">
                  <a:solidFill>
                    <a:srgbClr val="9F00D4">
                      <a:alpha val="53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2" name="直接连接符 2161"/>
                <p:cNvCxnSpPr>
                  <a:cxnSpLocks noChangeAspect="1"/>
                </p:cNvCxnSpPr>
                <p:nvPr/>
              </p:nvCxnSpPr>
              <p:spPr>
                <a:xfrm flipV="1">
                  <a:off x="4721208" y="3391057"/>
                  <a:ext cx="0" cy="3454400"/>
                </a:xfrm>
                <a:prstGeom prst="line">
                  <a:avLst/>
                </a:prstGeom>
                <a:ln w="1078" cap="flat" cmpd="sng" algn="ctr">
                  <a:solidFill>
                    <a:srgbClr val="8B00AE">
                      <a:alpha val="24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3" name="直接连接符 2162"/>
                <p:cNvCxnSpPr>
                  <a:cxnSpLocks noChangeAspect="1"/>
                </p:cNvCxnSpPr>
                <p:nvPr/>
              </p:nvCxnSpPr>
              <p:spPr>
                <a:xfrm flipV="1">
                  <a:off x="4251308" y="2717957"/>
                  <a:ext cx="0" cy="4127500"/>
                </a:xfrm>
                <a:prstGeom prst="line">
                  <a:avLst/>
                </a:prstGeom>
                <a:ln w="1086" cap="flat" cmpd="sng" algn="ctr">
                  <a:solidFill>
                    <a:srgbClr val="8000A6">
                      <a:alpha val="12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4" name="直接连接符 2163"/>
                <p:cNvCxnSpPr>
                  <a:cxnSpLocks noChangeAspect="1"/>
                </p:cNvCxnSpPr>
                <p:nvPr/>
              </p:nvCxnSpPr>
              <p:spPr>
                <a:xfrm flipV="1">
                  <a:off x="7693008" y="2133757"/>
                  <a:ext cx="0" cy="4711700"/>
                </a:xfrm>
                <a:prstGeom prst="line">
                  <a:avLst/>
                </a:prstGeom>
                <a:ln w="1095" cap="flat" cmpd="sng" algn="ctr">
                  <a:solidFill>
                    <a:srgbClr val="B300E0">
                      <a:alpha val="17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5" name="直接连接符 2164"/>
                <p:cNvCxnSpPr>
                  <a:cxnSpLocks noChangeAspect="1"/>
                </p:cNvCxnSpPr>
                <p:nvPr/>
              </p:nvCxnSpPr>
              <p:spPr>
                <a:xfrm flipV="1">
                  <a:off x="6118208" y="3225957"/>
                  <a:ext cx="0" cy="3619500"/>
                </a:xfrm>
                <a:prstGeom prst="line">
                  <a:avLst/>
                </a:prstGeom>
                <a:ln w="1103" cap="flat" cmpd="sng" algn="ctr">
                  <a:solidFill>
                    <a:srgbClr val="9500C0">
                      <a:alpha val="92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6" name="直接连接符 2165"/>
                <p:cNvCxnSpPr>
                  <a:cxnSpLocks noChangeAspect="1"/>
                </p:cNvCxnSpPr>
                <p:nvPr/>
              </p:nvCxnSpPr>
              <p:spPr>
                <a:xfrm flipV="1">
                  <a:off x="8823308" y="2260757"/>
                  <a:ext cx="0" cy="4584700"/>
                </a:xfrm>
                <a:prstGeom prst="line">
                  <a:avLst/>
                </a:prstGeom>
                <a:ln w="1111" cap="flat" cmpd="sng" algn="ctr">
                  <a:solidFill>
                    <a:srgbClr val="A800D2">
                      <a:alpha val="41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7" name="直接连接符 2166"/>
                <p:cNvCxnSpPr>
                  <a:cxnSpLocks noChangeAspect="1"/>
                </p:cNvCxnSpPr>
                <p:nvPr/>
              </p:nvCxnSpPr>
              <p:spPr>
                <a:xfrm flipV="1">
                  <a:off x="9979008" y="2705257"/>
                  <a:ext cx="0" cy="4140200"/>
                </a:xfrm>
                <a:prstGeom prst="line">
                  <a:avLst/>
                </a:prstGeom>
                <a:ln w="1120" cap="flat" cmpd="sng" algn="ctr">
                  <a:solidFill>
                    <a:srgbClr val="71009C">
                      <a:alpha val="81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8" name="直接连接符 2167"/>
                <p:cNvCxnSpPr>
                  <a:cxnSpLocks noChangeAspect="1"/>
                </p:cNvCxnSpPr>
                <p:nvPr/>
              </p:nvCxnSpPr>
              <p:spPr>
                <a:xfrm flipV="1">
                  <a:off x="2752708" y="2171856"/>
                  <a:ext cx="0" cy="4673601"/>
                </a:xfrm>
                <a:prstGeom prst="line">
                  <a:avLst/>
                </a:prstGeom>
                <a:ln w="1128" cap="flat" cmpd="sng" algn="ctr">
                  <a:solidFill>
                    <a:srgbClr val="BE00EE">
                      <a:alpha val="64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9" name="直接连接符 2168"/>
                <p:cNvCxnSpPr>
                  <a:cxnSpLocks noChangeAspect="1"/>
                </p:cNvCxnSpPr>
                <p:nvPr/>
              </p:nvCxnSpPr>
              <p:spPr>
                <a:xfrm flipV="1">
                  <a:off x="4568808" y="3213257"/>
                  <a:ext cx="0" cy="3632200"/>
                </a:xfrm>
                <a:prstGeom prst="line">
                  <a:avLst/>
                </a:prstGeom>
                <a:ln w="1137" cap="flat" cmpd="sng" algn="ctr">
                  <a:solidFill>
                    <a:srgbClr val="A200D8">
                      <a:alpha val="82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0" name="直接连接符 2169"/>
                <p:cNvCxnSpPr>
                  <a:cxnSpLocks noChangeAspect="1"/>
                </p:cNvCxnSpPr>
                <p:nvPr/>
              </p:nvCxnSpPr>
              <p:spPr>
                <a:xfrm flipV="1">
                  <a:off x="2232008" y="2400457"/>
                  <a:ext cx="0" cy="4445000"/>
                </a:xfrm>
                <a:prstGeom prst="line">
                  <a:avLst/>
                </a:prstGeom>
                <a:ln w="1145" cap="flat" cmpd="sng" algn="ctr">
                  <a:solidFill>
                    <a:srgbClr val="B700EC">
                      <a:alpha val="69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1" name="直接连接符 2170"/>
                <p:cNvCxnSpPr>
                  <a:cxnSpLocks noChangeAspect="1"/>
                </p:cNvCxnSpPr>
                <p:nvPr/>
              </p:nvCxnSpPr>
              <p:spPr>
                <a:xfrm flipV="1">
                  <a:off x="2638408" y="3035457"/>
                  <a:ext cx="0" cy="3810000"/>
                </a:xfrm>
                <a:prstGeom prst="line">
                  <a:avLst/>
                </a:prstGeom>
                <a:ln w="1153" cap="flat" cmpd="sng" algn="ctr">
                  <a:solidFill>
                    <a:srgbClr val="9300C4">
                      <a:alpha val="42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2" name="直接连接符 2171"/>
                <p:cNvCxnSpPr>
                  <a:cxnSpLocks noChangeAspect="1"/>
                </p:cNvCxnSpPr>
                <p:nvPr/>
              </p:nvCxnSpPr>
              <p:spPr>
                <a:xfrm flipV="1">
                  <a:off x="1838308" y="2095657"/>
                  <a:ext cx="0" cy="4749800"/>
                </a:xfrm>
                <a:prstGeom prst="line">
                  <a:avLst/>
                </a:prstGeom>
                <a:ln w="1162" cap="flat" cmpd="sng" algn="ctr">
                  <a:solidFill>
                    <a:srgbClr val="8800B0">
                      <a:alpha val="86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3" name="直接连接符 2172"/>
                <p:cNvCxnSpPr>
                  <a:cxnSpLocks noChangeAspect="1"/>
                </p:cNvCxnSpPr>
                <p:nvPr/>
              </p:nvCxnSpPr>
              <p:spPr>
                <a:xfrm flipV="1">
                  <a:off x="1838308" y="3200556"/>
                  <a:ext cx="0" cy="3644900"/>
                </a:xfrm>
                <a:prstGeom prst="line">
                  <a:avLst/>
                </a:prstGeom>
                <a:ln w="1170" cap="flat" cmpd="sng" algn="ctr">
                  <a:solidFill>
                    <a:srgbClr val="B400E8">
                      <a:alpha val="8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4" name="直接连接符 2173"/>
                <p:cNvCxnSpPr>
                  <a:cxnSpLocks noChangeAspect="1"/>
                </p:cNvCxnSpPr>
                <p:nvPr/>
              </p:nvCxnSpPr>
              <p:spPr>
                <a:xfrm flipV="1">
                  <a:off x="11033108" y="3302156"/>
                  <a:ext cx="0" cy="3543300"/>
                </a:xfrm>
                <a:prstGeom prst="line">
                  <a:avLst/>
                </a:prstGeom>
                <a:ln w="1178" cap="flat" cmpd="sng" algn="ctr">
                  <a:solidFill>
                    <a:srgbClr val="76009E">
                      <a:alpha val="78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5" name="直接连接符 2174"/>
                <p:cNvCxnSpPr>
                  <a:cxnSpLocks noChangeAspect="1"/>
                </p:cNvCxnSpPr>
                <p:nvPr/>
              </p:nvCxnSpPr>
              <p:spPr>
                <a:xfrm flipV="1">
                  <a:off x="10017108" y="3772057"/>
                  <a:ext cx="0" cy="3073400"/>
                </a:xfrm>
                <a:prstGeom prst="line">
                  <a:avLst/>
                </a:prstGeom>
                <a:ln w="1187" cap="flat" cmpd="sng" algn="ctr">
                  <a:solidFill>
                    <a:srgbClr val="8300A4">
                      <a:alpha val="68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6" name="直接连接符 2175"/>
                <p:cNvCxnSpPr>
                  <a:cxnSpLocks noChangeAspect="1"/>
                </p:cNvCxnSpPr>
                <p:nvPr/>
              </p:nvCxnSpPr>
              <p:spPr>
                <a:xfrm flipV="1">
                  <a:off x="479408" y="2463957"/>
                  <a:ext cx="0" cy="4381500"/>
                </a:xfrm>
                <a:prstGeom prst="line">
                  <a:avLst/>
                </a:prstGeom>
                <a:ln w="1195" cap="flat" cmpd="sng" algn="ctr">
                  <a:solidFill>
                    <a:srgbClr val="760098">
                      <a:alpha val="18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7" name="直接连接符 2176"/>
                <p:cNvCxnSpPr>
                  <a:cxnSpLocks noChangeAspect="1"/>
                </p:cNvCxnSpPr>
                <p:nvPr/>
              </p:nvCxnSpPr>
              <p:spPr>
                <a:xfrm flipV="1">
                  <a:off x="5394308" y="3937157"/>
                  <a:ext cx="0" cy="2908300"/>
                </a:xfrm>
                <a:prstGeom prst="line">
                  <a:avLst/>
                </a:prstGeom>
                <a:ln w="1203" cap="flat" cmpd="sng" algn="ctr">
                  <a:solidFill>
                    <a:srgbClr val="8800B0">
                      <a:alpha val="47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8" name="直接连接符 2177"/>
                <p:cNvCxnSpPr>
                  <a:cxnSpLocks noChangeAspect="1"/>
                </p:cNvCxnSpPr>
                <p:nvPr/>
              </p:nvCxnSpPr>
              <p:spPr>
                <a:xfrm flipV="1">
                  <a:off x="1622408" y="2997356"/>
                  <a:ext cx="0" cy="3848100"/>
                </a:xfrm>
                <a:prstGeom prst="line">
                  <a:avLst/>
                </a:prstGeom>
                <a:ln w="1212" cap="flat" cmpd="sng" algn="ctr">
                  <a:solidFill>
                    <a:srgbClr val="6B0094">
                      <a:alpha val="12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9" name="直接连接符 2178"/>
                <p:cNvCxnSpPr>
                  <a:cxnSpLocks noChangeAspect="1"/>
                </p:cNvCxnSpPr>
                <p:nvPr/>
              </p:nvCxnSpPr>
              <p:spPr>
                <a:xfrm flipV="1">
                  <a:off x="733408" y="2197257"/>
                  <a:ext cx="0" cy="4648200"/>
                </a:xfrm>
                <a:prstGeom prst="line">
                  <a:avLst/>
                </a:prstGeom>
                <a:ln w="1220" cap="flat" cmpd="sng" algn="ctr">
                  <a:solidFill>
                    <a:srgbClr val="7A00A8">
                      <a:alpha val="18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0" name="直接连接符 2179"/>
                <p:cNvCxnSpPr>
                  <a:cxnSpLocks noChangeAspect="1"/>
                </p:cNvCxnSpPr>
                <p:nvPr/>
              </p:nvCxnSpPr>
              <p:spPr>
                <a:xfrm flipV="1">
                  <a:off x="11363308" y="3632357"/>
                  <a:ext cx="0" cy="3213100"/>
                </a:xfrm>
                <a:prstGeom prst="line">
                  <a:avLst/>
                </a:prstGeom>
                <a:ln w="1228" cap="flat" cmpd="sng" algn="ctr">
                  <a:solidFill>
                    <a:srgbClr val="9100BC">
                      <a:alpha val="94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1" name="直接连接符 2180"/>
                <p:cNvCxnSpPr>
                  <a:cxnSpLocks noChangeAspect="1"/>
                </p:cNvCxnSpPr>
                <p:nvPr/>
              </p:nvCxnSpPr>
              <p:spPr>
                <a:xfrm flipV="1">
                  <a:off x="9725008" y="3238657"/>
                  <a:ext cx="0" cy="3606800"/>
                </a:xfrm>
                <a:prstGeom prst="line">
                  <a:avLst/>
                </a:prstGeom>
                <a:ln w="1237" cap="flat" cmpd="sng" algn="ctr">
                  <a:solidFill>
                    <a:srgbClr val="9500C0">
                      <a:alpha val="22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2" name="直接连接符 2181"/>
                <p:cNvCxnSpPr>
                  <a:cxnSpLocks noChangeAspect="1"/>
                </p:cNvCxnSpPr>
                <p:nvPr/>
              </p:nvCxnSpPr>
              <p:spPr>
                <a:xfrm flipV="1">
                  <a:off x="7350108" y="2463957"/>
                  <a:ext cx="0" cy="4381500"/>
                </a:xfrm>
                <a:prstGeom prst="line">
                  <a:avLst/>
                </a:prstGeom>
                <a:ln w="1245" cap="flat" cmpd="sng" algn="ctr">
                  <a:solidFill>
                    <a:srgbClr val="8300A4">
                      <a:alpha val="23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3" name="直接连接符 2182"/>
                <p:cNvCxnSpPr>
                  <a:cxnSpLocks noChangeAspect="1"/>
                </p:cNvCxnSpPr>
                <p:nvPr/>
              </p:nvCxnSpPr>
              <p:spPr>
                <a:xfrm flipV="1">
                  <a:off x="581008" y="2870357"/>
                  <a:ext cx="0" cy="3975100"/>
                </a:xfrm>
                <a:prstGeom prst="line">
                  <a:avLst/>
                </a:prstGeom>
                <a:ln w="1253" cap="flat" cmpd="sng" algn="ctr">
                  <a:solidFill>
                    <a:srgbClr val="9F00CE">
                      <a:alpha val="66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4" name="直接连接符 2183"/>
                <p:cNvCxnSpPr>
                  <a:cxnSpLocks noChangeAspect="1"/>
                </p:cNvCxnSpPr>
                <p:nvPr/>
              </p:nvCxnSpPr>
              <p:spPr>
                <a:xfrm flipV="1">
                  <a:off x="9026508" y="2438556"/>
                  <a:ext cx="0" cy="4406900"/>
                </a:xfrm>
                <a:prstGeom prst="line">
                  <a:avLst/>
                </a:prstGeom>
                <a:ln w="1262" cap="flat" cmpd="sng" algn="ctr">
                  <a:solidFill>
                    <a:srgbClr val="76009E">
                      <a:alpha val="78000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5" name="直接连接符 2184"/>
                <p:cNvCxnSpPr>
                  <a:cxnSpLocks noChangeAspect="1"/>
                </p:cNvCxnSpPr>
                <p:nvPr/>
              </p:nvCxnSpPr>
              <p:spPr>
                <a:xfrm flipV="1">
                  <a:off x="12075887" y="3416300"/>
                  <a:ext cx="0" cy="3441700"/>
                </a:xfrm>
                <a:prstGeom prst="line">
                  <a:avLst/>
                </a:prstGeom>
                <a:ln w="1270" cap="flat" cmpd="sng" algn="ctr">
                  <a:solidFill>
                    <a:srgbClr val="720094">
                      <a:alpha val="40784"/>
                    </a:srgbClr>
                  </a:solidFill>
                  <a:prstDash val="solid"/>
                  <a:miter lim="800000"/>
                  <a:headEnd type="non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8" name="组合 1907"/>
              <p:cNvGrpSpPr/>
              <p:nvPr/>
            </p:nvGrpSpPr>
            <p:grpSpPr>
              <a:xfrm>
                <a:off x="1790207" y="3068044"/>
                <a:ext cx="8611586" cy="3048068"/>
                <a:chOff x="84328" y="2014510"/>
                <a:chExt cx="11991559" cy="4843490"/>
              </a:xfrm>
              <a:effectLst>
                <a:glow rad="1003300">
                  <a:schemeClr val="tx1">
                    <a:alpha val="15000"/>
                  </a:schemeClr>
                </a:glow>
              </a:effectLst>
            </p:grpSpPr>
            <p:cxnSp>
              <p:nvCxnSpPr>
                <p:cNvPr id="1909" name="直接连接符 1908"/>
                <p:cNvCxnSpPr>
                  <a:cxnSpLocks noChangeAspect="1"/>
                </p:cNvCxnSpPr>
                <p:nvPr/>
              </p:nvCxnSpPr>
              <p:spPr>
                <a:xfrm flipV="1">
                  <a:off x="84328" y="2628900"/>
                  <a:ext cx="0" cy="4229100"/>
                </a:xfrm>
                <a:prstGeom prst="line">
                  <a:avLst/>
                </a:prstGeom>
                <a:ln w="2540" cap="flat" cmpd="sng" algn="ctr">
                  <a:solidFill>
                    <a:srgbClr val="6B00F0">
                      <a:alpha val="88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0" name="直接连接符 1909"/>
                <p:cNvCxnSpPr>
                  <a:cxnSpLocks noChangeAspect="1"/>
                </p:cNvCxnSpPr>
                <p:nvPr/>
              </p:nvCxnSpPr>
              <p:spPr>
                <a:xfrm flipV="1">
                  <a:off x="9610708" y="2852710"/>
                  <a:ext cx="0" cy="3987800"/>
                </a:xfrm>
                <a:prstGeom prst="line">
                  <a:avLst/>
                </a:prstGeom>
                <a:ln w="2568" cap="flat" cmpd="sng" algn="ctr">
                  <a:solidFill>
                    <a:srgbClr val="5E00D4">
                      <a:alpha val="92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1" name="直接连接符 1910"/>
                <p:cNvCxnSpPr>
                  <a:cxnSpLocks noChangeAspect="1"/>
                </p:cNvCxnSpPr>
                <p:nvPr/>
              </p:nvCxnSpPr>
              <p:spPr>
                <a:xfrm flipV="1">
                  <a:off x="6981808" y="2967010"/>
                  <a:ext cx="0" cy="3873500"/>
                </a:xfrm>
                <a:prstGeom prst="line">
                  <a:avLst/>
                </a:prstGeom>
                <a:ln w="2596" cap="flat" cmpd="sng" algn="ctr">
                  <a:solidFill>
                    <a:srgbClr val="4F00B2">
                      <a:alpha val="43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2" name="直接连接符 1911"/>
                <p:cNvCxnSpPr>
                  <a:cxnSpLocks noChangeAspect="1"/>
                </p:cNvCxnSpPr>
                <p:nvPr/>
              </p:nvCxnSpPr>
              <p:spPr>
                <a:xfrm flipV="1">
                  <a:off x="6626208" y="2446311"/>
                  <a:ext cx="0" cy="4394199"/>
                </a:xfrm>
                <a:prstGeom prst="line">
                  <a:avLst/>
                </a:prstGeom>
                <a:ln w="2623" cap="flat" cmpd="sng" algn="ctr">
                  <a:solidFill>
                    <a:srgbClr val="5100B6">
                      <a:alpha val="43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3" name="直接连接符 1912"/>
                <p:cNvCxnSpPr>
                  <a:cxnSpLocks noChangeAspect="1"/>
                </p:cNvCxnSpPr>
                <p:nvPr/>
              </p:nvCxnSpPr>
              <p:spPr>
                <a:xfrm flipV="1">
                  <a:off x="10093308" y="2243109"/>
                  <a:ext cx="0" cy="4597400"/>
                </a:xfrm>
                <a:prstGeom prst="line">
                  <a:avLst/>
                </a:prstGeom>
                <a:ln w="2651" cap="flat" cmpd="sng" algn="ctr">
                  <a:solidFill>
                    <a:srgbClr val="4E00B0">
                      <a:alpha val="2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4" name="直接连接符 1913"/>
                <p:cNvCxnSpPr>
                  <a:cxnSpLocks noChangeAspect="1"/>
                </p:cNvCxnSpPr>
                <p:nvPr/>
              </p:nvCxnSpPr>
              <p:spPr>
                <a:xfrm flipV="1">
                  <a:off x="5749908" y="2624110"/>
                  <a:ext cx="0" cy="4216399"/>
                </a:xfrm>
                <a:prstGeom prst="line">
                  <a:avLst/>
                </a:prstGeom>
                <a:ln w="2679" cap="flat" cmpd="sng" algn="ctr">
                  <a:solidFill>
                    <a:srgbClr val="5400BE">
                      <a:alpha val="8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5" name="直接连接符 1914"/>
                <p:cNvCxnSpPr>
                  <a:cxnSpLocks noChangeAspect="1"/>
                </p:cNvCxnSpPr>
                <p:nvPr/>
              </p:nvCxnSpPr>
              <p:spPr>
                <a:xfrm flipV="1">
                  <a:off x="441308" y="2103411"/>
                  <a:ext cx="0" cy="4737099"/>
                </a:xfrm>
                <a:prstGeom prst="line">
                  <a:avLst/>
                </a:prstGeom>
                <a:ln w="2707" cap="flat" cmpd="sng" algn="ctr">
                  <a:solidFill>
                    <a:srgbClr val="4C00AA">
                      <a:alpha val="99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6" name="直接连接符 1915"/>
                <p:cNvCxnSpPr>
                  <a:cxnSpLocks noChangeAspect="1"/>
                </p:cNvCxnSpPr>
                <p:nvPr/>
              </p:nvCxnSpPr>
              <p:spPr>
                <a:xfrm flipV="1">
                  <a:off x="4467208" y="2687610"/>
                  <a:ext cx="0" cy="4152900"/>
                </a:xfrm>
                <a:prstGeom prst="line">
                  <a:avLst/>
                </a:prstGeom>
                <a:ln w="2735" cap="flat" cmpd="sng" algn="ctr">
                  <a:solidFill>
                    <a:srgbClr val="5900C8">
                      <a:alpha val="39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7" name="直接连接符 1916"/>
                <p:cNvCxnSpPr>
                  <a:cxnSpLocks noChangeAspect="1"/>
                </p:cNvCxnSpPr>
                <p:nvPr/>
              </p:nvCxnSpPr>
              <p:spPr>
                <a:xfrm flipV="1">
                  <a:off x="644508" y="2217710"/>
                  <a:ext cx="0" cy="4622800"/>
                </a:xfrm>
                <a:prstGeom prst="line">
                  <a:avLst/>
                </a:prstGeom>
                <a:ln w="2762" cap="flat" cmpd="sng" algn="ctr">
                  <a:solidFill>
                    <a:srgbClr val="5C00D0">
                      <a:alpha val="36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8" name="直接连接符 1917"/>
                <p:cNvCxnSpPr>
                  <a:cxnSpLocks noChangeAspect="1"/>
                </p:cNvCxnSpPr>
                <p:nvPr/>
              </p:nvCxnSpPr>
              <p:spPr>
                <a:xfrm flipV="1">
                  <a:off x="11884008" y="4135410"/>
                  <a:ext cx="0" cy="2705100"/>
                </a:xfrm>
                <a:prstGeom prst="line">
                  <a:avLst/>
                </a:prstGeom>
                <a:ln w="2790" cap="flat" cmpd="sng" algn="ctr">
                  <a:solidFill>
                    <a:srgbClr val="6900EC">
                      <a:alpha val="71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9" name="直接连接符 1918"/>
                <p:cNvCxnSpPr>
                  <a:cxnSpLocks noChangeAspect="1"/>
                </p:cNvCxnSpPr>
                <p:nvPr/>
              </p:nvCxnSpPr>
              <p:spPr>
                <a:xfrm flipV="1">
                  <a:off x="10537808" y="2878110"/>
                  <a:ext cx="0" cy="3962400"/>
                </a:xfrm>
                <a:prstGeom prst="line">
                  <a:avLst/>
                </a:prstGeom>
                <a:ln w="2818" cap="flat" cmpd="sng" algn="ctr">
                  <a:solidFill>
                    <a:srgbClr val="6800EA">
                      <a:alpha val="34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0" name="直接连接符 1919"/>
                <p:cNvCxnSpPr>
                  <a:cxnSpLocks noChangeAspect="1"/>
                </p:cNvCxnSpPr>
                <p:nvPr/>
              </p:nvCxnSpPr>
              <p:spPr>
                <a:xfrm flipV="1">
                  <a:off x="3438508" y="3017810"/>
                  <a:ext cx="0" cy="3822700"/>
                </a:xfrm>
                <a:prstGeom prst="line">
                  <a:avLst/>
                </a:prstGeom>
                <a:ln w="2846" cap="flat" cmpd="sng" algn="ctr">
                  <a:solidFill>
                    <a:srgbClr val="4F00B2">
                      <a:alpha val="63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1" name="直接连接符 1920"/>
                <p:cNvCxnSpPr>
                  <a:cxnSpLocks noChangeAspect="1"/>
                </p:cNvCxnSpPr>
                <p:nvPr/>
              </p:nvCxnSpPr>
              <p:spPr>
                <a:xfrm flipV="1">
                  <a:off x="1482708" y="2763811"/>
                  <a:ext cx="0" cy="4076699"/>
                </a:xfrm>
                <a:prstGeom prst="line">
                  <a:avLst/>
                </a:prstGeom>
                <a:ln w="2874" cap="flat" cmpd="sng" algn="ctr">
                  <a:solidFill>
                    <a:srgbClr val="6400E0">
                      <a:alpha val="87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2" name="直接连接符 1921"/>
                <p:cNvCxnSpPr>
                  <a:cxnSpLocks noChangeAspect="1"/>
                </p:cNvCxnSpPr>
                <p:nvPr/>
              </p:nvCxnSpPr>
              <p:spPr>
                <a:xfrm flipV="1">
                  <a:off x="3654408" y="3475010"/>
                  <a:ext cx="0" cy="3365500"/>
                </a:xfrm>
                <a:prstGeom prst="line">
                  <a:avLst/>
                </a:prstGeom>
                <a:ln w="2902" cap="flat" cmpd="sng" algn="ctr">
                  <a:solidFill>
                    <a:srgbClr val="5400BE">
                      <a:alpha val="23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3" name="直接连接符 1922"/>
                <p:cNvCxnSpPr>
                  <a:cxnSpLocks noChangeAspect="1"/>
                </p:cNvCxnSpPr>
                <p:nvPr/>
              </p:nvCxnSpPr>
              <p:spPr>
                <a:xfrm flipV="1">
                  <a:off x="3032108" y="4122710"/>
                  <a:ext cx="0" cy="2717800"/>
                </a:xfrm>
                <a:prstGeom prst="line">
                  <a:avLst/>
                </a:prstGeom>
                <a:ln w="2929" cap="flat" cmpd="sng" algn="ctr">
                  <a:solidFill>
                    <a:srgbClr val="5D00D2">
                      <a:alpha val="99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4" name="直接连接符 1923"/>
                <p:cNvCxnSpPr>
                  <a:cxnSpLocks noChangeAspect="1"/>
                </p:cNvCxnSpPr>
                <p:nvPr/>
              </p:nvCxnSpPr>
              <p:spPr>
                <a:xfrm flipV="1">
                  <a:off x="288908" y="2179610"/>
                  <a:ext cx="0" cy="4660900"/>
                </a:xfrm>
                <a:prstGeom prst="line">
                  <a:avLst/>
                </a:prstGeom>
                <a:ln w="2957" cap="flat" cmpd="sng" algn="ctr">
                  <a:solidFill>
                    <a:srgbClr val="5400BE">
                      <a:alpha val="34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5" name="直接连接符 1924"/>
                <p:cNvCxnSpPr>
                  <a:cxnSpLocks noChangeAspect="1"/>
                </p:cNvCxnSpPr>
                <p:nvPr/>
              </p:nvCxnSpPr>
              <p:spPr>
                <a:xfrm flipV="1">
                  <a:off x="1317608" y="3716310"/>
                  <a:ext cx="0" cy="3124200"/>
                </a:xfrm>
                <a:prstGeom prst="line">
                  <a:avLst/>
                </a:prstGeom>
                <a:ln w="2985" cap="flat" cmpd="sng" algn="ctr">
                  <a:solidFill>
                    <a:srgbClr val="6500E2">
                      <a:alpha val="25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6" name="直接连接符 1925"/>
                <p:cNvCxnSpPr>
                  <a:cxnSpLocks noChangeAspect="1"/>
                </p:cNvCxnSpPr>
                <p:nvPr/>
              </p:nvCxnSpPr>
              <p:spPr>
                <a:xfrm flipV="1">
                  <a:off x="9318608" y="3843310"/>
                  <a:ext cx="0" cy="2997200"/>
                </a:xfrm>
                <a:prstGeom prst="line">
                  <a:avLst/>
                </a:prstGeom>
                <a:ln w="3013" cap="flat" cmpd="sng" algn="ctr">
                  <a:solidFill>
                    <a:srgbClr val="6900EC">
                      <a:alpha val="38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7" name="直接连接符 1926"/>
                <p:cNvCxnSpPr>
                  <a:cxnSpLocks noChangeAspect="1"/>
                </p:cNvCxnSpPr>
                <p:nvPr/>
              </p:nvCxnSpPr>
              <p:spPr>
                <a:xfrm flipV="1">
                  <a:off x="4391008" y="3525810"/>
                  <a:ext cx="0" cy="3314700"/>
                </a:xfrm>
                <a:prstGeom prst="line">
                  <a:avLst/>
                </a:prstGeom>
                <a:ln w="3041" cap="flat" cmpd="sng" algn="ctr">
                  <a:solidFill>
                    <a:srgbClr val="5B00CC">
                      <a:alpha val="54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8" name="直接连接符 1927"/>
                <p:cNvCxnSpPr>
                  <a:cxnSpLocks noChangeAspect="1"/>
                </p:cNvCxnSpPr>
                <p:nvPr/>
              </p:nvCxnSpPr>
              <p:spPr>
                <a:xfrm flipV="1">
                  <a:off x="2409808" y="2039910"/>
                  <a:ext cx="0" cy="4800600"/>
                </a:xfrm>
                <a:prstGeom prst="line">
                  <a:avLst/>
                </a:prstGeom>
                <a:ln w="3068" cap="flat" cmpd="sng" algn="ctr">
                  <a:solidFill>
                    <a:srgbClr val="6300DE">
                      <a:alpha val="9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9" name="直接连接符 1928"/>
                <p:cNvCxnSpPr>
                  <a:cxnSpLocks noChangeAspect="1"/>
                </p:cNvCxnSpPr>
                <p:nvPr/>
              </p:nvCxnSpPr>
              <p:spPr>
                <a:xfrm flipV="1">
                  <a:off x="9966308" y="2522510"/>
                  <a:ext cx="0" cy="4318000"/>
                </a:xfrm>
                <a:prstGeom prst="line">
                  <a:avLst/>
                </a:prstGeom>
                <a:ln w="3096" cap="flat" cmpd="sng" algn="ctr">
                  <a:solidFill>
                    <a:srgbClr val="6900EC">
                      <a:alpha val="9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0" name="直接连接符 1929"/>
                <p:cNvCxnSpPr>
                  <a:cxnSpLocks noChangeAspect="1"/>
                </p:cNvCxnSpPr>
                <p:nvPr/>
              </p:nvCxnSpPr>
              <p:spPr>
                <a:xfrm flipV="1">
                  <a:off x="9725008" y="2865410"/>
                  <a:ext cx="0" cy="3975100"/>
                </a:xfrm>
                <a:prstGeom prst="line">
                  <a:avLst/>
                </a:prstGeom>
                <a:ln w="3124" cap="flat" cmpd="sng" algn="ctr">
                  <a:solidFill>
                    <a:srgbClr val="6000D8">
                      <a:alpha val="60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1" name="直接连接符 1930"/>
                <p:cNvCxnSpPr>
                  <a:cxnSpLocks noChangeAspect="1"/>
                </p:cNvCxnSpPr>
                <p:nvPr/>
              </p:nvCxnSpPr>
              <p:spPr>
                <a:xfrm flipV="1">
                  <a:off x="11414108" y="3589309"/>
                  <a:ext cx="0" cy="3251201"/>
                </a:xfrm>
                <a:prstGeom prst="line">
                  <a:avLst/>
                </a:prstGeom>
                <a:ln w="3152" cap="flat" cmpd="sng" algn="ctr">
                  <a:solidFill>
                    <a:srgbClr val="5900C8">
                      <a:alpha val="63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2" name="直接连接符 1931"/>
                <p:cNvCxnSpPr>
                  <a:cxnSpLocks noChangeAspect="1"/>
                </p:cNvCxnSpPr>
                <p:nvPr/>
              </p:nvCxnSpPr>
              <p:spPr>
                <a:xfrm flipV="1">
                  <a:off x="377808" y="3652810"/>
                  <a:ext cx="0" cy="3187700"/>
                </a:xfrm>
                <a:prstGeom prst="line">
                  <a:avLst/>
                </a:prstGeom>
                <a:ln w="3180" cap="flat" cmpd="sng" algn="ctr">
                  <a:solidFill>
                    <a:srgbClr val="5E00D4">
                      <a:alpha val="40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3" name="直接连接符 1932"/>
                <p:cNvCxnSpPr>
                  <a:cxnSpLocks noChangeAspect="1"/>
                </p:cNvCxnSpPr>
                <p:nvPr/>
              </p:nvCxnSpPr>
              <p:spPr>
                <a:xfrm flipV="1">
                  <a:off x="7934308" y="2230410"/>
                  <a:ext cx="0" cy="4610100"/>
                </a:xfrm>
                <a:prstGeom prst="line">
                  <a:avLst/>
                </a:prstGeom>
                <a:ln w="3207" cap="flat" cmpd="sng" algn="ctr">
                  <a:solidFill>
                    <a:srgbClr val="5100B6">
                      <a:alpha val="28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4" name="直接连接符 1933"/>
                <p:cNvCxnSpPr>
                  <a:cxnSpLocks noChangeAspect="1"/>
                </p:cNvCxnSpPr>
                <p:nvPr/>
              </p:nvCxnSpPr>
              <p:spPr>
                <a:xfrm flipV="1">
                  <a:off x="8162908" y="3843310"/>
                  <a:ext cx="0" cy="2997200"/>
                </a:xfrm>
                <a:prstGeom prst="line">
                  <a:avLst/>
                </a:prstGeom>
                <a:ln w="3235" cap="flat" cmpd="sng" algn="ctr">
                  <a:solidFill>
                    <a:srgbClr val="6400E0">
                      <a:alpha val="24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5" name="直接连接符 1934"/>
                <p:cNvCxnSpPr>
                  <a:cxnSpLocks noChangeAspect="1"/>
                </p:cNvCxnSpPr>
                <p:nvPr/>
              </p:nvCxnSpPr>
              <p:spPr>
                <a:xfrm flipV="1">
                  <a:off x="7159608" y="3944911"/>
                  <a:ext cx="0" cy="2895599"/>
                </a:xfrm>
                <a:prstGeom prst="line">
                  <a:avLst/>
                </a:prstGeom>
                <a:ln w="3263" cap="flat" cmpd="sng" algn="ctr">
                  <a:solidFill>
                    <a:srgbClr val="6500E4">
                      <a:alpha val="52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6" name="直接连接符 1935"/>
                <p:cNvCxnSpPr>
                  <a:cxnSpLocks noChangeAspect="1"/>
                </p:cNvCxnSpPr>
                <p:nvPr/>
              </p:nvCxnSpPr>
              <p:spPr>
                <a:xfrm flipV="1">
                  <a:off x="4378308" y="2878110"/>
                  <a:ext cx="0" cy="3962400"/>
                </a:xfrm>
                <a:prstGeom prst="line">
                  <a:avLst/>
                </a:prstGeom>
                <a:ln w="3291" cap="flat" cmpd="sng" algn="ctr">
                  <a:solidFill>
                    <a:srgbClr val="5B00CC">
                      <a:alpha val="39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7" name="直接连接符 1936"/>
                <p:cNvCxnSpPr>
                  <a:cxnSpLocks noChangeAspect="1"/>
                </p:cNvCxnSpPr>
                <p:nvPr/>
              </p:nvCxnSpPr>
              <p:spPr>
                <a:xfrm flipV="1">
                  <a:off x="5216508" y="3589309"/>
                  <a:ext cx="0" cy="3251201"/>
                </a:xfrm>
                <a:prstGeom prst="line">
                  <a:avLst/>
                </a:prstGeom>
                <a:ln w="3319" cap="flat" cmpd="sng" algn="ctr">
                  <a:solidFill>
                    <a:srgbClr val="4C00AC">
                      <a:alpha val="74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8" name="直接连接符 1937"/>
                <p:cNvCxnSpPr>
                  <a:cxnSpLocks noChangeAspect="1"/>
                </p:cNvCxnSpPr>
                <p:nvPr/>
              </p:nvCxnSpPr>
              <p:spPr>
                <a:xfrm flipV="1">
                  <a:off x="3832208" y="2928909"/>
                  <a:ext cx="0" cy="3911601"/>
                </a:xfrm>
                <a:prstGeom prst="line">
                  <a:avLst/>
                </a:prstGeom>
                <a:ln w="3346" cap="flat" cmpd="sng" algn="ctr">
                  <a:solidFill>
                    <a:srgbClr val="6500E2">
                      <a:alpha val="33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9" name="直接连接符 1938"/>
                <p:cNvCxnSpPr>
                  <a:cxnSpLocks noChangeAspect="1"/>
                </p:cNvCxnSpPr>
                <p:nvPr/>
              </p:nvCxnSpPr>
              <p:spPr>
                <a:xfrm flipV="1">
                  <a:off x="6562708" y="3449610"/>
                  <a:ext cx="0" cy="3390899"/>
                </a:xfrm>
                <a:prstGeom prst="line">
                  <a:avLst/>
                </a:prstGeom>
                <a:ln w="3374" cap="flat" cmpd="sng" algn="ctr">
                  <a:solidFill>
                    <a:srgbClr val="5400BC">
                      <a:alpha val="46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0" name="直接连接符 1939"/>
                <p:cNvCxnSpPr>
                  <a:cxnSpLocks noChangeAspect="1"/>
                </p:cNvCxnSpPr>
                <p:nvPr/>
              </p:nvCxnSpPr>
              <p:spPr>
                <a:xfrm flipV="1">
                  <a:off x="2803508" y="2179610"/>
                  <a:ext cx="0" cy="4660900"/>
                </a:xfrm>
                <a:prstGeom prst="line">
                  <a:avLst/>
                </a:prstGeom>
                <a:ln w="3402" cap="flat" cmpd="sng" algn="ctr">
                  <a:solidFill>
                    <a:srgbClr val="6900EC">
                      <a:alpha val="31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1" name="直接连接符 1940"/>
                <p:cNvCxnSpPr>
                  <a:cxnSpLocks noChangeAspect="1"/>
                </p:cNvCxnSpPr>
                <p:nvPr/>
              </p:nvCxnSpPr>
              <p:spPr>
                <a:xfrm flipV="1">
                  <a:off x="6067408" y="3919509"/>
                  <a:ext cx="0" cy="2921001"/>
                </a:xfrm>
                <a:prstGeom prst="line">
                  <a:avLst/>
                </a:prstGeom>
                <a:ln w="3430" cap="flat" cmpd="sng" algn="ctr">
                  <a:solidFill>
                    <a:srgbClr val="4900AE">
                      <a:alpha val="24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2" name="直接连接符 1941"/>
                <p:cNvCxnSpPr>
                  <a:cxnSpLocks noChangeAspect="1"/>
                </p:cNvCxnSpPr>
                <p:nvPr/>
              </p:nvCxnSpPr>
              <p:spPr>
                <a:xfrm flipV="1">
                  <a:off x="5051408" y="4084609"/>
                  <a:ext cx="0" cy="2755901"/>
                </a:xfrm>
                <a:prstGeom prst="line">
                  <a:avLst/>
                </a:prstGeom>
                <a:ln w="3458" cap="flat" cmpd="sng" algn="ctr">
                  <a:solidFill>
                    <a:srgbClr val="5200B8">
                      <a:alpha val="87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3" name="直接连接符 1942"/>
                <p:cNvCxnSpPr>
                  <a:cxnSpLocks noChangeAspect="1"/>
                </p:cNvCxnSpPr>
                <p:nvPr/>
              </p:nvCxnSpPr>
              <p:spPr>
                <a:xfrm flipV="1">
                  <a:off x="12036408" y="2840010"/>
                  <a:ext cx="0" cy="4000500"/>
                </a:xfrm>
                <a:prstGeom prst="line">
                  <a:avLst/>
                </a:prstGeom>
                <a:ln w="3486" cap="flat" cmpd="sng" algn="ctr">
                  <a:solidFill>
                    <a:srgbClr val="5C00CE">
                      <a:alpha val="99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4" name="直接连接符 1943"/>
                <p:cNvCxnSpPr>
                  <a:cxnSpLocks noChangeAspect="1"/>
                </p:cNvCxnSpPr>
                <p:nvPr/>
              </p:nvCxnSpPr>
              <p:spPr>
                <a:xfrm flipV="1">
                  <a:off x="7261208" y="4033810"/>
                  <a:ext cx="0" cy="2806700"/>
                </a:xfrm>
                <a:prstGeom prst="line">
                  <a:avLst/>
                </a:prstGeom>
                <a:ln w="3513" cap="flat" cmpd="sng" algn="ctr">
                  <a:solidFill>
                    <a:srgbClr val="4E00B0">
                      <a:alpha val="8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5" name="直接连接符 1944"/>
                <p:cNvCxnSpPr>
                  <a:cxnSpLocks noChangeAspect="1"/>
                </p:cNvCxnSpPr>
                <p:nvPr/>
              </p:nvCxnSpPr>
              <p:spPr>
                <a:xfrm flipV="1">
                  <a:off x="3032108" y="3602011"/>
                  <a:ext cx="0" cy="3238499"/>
                </a:xfrm>
                <a:prstGeom prst="line">
                  <a:avLst/>
                </a:prstGeom>
                <a:ln w="3541" cap="flat" cmpd="sng" algn="ctr">
                  <a:solidFill>
                    <a:srgbClr val="5700C4">
                      <a:alpha val="48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6" name="直接连接符 1945"/>
                <p:cNvCxnSpPr>
                  <a:cxnSpLocks noChangeAspect="1"/>
                </p:cNvCxnSpPr>
                <p:nvPr/>
              </p:nvCxnSpPr>
              <p:spPr>
                <a:xfrm flipV="1">
                  <a:off x="11718908" y="4110011"/>
                  <a:ext cx="0" cy="2730499"/>
                </a:xfrm>
                <a:prstGeom prst="line">
                  <a:avLst/>
                </a:prstGeom>
                <a:ln w="3569" cap="flat" cmpd="sng" algn="ctr">
                  <a:solidFill>
                    <a:srgbClr val="4900AE">
                      <a:alpha val="16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7" name="直接连接符 1946"/>
                <p:cNvCxnSpPr>
                  <a:cxnSpLocks noChangeAspect="1"/>
                </p:cNvCxnSpPr>
                <p:nvPr/>
              </p:nvCxnSpPr>
              <p:spPr>
                <a:xfrm flipV="1">
                  <a:off x="10690208" y="2192310"/>
                  <a:ext cx="0" cy="4648200"/>
                </a:xfrm>
                <a:prstGeom prst="line">
                  <a:avLst/>
                </a:prstGeom>
                <a:ln w="3597" cap="flat" cmpd="sng" algn="ctr">
                  <a:solidFill>
                    <a:srgbClr val="6000D8">
                      <a:alpha val="20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8" name="直接连接符 1947"/>
                <p:cNvCxnSpPr>
                  <a:cxnSpLocks noChangeAspect="1"/>
                </p:cNvCxnSpPr>
                <p:nvPr/>
              </p:nvCxnSpPr>
              <p:spPr>
                <a:xfrm flipV="1">
                  <a:off x="3514708" y="2573309"/>
                  <a:ext cx="0" cy="4267200"/>
                </a:xfrm>
                <a:prstGeom prst="line">
                  <a:avLst/>
                </a:prstGeom>
                <a:ln w="3625" cap="flat" cmpd="sng" algn="ctr">
                  <a:solidFill>
                    <a:srgbClr val="4E00B0">
                      <a:alpha val="50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9" name="直接连接符 1948"/>
                <p:cNvCxnSpPr>
                  <a:cxnSpLocks noChangeAspect="1"/>
                </p:cNvCxnSpPr>
                <p:nvPr/>
              </p:nvCxnSpPr>
              <p:spPr>
                <a:xfrm flipV="1">
                  <a:off x="1431908" y="2509810"/>
                  <a:ext cx="0" cy="4330700"/>
                </a:xfrm>
                <a:prstGeom prst="line">
                  <a:avLst/>
                </a:prstGeom>
                <a:ln w="3652" cap="flat" cmpd="sng" algn="ctr">
                  <a:solidFill>
                    <a:srgbClr val="6900EC">
                      <a:alpha val="21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0" name="直接连接符 1949"/>
                <p:cNvCxnSpPr>
                  <a:cxnSpLocks noChangeAspect="1"/>
                </p:cNvCxnSpPr>
                <p:nvPr/>
              </p:nvCxnSpPr>
              <p:spPr>
                <a:xfrm flipV="1">
                  <a:off x="4340208" y="3792510"/>
                  <a:ext cx="0" cy="3048000"/>
                </a:xfrm>
                <a:prstGeom prst="line">
                  <a:avLst/>
                </a:prstGeom>
                <a:ln w="3680" cap="flat" cmpd="sng" algn="ctr">
                  <a:solidFill>
                    <a:srgbClr val="6500E2">
                      <a:alpha val="30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1" name="直接连接符 1950"/>
                <p:cNvCxnSpPr>
                  <a:cxnSpLocks noChangeAspect="1"/>
                </p:cNvCxnSpPr>
                <p:nvPr/>
              </p:nvCxnSpPr>
              <p:spPr>
                <a:xfrm flipV="1">
                  <a:off x="11528408" y="3424209"/>
                  <a:ext cx="0" cy="3416301"/>
                </a:xfrm>
                <a:prstGeom prst="line">
                  <a:avLst/>
                </a:prstGeom>
                <a:ln w="3708" cap="flat" cmpd="sng" algn="ctr">
                  <a:solidFill>
                    <a:srgbClr val="5700C4">
                      <a:alpha val="38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2" name="直接连接符 1951"/>
                <p:cNvCxnSpPr>
                  <a:cxnSpLocks noChangeAspect="1"/>
                </p:cNvCxnSpPr>
                <p:nvPr/>
              </p:nvCxnSpPr>
              <p:spPr>
                <a:xfrm flipV="1">
                  <a:off x="2320908" y="3614711"/>
                  <a:ext cx="0" cy="3225799"/>
                </a:xfrm>
                <a:prstGeom prst="line">
                  <a:avLst/>
                </a:prstGeom>
                <a:ln w="3736" cap="flat" cmpd="sng" algn="ctr">
                  <a:solidFill>
                    <a:srgbClr val="6400E0">
                      <a:alpha val="35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3" name="直接连接符 1952"/>
                <p:cNvCxnSpPr>
                  <a:cxnSpLocks noChangeAspect="1"/>
                </p:cNvCxnSpPr>
                <p:nvPr/>
              </p:nvCxnSpPr>
              <p:spPr>
                <a:xfrm flipV="1">
                  <a:off x="7654908" y="2332010"/>
                  <a:ext cx="0" cy="4508500"/>
                </a:xfrm>
                <a:prstGeom prst="line">
                  <a:avLst/>
                </a:prstGeom>
                <a:ln w="3764" cap="flat" cmpd="sng" algn="ctr">
                  <a:solidFill>
                    <a:srgbClr val="6800EA">
                      <a:alpha val="98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4" name="直接连接符 1953"/>
                <p:cNvCxnSpPr>
                  <a:cxnSpLocks noChangeAspect="1"/>
                </p:cNvCxnSpPr>
                <p:nvPr/>
              </p:nvCxnSpPr>
              <p:spPr>
                <a:xfrm flipV="1">
                  <a:off x="631808" y="2624110"/>
                  <a:ext cx="0" cy="4216399"/>
                </a:xfrm>
                <a:prstGeom prst="line">
                  <a:avLst/>
                </a:prstGeom>
                <a:ln w="3791" cap="flat" cmpd="sng" algn="ctr">
                  <a:solidFill>
                    <a:srgbClr val="5F00D6">
                      <a:alpha val="38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5" name="直接连接符 1954"/>
                <p:cNvCxnSpPr>
                  <a:cxnSpLocks noChangeAspect="1"/>
                </p:cNvCxnSpPr>
                <p:nvPr/>
              </p:nvCxnSpPr>
              <p:spPr>
                <a:xfrm flipV="1">
                  <a:off x="1304908" y="3462310"/>
                  <a:ext cx="0" cy="3378200"/>
                </a:xfrm>
                <a:prstGeom prst="line">
                  <a:avLst/>
                </a:prstGeom>
                <a:ln w="3819" cap="flat" cmpd="sng" algn="ctr">
                  <a:solidFill>
                    <a:srgbClr val="4900AE">
                      <a:alpha val="2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6" name="直接连接符 1955"/>
                <p:cNvCxnSpPr>
                  <a:cxnSpLocks noChangeAspect="1"/>
                </p:cNvCxnSpPr>
                <p:nvPr/>
              </p:nvCxnSpPr>
              <p:spPr>
                <a:xfrm flipV="1">
                  <a:off x="7210408" y="3132110"/>
                  <a:ext cx="0" cy="3708400"/>
                </a:xfrm>
                <a:prstGeom prst="line">
                  <a:avLst/>
                </a:prstGeom>
                <a:ln w="3847" cap="flat" cmpd="sng" algn="ctr">
                  <a:solidFill>
                    <a:srgbClr val="5E00D4">
                      <a:alpha val="17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7" name="直接连接符 1956"/>
                <p:cNvCxnSpPr>
                  <a:cxnSpLocks noChangeAspect="1"/>
                </p:cNvCxnSpPr>
                <p:nvPr/>
              </p:nvCxnSpPr>
              <p:spPr>
                <a:xfrm flipV="1">
                  <a:off x="6130908" y="3767111"/>
                  <a:ext cx="0" cy="3073399"/>
                </a:xfrm>
                <a:prstGeom prst="line">
                  <a:avLst/>
                </a:prstGeom>
                <a:ln w="3875" cap="flat" cmpd="sng" algn="ctr">
                  <a:solidFill>
                    <a:srgbClr val="6500E2">
                      <a:alpha val="90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8" name="直接连接符 1957"/>
                <p:cNvCxnSpPr>
                  <a:cxnSpLocks noChangeAspect="1"/>
                </p:cNvCxnSpPr>
                <p:nvPr/>
              </p:nvCxnSpPr>
              <p:spPr>
                <a:xfrm flipV="1">
                  <a:off x="2968608" y="3830610"/>
                  <a:ext cx="0" cy="3009900"/>
                </a:xfrm>
                <a:prstGeom prst="line">
                  <a:avLst/>
                </a:prstGeom>
                <a:ln w="3903" cap="flat" cmpd="sng" algn="ctr">
                  <a:solidFill>
                    <a:srgbClr val="5400BE">
                      <a:alpha val="36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9" name="直接连接符 1958"/>
                <p:cNvCxnSpPr>
                  <a:cxnSpLocks noChangeAspect="1"/>
                </p:cNvCxnSpPr>
                <p:nvPr/>
              </p:nvCxnSpPr>
              <p:spPr>
                <a:xfrm flipV="1">
                  <a:off x="2994008" y="2027210"/>
                  <a:ext cx="0" cy="4813300"/>
                </a:xfrm>
                <a:prstGeom prst="line">
                  <a:avLst/>
                </a:prstGeom>
                <a:ln w="3931" cap="flat" cmpd="sng" algn="ctr">
                  <a:solidFill>
                    <a:srgbClr val="6400E0">
                      <a:alpha val="57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0" name="直接连接符 1959"/>
                <p:cNvCxnSpPr>
                  <a:cxnSpLocks noChangeAspect="1"/>
                </p:cNvCxnSpPr>
                <p:nvPr/>
              </p:nvCxnSpPr>
              <p:spPr>
                <a:xfrm flipV="1">
                  <a:off x="7769208" y="3551210"/>
                  <a:ext cx="0" cy="3289300"/>
                </a:xfrm>
                <a:prstGeom prst="line">
                  <a:avLst/>
                </a:prstGeom>
                <a:ln w="3958" cap="flat" cmpd="sng" algn="ctr">
                  <a:solidFill>
                    <a:srgbClr val="6500E2">
                      <a:alpha val="75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1" name="直接连接符 1960"/>
                <p:cNvCxnSpPr>
                  <a:cxnSpLocks noChangeAspect="1"/>
                </p:cNvCxnSpPr>
                <p:nvPr/>
              </p:nvCxnSpPr>
              <p:spPr>
                <a:xfrm flipV="1">
                  <a:off x="9178908" y="3995710"/>
                  <a:ext cx="0" cy="2844800"/>
                </a:xfrm>
                <a:prstGeom prst="line">
                  <a:avLst/>
                </a:prstGeom>
                <a:ln w="3986" cap="flat" cmpd="sng" algn="ctr">
                  <a:solidFill>
                    <a:srgbClr val="5900C8">
                      <a:alpha val="26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2" name="直接连接符 1961"/>
                <p:cNvCxnSpPr>
                  <a:cxnSpLocks noChangeAspect="1"/>
                </p:cNvCxnSpPr>
                <p:nvPr/>
              </p:nvCxnSpPr>
              <p:spPr>
                <a:xfrm flipV="1">
                  <a:off x="771508" y="3271809"/>
                  <a:ext cx="0" cy="3568701"/>
                </a:xfrm>
                <a:prstGeom prst="line">
                  <a:avLst/>
                </a:prstGeom>
                <a:ln w="4014" cap="flat" cmpd="sng" algn="ctr">
                  <a:solidFill>
                    <a:srgbClr val="5400BE">
                      <a:alpha val="75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3" name="直接连接符 1962"/>
                <p:cNvCxnSpPr>
                  <a:cxnSpLocks noChangeAspect="1"/>
                </p:cNvCxnSpPr>
                <p:nvPr/>
              </p:nvCxnSpPr>
              <p:spPr>
                <a:xfrm flipV="1">
                  <a:off x="2066908" y="2344710"/>
                  <a:ext cx="0" cy="4495800"/>
                </a:xfrm>
                <a:prstGeom prst="line">
                  <a:avLst/>
                </a:prstGeom>
                <a:ln w="4042" cap="flat" cmpd="sng" algn="ctr">
                  <a:solidFill>
                    <a:srgbClr val="6100DA">
                      <a:alpha val="16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4" name="直接连接符 1963"/>
                <p:cNvCxnSpPr>
                  <a:cxnSpLocks noChangeAspect="1"/>
                </p:cNvCxnSpPr>
                <p:nvPr/>
              </p:nvCxnSpPr>
              <p:spPr>
                <a:xfrm flipV="1">
                  <a:off x="7820008" y="3690910"/>
                  <a:ext cx="0" cy="3149600"/>
                </a:xfrm>
                <a:prstGeom prst="line">
                  <a:avLst/>
                </a:prstGeom>
                <a:ln w="4070" cap="flat" cmpd="sng" algn="ctr">
                  <a:solidFill>
                    <a:srgbClr val="5900C8">
                      <a:alpha val="29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5" name="直接连接符 1964"/>
                <p:cNvCxnSpPr>
                  <a:cxnSpLocks noChangeAspect="1"/>
                </p:cNvCxnSpPr>
                <p:nvPr/>
              </p:nvCxnSpPr>
              <p:spPr>
                <a:xfrm flipV="1">
                  <a:off x="3387708" y="3881410"/>
                  <a:ext cx="0" cy="2959100"/>
                </a:xfrm>
                <a:prstGeom prst="line">
                  <a:avLst/>
                </a:prstGeom>
                <a:ln w="4097" cap="flat" cmpd="sng" algn="ctr">
                  <a:solidFill>
                    <a:srgbClr val="5800C6">
                      <a:alpha val="29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6" name="直接连接符 1965"/>
                <p:cNvCxnSpPr>
                  <a:cxnSpLocks noChangeAspect="1"/>
                </p:cNvCxnSpPr>
                <p:nvPr/>
              </p:nvCxnSpPr>
              <p:spPr>
                <a:xfrm flipV="1">
                  <a:off x="3946508" y="2039910"/>
                  <a:ext cx="0" cy="4800600"/>
                </a:xfrm>
                <a:prstGeom prst="line">
                  <a:avLst/>
                </a:prstGeom>
                <a:ln w="4125" cap="flat" cmpd="sng" algn="ctr">
                  <a:solidFill>
                    <a:srgbClr val="4F00B2">
                      <a:alpha val="4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7" name="直接连接符 1966"/>
                <p:cNvCxnSpPr>
                  <a:cxnSpLocks noChangeAspect="1"/>
                </p:cNvCxnSpPr>
                <p:nvPr/>
              </p:nvCxnSpPr>
              <p:spPr>
                <a:xfrm flipV="1">
                  <a:off x="2219308" y="2382810"/>
                  <a:ext cx="0" cy="4457700"/>
                </a:xfrm>
                <a:prstGeom prst="line">
                  <a:avLst/>
                </a:prstGeom>
                <a:ln w="4153" cap="flat" cmpd="sng" algn="ctr">
                  <a:solidFill>
                    <a:srgbClr val="4E00B0">
                      <a:alpha val="16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8" name="直接连接符 1967"/>
                <p:cNvCxnSpPr>
                  <a:cxnSpLocks noChangeAspect="1"/>
                </p:cNvCxnSpPr>
                <p:nvPr/>
              </p:nvCxnSpPr>
              <p:spPr>
                <a:xfrm flipV="1">
                  <a:off x="3082908" y="2090709"/>
                  <a:ext cx="0" cy="4749801"/>
                </a:xfrm>
                <a:prstGeom prst="line">
                  <a:avLst/>
                </a:prstGeom>
                <a:ln w="4181" cap="flat" cmpd="sng" algn="ctr">
                  <a:solidFill>
                    <a:srgbClr val="5700C4">
                      <a:alpha val="79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9" name="直接连接符 1968"/>
                <p:cNvCxnSpPr>
                  <a:cxnSpLocks noChangeAspect="1"/>
                </p:cNvCxnSpPr>
                <p:nvPr/>
              </p:nvCxnSpPr>
              <p:spPr>
                <a:xfrm flipV="1">
                  <a:off x="6143608" y="2535210"/>
                  <a:ext cx="0" cy="4305300"/>
                </a:xfrm>
                <a:prstGeom prst="line">
                  <a:avLst/>
                </a:prstGeom>
                <a:ln w="4209" cap="flat" cmpd="sng" algn="ctr">
                  <a:solidFill>
                    <a:srgbClr val="5500C0">
                      <a:alpha val="57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0" name="直接连接符 1969"/>
                <p:cNvCxnSpPr>
                  <a:cxnSpLocks noChangeAspect="1"/>
                </p:cNvCxnSpPr>
                <p:nvPr/>
              </p:nvCxnSpPr>
              <p:spPr>
                <a:xfrm flipV="1">
                  <a:off x="4962508" y="3792510"/>
                  <a:ext cx="0" cy="3048000"/>
                </a:xfrm>
                <a:prstGeom prst="line">
                  <a:avLst/>
                </a:prstGeom>
                <a:ln w="4236" cap="flat" cmpd="sng" algn="ctr">
                  <a:solidFill>
                    <a:srgbClr val="5A00CA">
                      <a:alpha val="61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1" name="直接连接符 1970"/>
                <p:cNvCxnSpPr>
                  <a:cxnSpLocks noChangeAspect="1"/>
                </p:cNvCxnSpPr>
                <p:nvPr/>
              </p:nvCxnSpPr>
              <p:spPr>
                <a:xfrm flipV="1">
                  <a:off x="10169508" y="2751109"/>
                  <a:ext cx="0" cy="4089401"/>
                </a:xfrm>
                <a:prstGeom prst="line">
                  <a:avLst/>
                </a:prstGeom>
                <a:ln w="4264" cap="flat" cmpd="sng" algn="ctr">
                  <a:solidFill>
                    <a:srgbClr val="6000D8">
                      <a:alpha val="65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2" name="直接连接符 1971"/>
                <p:cNvCxnSpPr>
                  <a:cxnSpLocks noChangeAspect="1"/>
                </p:cNvCxnSpPr>
                <p:nvPr/>
              </p:nvCxnSpPr>
              <p:spPr>
                <a:xfrm flipV="1">
                  <a:off x="6384908" y="2205010"/>
                  <a:ext cx="0" cy="4635500"/>
                </a:xfrm>
                <a:prstGeom prst="line">
                  <a:avLst/>
                </a:prstGeom>
                <a:ln w="4292" cap="flat" cmpd="sng" algn="ctr">
                  <a:solidFill>
                    <a:srgbClr val="5000B4">
                      <a:alpha val="3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3" name="直接连接符 1972"/>
                <p:cNvCxnSpPr>
                  <a:cxnSpLocks noChangeAspect="1"/>
                </p:cNvCxnSpPr>
                <p:nvPr/>
              </p:nvCxnSpPr>
              <p:spPr>
                <a:xfrm flipV="1">
                  <a:off x="3108308" y="3551210"/>
                  <a:ext cx="0" cy="3289300"/>
                </a:xfrm>
                <a:prstGeom prst="line">
                  <a:avLst/>
                </a:prstGeom>
                <a:ln w="4320" cap="flat" cmpd="sng" algn="ctr">
                  <a:solidFill>
                    <a:srgbClr val="4900AE">
                      <a:alpha val="25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4" name="直接连接符 1973"/>
                <p:cNvCxnSpPr>
                  <a:cxnSpLocks noChangeAspect="1"/>
                </p:cNvCxnSpPr>
                <p:nvPr/>
              </p:nvCxnSpPr>
              <p:spPr>
                <a:xfrm flipV="1">
                  <a:off x="7667608" y="3106709"/>
                  <a:ext cx="0" cy="3733801"/>
                </a:xfrm>
                <a:prstGeom prst="line">
                  <a:avLst/>
                </a:prstGeom>
                <a:ln w="4348" cap="flat" cmpd="sng" algn="ctr">
                  <a:solidFill>
                    <a:srgbClr val="6100DA">
                      <a:alpha val="4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5" name="直接连接符 1974"/>
                <p:cNvCxnSpPr>
                  <a:cxnSpLocks noChangeAspect="1"/>
                </p:cNvCxnSpPr>
                <p:nvPr/>
              </p:nvCxnSpPr>
              <p:spPr>
                <a:xfrm flipV="1">
                  <a:off x="3616308" y="2954310"/>
                  <a:ext cx="0" cy="3886199"/>
                </a:xfrm>
                <a:prstGeom prst="line">
                  <a:avLst/>
                </a:prstGeom>
                <a:ln w="4375" cap="flat" cmpd="sng" algn="ctr">
                  <a:solidFill>
                    <a:srgbClr val="6900EC">
                      <a:alpha val="39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6" name="直接连接符 1975"/>
                <p:cNvCxnSpPr>
                  <a:cxnSpLocks noChangeAspect="1"/>
                </p:cNvCxnSpPr>
                <p:nvPr/>
              </p:nvCxnSpPr>
              <p:spPr>
                <a:xfrm flipV="1">
                  <a:off x="2651108" y="2624110"/>
                  <a:ext cx="0" cy="4216399"/>
                </a:xfrm>
                <a:prstGeom prst="line">
                  <a:avLst/>
                </a:prstGeom>
                <a:ln w="4403" cap="flat" cmpd="sng" algn="ctr">
                  <a:solidFill>
                    <a:srgbClr val="6500E2">
                      <a:alpha val="1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7" name="直接连接符 1976"/>
                <p:cNvCxnSpPr>
                  <a:cxnSpLocks noChangeAspect="1"/>
                </p:cNvCxnSpPr>
                <p:nvPr/>
              </p:nvCxnSpPr>
              <p:spPr>
                <a:xfrm flipV="1">
                  <a:off x="288908" y="3919509"/>
                  <a:ext cx="0" cy="2921001"/>
                </a:xfrm>
                <a:prstGeom prst="line">
                  <a:avLst/>
                </a:prstGeom>
                <a:ln w="4431" cap="flat" cmpd="sng" algn="ctr">
                  <a:solidFill>
                    <a:srgbClr val="5800C6">
                      <a:alpha val="24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8" name="直接连接符 1977"/>
                <p:cNvCxnSpPr>
                  <a:cxnSpLocks noChangeAspect="1"/>
                </p:cNvCxnSpPr>
                <p:nvPr/>
              </p:nvCxnSpPr>
              <p:spPr>
                <a:xfrm flipV="1">
                  <a:off x="1597008" y="2890810"/>
                  <a:ext cx="0" cy="3949700"/>
                </a:xfrm>
                <a:prstGeom prst="line">
                  <a:avLst/>
                </a:prstGeom>
                <a:ln w="4459" cap="flat" cmpd="sng" algn="ctr">
                  <a:solidFill>
                    <a:srgbClr val="5F00D6">
                      <a:alpha val="91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9" name="直接连接符 1978"/>
                <p:cNvCxnSpPr>
                  <a:cxnSpLocks noChangeAspect="1"/>
                </p:cNvCxnSpPr>
                <p:nvPr/>
              </p:nvCxnSpPr>
              <p:spPr>
                <a:xfrm flipV="1">
                  <a:off x="7921608" y="2763809"/>
                  <a:ext cx="0" cy="4076701"/>
                </a:xfrm>
                <a:prstGeom prst="line">
                  <a:avLst/>
                </a:prstGeom>
                <a:ln w="4487" cap="flat" cmpd="sng" algn="ctr">
                  <a:solidFill>
                    <a:srgbClr val="4C00AC">
                      <a:alpha val="86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0" name="直接连接符 1979"/>
                <p:cNvCxnSpPr>
                  <a:cxnSpLocks noChangeAspect="1"/>
                </p:cNvCxnSpPr>
                <p:nvPr/>
              </p:nvCxnSpPr>
              <p:spPr>
                <a:xfrm flipV="1">
                  <a:off x="9686908" y="2547910"/>
                  <a:ext cx="0" cy="4292600"/>
                </a:xfrm>
                <a:prstGeom prst="line">
                  <a:avLst/>
                </a:prstGeom>
                <a:ln w="4515" cap="flat" cmpd="sng" algn="ctr">
                  <a:solidFill>
                    <a:srgbClr val="6200DC">
                      <a:alpha val="9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1" name="直接连接符 1980"/>
                <p:cNvCxnSpPr>
                  <a:cxnSpLocks noChangeAspect="1"/>
                </p:cNvCxnSpPr>
                <p:nvPr/>
              </p:nvCxnSpPr>
              <p:spPr>
                <a:xfrm flipV="1">
                  <a:off x="7197708" y="2255809"/>
                  <a:ext cx="0" cy="4584701"/>
                </a:xfrm>
                <a:prstGeom prst="line">
                  <a:avLst/>
                </a:prstGeom>
                <a:ln w="4542" cap="flat" cmpd="sng" algn="ctr">
                  <a:solidFill>
                    <a:srgbClr val="5C00CE">
                      <a:alpha val="18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2" name="直接连接符 1981"/>
                <p:cNvCxnSpPr>
                  <a:cxnSpLocks noChangeAspect="1"/>
                </p:cNvCxnSpPr>
                <p:nvPr/>
              </p:nvCxnSpPr>
              <p:spPr>
                <a:xfrm flipV="1">
                  <a:off x="6321408" y="2497110"/>
                  <a:ext cx="0" cy="4343400"/>
                </a:xfrm>
                <a:prstGeom prst="line">
                  <a:avLst/>
                </a:prstGeom>
                <a:ln w="4570" cap="flat" cmpd="sng" algn="ctr">
                  <a:solidFill>
                    <a:srgbClr val="5200B8">
                      <a:alpha val="4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3" name="直接连接符 1982"/>
                <p:cNvCxnSpPr>
                  <a:cxnSpLocks noChangeAspect="1"/>
                </p:cNvCxnSpPr>
                <p:nvPr/>
              </p:nvCxnSpPr>
              <p:spPr>
                <a:xfrm flipV="1">
                  <a:off x="5292708" y="2306610"/>
                  <a:ext cx="0" cy="4533900"/>
                </a:xfrm>
                <a:prstGeom prst="line">
                  <a:avLst/>
                </a:prstGeom>
                <a:ln w="4598" cap="flat" cmpd="sng" algn="ctr">
                  <a:solidFill>
                    <a:srgbClr val="6900EC">
                      <a:alpha val="89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4" name="直接连接符 1983"/>
                <p:cNvCxnSpPr>
                  <a:cxnSpLocks noChangeAspect="1"/>
                </p:cNvCxnSpPr>
                <p:nvPr/>
              </p:nvCxnSpPr>
              <p:spPr>
                <a:xfrm flipV="1">
                  <a:off x="1393808" y="2814610"/>
                  <a:ext cx="0" cy="4025900"/>
                </a:xfrm>
                <a:prstGeom prst="line">
                  <a:avLst/>
                </a:prstGeom>
                <a:ln w="4626" cap="flat" cmpd="sng" algn="ctr">
                  <a:solidFill>
                    <a:srgbClr val="5100B6">
                      <a:alpha val="79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5" name="直接连接符 1984"/>
                <p:cNvCxnSpPr>
                  <a:cxnSpLocks noChangeAspect="1"/>
                </p:cNvCxnSpPr>
                <p:nvPr/>
              </p:nvCxnSpPr>
              <p:spPr>
                <a:xfrm flipV="1">
                  <a:off x="4238608" y="4122710"/>
                  <a:ext cx="0" cy="2717800"/>
                </a:xfrm>
                <a:prstGeom prst="line">
                  <a:avLst/>
                </a:prstGeom>
                <a:ln w="4654" cap="flat" cmpd="sng" algn="ctr">
                  <a:solidFill>
                    <a:srgbClr val="5800C6">
                      <a:alpha val="22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6" name="直接连接符 1985"/>
                <p:cNvCxnSpPr>
                  <a:cxnSpLocks noChangeAspect="1"/>
                </p:cNvCxnSpPr>
                <p:nvPr/>
              </p:nvCxnSpPr>
              <p:spPr>
                <a:xfrm flipV="1">
                  <a:off x="9001108" y="2154210"/>
                  <a:ext cx="0" cy="4686300"/>
                </a:xfrm>
                <a:prstGeom prst="line">
                  <a:avLst/>
                </a:prstGeom>
                <a:ln w="4681" cap="flat" cmpd="sng" algn="ctr">
                  <a:solidFill>
                    <a:srgbClr val="5600C2">
                      <a:alpha val="29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7" name="直接连接符 1986"/>
                <p:cNvCxnSpPr>
                  <a:cxnSpLocks noChangeAspect="1"/>
                </p:cNvCxnSpPr>
                <p:nvPr/>
              </p:nvCxnSpPr>
              <p:spPr>
                <a:xfrm flipV="1">
                  <a:off x="7007208" y="3640110"/>
                  <a:ext cx="0" cy="3200400"/>
                </a:xfrm>
                <a:prstGeom prst="line">
                  <a:avLst/>
                </a:prstGeom>
                <a:ln w="4709" cap="flat" cmpd="sng" algn="ctr">
                  <a:solidFill>
                    <a:srgbClr val="4900AE">
                      <a:alpha val="42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8" name="直接连接符 1987"/>
                <p:cNvCxnSpPr>
                  <a:cxnSpLocks noChangeAspect="1"/>
                </p:cNvCxnSpPr>
                <p:nvPr/>
              </p:nvCxnSpPr>
              <p:spPr>
                <a:xfrm flipV="1">
                  <a:off x="11160108" y="3411509"/>
                  <a:ext cx="0" cy="3429000"/>
                </a:xfrm>
                <a:prstGeom prst="line">
                  <a:avLst/>
                </a:prstGeom>
                <a:ln w="4737" cap="flat" cmpd="sng" algn="ctr">
                  <a:solidFill>
                    <a:srgbClr val="6200DC">
                      <a:alpha val="90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9" name="直接连接符 1988"/>
                <p:cNvCxnSpPr>
                  <a:cxnSpLocks noChangeAspect="1"/>
                </p:cNvCxnSpPr>
                <p:nvPr/>
              </p:nvCxnSpPr>
              <p:spPr>
                <a:xfrm flipV="1">
                  <a:off x="6283308" y="2433609"/>
                  <a:ext cx="0" cy="4406901"/>
                </a:xfrm>
                <a:prstGeom prst="line">
                  <a:avLst/>
                </a:prstGeom>
                <a:ln w="4765" cap="flat" cmpd="sng" algn="ctr">
                  <a:solidFill>
                    <a:srgbClr val="6500E4">
                      <a:alpha val="23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0" name="直接连接符 1989"/>
                <p:cNvCxnSpPr>
                  <a:cxnSpLocks noChangeAspect="1"/>
                </p:cNvCxnSpPr>
                <p:nvPr/>
              </p:nvCxnSpPr>
              <p:spPr>
                <a:xfrm flipV="1">
                  <a:off x="5940408" y="3792510"/>
                  <a:ext cx="0" cy="3048000"/>
                </a:xfrm>
                <a:prstGeom prst="line">
                  <a:avLst/>
                </a:prstGeom>
                <a:ln w="4793" cap="flat" cmpd="sng" algn="ctr">
                  <a:solidFill>
                    <a:srgbClr val="5900C8">
                      <a:alpha val="35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1" name="直接连接符 1990"/>
                <p:cNvCxnSpPr>
                  <a:cxnSpLocks noChangeAspect="1"/>
                </p:cNvCxnSpPr>
                <p:nvPr/>
              </p:nvCxnSpPr>
              <p:spPr>
                <a:xfrm flipV="1">
                  <a:off x="7108808" y="2128810"/>
                  <a:ext cx="0" cy="4711699"/>
                </a:xfrm>
                <a:prstGeom prst="line">
                  <a:avLst/>
                </a:prstGeom>
                <a:ln w="4820" cap="flat" cmpd="sng" algn="ctr">
                  <a:solidFill>
                    <a:srgbClr val="5D00D2">
                      <a:alpha val="49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2" name="直接连接符 1991"/>
                <p:cNvCxnSpPr>
                  <a:cxnSpLocks noChangeAspect="1"/>
                </p:cNvCxnSpPr>
                <p:nvPr/>
              </p:nvCxnSpPr>
              <p:spPr>
                <a:xfrm flipV="1">
                  <a:off x="7210408" y="4097309"/>
                  <a:ext cx="0" cy="2743201"/>
                </a:xfrm>
                <a:prstGeom prst="line">
                  <a:avLst/>
                </a:prstGeom>
                <a:ln w="4848" cap="flat" cmpd="sng" algn="ctr">
                  <a:solidFill>
                    <a:srgbClr val="5E00D4">
                      <a:alpha val="39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3" name="直接连接符 1992"/>
                <p:cNvCxnSpPr>
                  <a:cxnSpLocks noChangeAspect="1"/>
                </p:cNvCxnSpPr>
                <p:nvPr/>
              </p:nvCxnSpPr>
              <p:spPr>
                <a:xfrm flipV="1">
                  <a:off x="7756508" y="3449610"/>
                  <a:ext cx="0" cy="3390899"/>
                </a:xfrm>
                <a:prstGeom prst="line">
                  <a:avLst/>
                </a:prstGeom>
                <a:ln w="4876" cap="flat" cmpd="sng" algn="ctr">
                  <a:solidFill>
                    <a:srgbClr val="5200B8">
                      <a:alpha val="76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4" name="直接连接符 1993"/>
                <p:cNvCxnSpPr>
                  <a:cxnSpLocks noChangeAspect="1"/>
                </p:cNvCxnSpPr>
                <p:nvPr/>
              </p:nvCxnSpPr>
              <p:spPr>
                <a:xfrm flipV="1">
                  <a:off x="10423508" y="2255809"/>
                  <a:ext cx="0" cy="4584701"/>
                </a:xfrm>
                <a:prstGeom prst="line">
                  <a:avLst/>
                </a:prstGeom>
                <a:ln w="4904" cap="flat" cmpd="sng" algn="ctr">
                  <a:solidFill>
                    <a:srgbClr val="4900AE">
                      <a:alpha val="72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5" name="直接连接符 1994"/>
                <p:cNvCxnSpPr>
                  <a:cxnSpLocks noChangeAspect="1"/>
                </p:cNvCxnSpPr>
                <p:nvPr/>
              </p:nvCxnSpPr>
              <p:spPr>
                <a:xfrm flipV="1">
                  <a:off x="2625708" y="4122710"/>
                  <a:ext cx="0" cy="2717800"/>
                </a:xfrm>
                <a:prstGeom prst="line">
                  <a:avLst/>
                </a:prstGeom>
                <a:ln w="4932" cap="flat" cmpd="sng" algn="ctr">
                  <a:solidFill>
                    <a:srgbClr val="5900C8">
                      <a:alpha val="5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6" name="直接连接符 1995"/>
                <p:cNvCxnSpPr>
                  <a:cxnSpLocks noChangeAspect="1"/>
                </p:cNvCxnSpPr>
                <p:nvPr/>
              </p:nvCxnSpPr>
              <p:spPr>
                <a:xfrm flipV="1">
                  <a:off x="1660508" y="2179610"/>
                  <a:ext cx="0" cy="4660900"/>
                </a:xfrm>
                <a:prstGeom prst="line">
                  <a:avLst/>
                </a:prstGeom>
                <a:ln w="4959" cap="flat" cmpd="sng" algn="ctr">
                  <a:solidFill>
                    <a:srgbClr val="5F00D6">
                      <a:alpha val="50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7" name="直接连接符 1996"/>
                <p:cNvCxnSpPr>
                  <a:cxnSpLocks noChangeAspect="1"/>
                </p:cNvCxnSpPr>
                <p:nvPr/>
              </p:nvCxnSpPr>
              <p:spPr>
                <a:xfrm flipV="1">
                  <a:off x="7820008" y="2611409"/>
                  <a:ext cx="0" cy="4229101"/>
                </a:xfrm>
                <a:prstGeom prst="line">
                  <a:avLst/>
                </a:prstGeom>
                <a:ln w="4987" cap="flat" cmpd="sng" algn="ctr">
                  <a:solidFill>
                    <a:srgbClr val="5900C8">
                      <a:alpha val="72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8" name="直接连接符 1997"/>
                <p:cNvCxnSpPr>
                  <a:cxnSpLocks noChangeAspect="1"/>
                </p:cNvCxnSpPr>
                <p:nvPr/>
              </p:nvCxnSpPr>
              <p:spPr>
                <a:xfrm flipV="1">
                  <a:off x="2028808" y="2433609"/>
                  <a:ext cx="0" cy="4406901"/>
                </a:xfrm>
                <a:prstGeom prst="line">
                  <a:avLst/>
                </a:prstGeom>
                <a:ln w="5015" cap="flat" cmpd="sng" algn="ctr">
                  <a:solidFill>
                    <a:srgbClr val="4E00B0">
                      <a:alpha val="71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9" name="直接连接符 1998"/>
                <p:cNvCxnSpPr>
                  <a:cxnSpLocks noChangeAspect="1"/>
                </p:cNvCxnSpPr>
                <p:nvPr/>
              </p:nvCxnSpPr>
              <p:spPr>
                <a:xfrm flipV="1">
                  <a:off x="3438508" y="2586009"/>
                  <a:ext cx="0" cy="4254501"/>
                </a:xfrm>
                <a:prstGeom prst="line">
                  <a:avLst/>
                </a:prstGeom>
                <a:ln w="5043" cap="flat" cmpd="sng" algn="ctr">
                  <a:solidFill>
                    <a:srgbClr val="5800C6">
                      <a:alpha val="80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0" name="直接连接符 1999"/>
                <p:cNvCxnSpPr>
                  <a:cxnSpLocks noChangeAspect="1"/>
                </p:cNvCxnSpPr>
                <p:nvPr/>
              </p:nvCxnSpPr>
              <p:spPr>
                <a:xfrm flipV="1">
                  <a:off x="695308" y="2662210"/>
                  <a:ext cx="0" cy="4178300"/>
                </a:xfrm>
                <a:prstGeom prst="line">
                  <a:avLst/>
                </a:prstGeom>
                <a:ln w="5071" cap="flat" cmpd="sng" algn="ctr">
                  <a:solidFill>
                    <a:srgbClr val="5400BC">
                      <a:alpha val="45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1" name="直接连接符 2000"/>
                <p:cNvCxnSpPr>
                  <a:cxnSpLocks noChangeAspect="1"/>
                </p:cNvCxnSpPr>
                <p:nvPr/>
              </p:nvCxnSpPr>
              <p:spPr>
                <a:xfrm flipV="1">
                  <a:off x="6905608" y="2941609"/>
                  <a:ext cx="0" cy="3898901"/>
                </a:xfrm>
                <a:prstGeom prst="line">
                  <a:avLst/>
                </a:prstGeom>
                <a:ln w="5099" cap="flat" cmpd="sng" algn="ctr">
                  <a:solidFill>
                    <a:srgbClr val="5C00D0">
                      <a:alpha val="1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2" name="直接连接符 2001"/>
                <p:cNvCxnSpPr>
                  <a:cxnSpLocks noChangeAspect="1"/>
                </p:cNvCxnSpPr>
                <p:nvPr/>
              </p:nvCxnSpPr>
              <p:spPr>
                <a:xfrm flipV="1">
                  <a:off x="11337908" y="2535210"/>
                  <a:ext cx="0" cy="4305300"/>
                </a:xfrm>
                <a:prstGeom prst="line">
                  <a:avLst/>
                </a:prstGeom>
                <a:ln w="5126" cap="flat" cmpd="sng" algn="ctr">
                  <a:solidFill>
                    <a:srgbClr val="5E00D4">
                      <a:alpha val="42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3" name="直接连接符 2002"/>
                <p:cNvCxnSpPr>
                  <a:cxnSpLocks noChangeAspect="1"/>
                </p:cNvCxnSpPr>
                <p:nvPr/>
              </p:nvCxnSpPr>
              <p:spPr>
                <a:xfrm flipV="1">
                  <a:off x="3565508" y="3957610"/>
                  <a:ext cx="0" cy="2882900"/>
                </a:xfrm>
                <a:prstGeom prst="line">
                  <a:avLst/>
                </a:prstGeom>
                <a:ln w="5154" cap="flat" cmpd="sng" algn="ctr">
                  <a:solidFill>
                    <a:srgbClr val="5A00CA">
                      <a:alpha val="94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4" name="直接连接符 2003"/>
                <p:cNvCxnSpPr>
                  <a:cxnSpLocks noChangeAspect="1"/>
                </p:cNvCxnSpPr>
                <p:nvPr/>
              </p:nvCxnSpPr>
              <p:spPr>
                <a:xfrm flipV="1">
                  <a:off x="6664308" y="3322610"/>
                  <a:ext cx="0" cy="3517900"/>
                </a:xfrm>
                <a:prstGeom prst="line">
                  <a:avLst/>
                </a:prstGeom>
                <a:ln w="5182" cap="flat" cmpd="sng" algn="ctr">
                  <a:solidFill>
                    <a:srgbClr val="6400E0">
                      <a:alpha val="60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5" name="直接连接符 2004"/>
                <p:cNvCxnSpPr>
                  <a:cxnSpLocks noChangeAspect="1"/>
                </p:cNvCxnSpPr>
                <p:nvPr/>
              </p:nvCxnSpPr>
              <p:spPr>
                <a:xfrm flipV="1">
                  <a:off x="8061308" y="2268509"/>
                  <a:ext cx="0" cy="4572001"/>
                </a:xfrm>
                <a:prstGeom prst="line">
                  <a:avLst/>
                </a:prstGeom>
                <a:ln w="5210" cap="flat" cmpd="sng" algn="ctr">
                  <a:solidFill>
                    <a:srgbClr val="6A00EE">
                      <a:alpha val="65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6" name="直接连接符 2005"/>
                <p:cNvCxnSpPr>
                  <a:cxnSpLocks noChangeAspect="1"/>
                </p:cNvCxnSpPr>
                <p:nvPr/>
              </p:nvCxnSpPr>
              <p:spPr>
                <a:xfrm flipV="1">
                  <a:off x="4772008" y="3271809"/>
                  <a:ext cx="0" cy="3568701"/>
                </a:xfrm>
                <a:prstGeom prst="line">
                  <a:avLst/>
                </a:prstGeom>
                <a:ln w="5238" cap="flat" cmpd="sng" algn="ctr">
                  <a:solidFill>
                    <a:srgbClr val="5E00D4">
                      <a:alpha val="36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7" name="直接连接符 2006"/>
                <p:cNvCxnSpPr>
                  <a:cxnSpLocks noChangeAspect="1"/>
                </p:cNvCxnSpPr>
                <p:nvPr/>
              </p:nvCxnSpPr>
              <p:spPr>
                <a:xfrm flipV="1">
                  <a:off x="11541108" y="2205010"/>
                  <a:ext cx="0" cy="4635500"/>
                </a:xfrm>
                <a:prstGeom prst="line">
                  <a:avLst/>
                </a:prstGeom>
                <a:ln w="5265" cap="flat" cmpd="sng" algn="ctr">
                  <a:solidFill>
                    <a:srgbClr val="6100DA">
                      <a:alpha val="10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8" name="直接连接符 2007"/>
                <p:cNvCxnSpPr>
                  <a:cxnSpLocks noChangeAspect="1"/>
                </p:cNvCxnSpPr>
                <p:nvPr/>
              </p:nvCxnSpPr>
              <p:spPr>
                <a:xfrm flipV="1">
                  <a:off x="9966308" y="2332010"/>
                  <a:ext cx="0" cy="4508500"/>
                </a:xfrm>
                <a:prstGeom prst="line">
                  <a:avLst/>
                </a:prstGeom>
                <a:ln w="5293" cap="flat" cmpd="sng" algn="ctr">
                  <a:solidFill>
                    <a:srgbClr val="4E00B0">
                      <a:alpha val="95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9" name="直接连接符 2008"/>
                <p:cNvCxnSpPr>
                  <a:cxnSpLocks noChangeAspect="1"/>
                </p:cNvCxnSpPr>
                <p:nvPr/>
              </p:nvCxnSpPr>
              <p:spPr>
                <a:xfrm flipV="1">
                  <a:off x="6804008" y="2992410"/>
                  <a:ext cx="0" cy="3848100"/>
                </a:xfrm>
                <a:prstGeom prst="line">
                  <a:avLst/>
                </a:prstGeom>
                <a:ln w="5321" cap="flat" cmpd="sng" algn="ctr">
                  <a:solidFill>
                    <a:srgbClr val="5D00D2"/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0" name="直接连接符 2009"/>
                <p:cNvCxnSpPr>
                  <a:cxnSpLocks noChangeAspect="1"/>
                </p:cNvCxnSpPr>
                <p:nvPr/>
              </p:nvCxnSpPr>
              <p:spPr>
                <a:xfrm flipV="1">
                  <a:off x="7362808" y="3411509"/>
                  <a:ext cx="0" cy="3429000"/>
                </a:xfrm>
                <a:prstGeom prst="line">
                  <a:avLst/>
                </a:prstGeom>
                <a:ln w="5349" cap="flat" cmpd="sng" algn="ctr">
                  <a:solidFill>
                    <a:srgbClr val="5500C0">
                      <a:alpha val="1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1" name="直接连接符 2010"/>
                <p:cNvCxnSpPr>
                  <a:cxnSpLocks noChangeAspect="1"/>
                </p:cNvCxnSpPr>
                <p:nvPr/>
              </p:nvCxnSpPr>
              <p:spPr>
                <a:xfrm flipV="1">
                  <a:off x="10283808" y="2776509"/>
                  <a:ext cx="0" cy="4064001"/>
                </a:xfrm>
                <a:prstGeom prst="line">
                  <a:avLst/>
                </a:prstGeom>
                <a:ln w="5377" cap="flat" cmpd="sng" algn="ctr">
                  <a:solidFill>
                    <a:srgbClr val="5B00CC">
                      <a:alpha val="93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2" name="直接连接符 2011"/>
                <p:cNvCxnSpPr>
                  <a:cxnSpLocks noChangeAspect="1"/>
                </p:cNvCxnSpPr>
                <p:nvPr/>
              </p:nvCxnSpPr>
              <p:spPr>
                <a:xfrm flipV="1">
                  <a:off x="11490308" y="2687610"/>
                  <a:ext cx="0" cy="4152900"/>
                </a:xfrm>
                <a:prstGeom prst="line">
                  <a:avLst/>
                </a:prstGeom>
                <a:ln w="5404" cap="flat" cmpd="sng" algn="ctr">
                  <a:solidFill>
                    <a:srgbClr val="6600E6"/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3" name="直接连接符 2012"/>
                <p:cNvCxnSpPr>
                  <a:cxnSpLocks noChangeAspect="1"/>
                </p:cNvCxnSpPr>
                <p:nvPr/>
              </p:nvCxnSpPr>
              <p:spPr>
                <a:xfrm flipV="1">
                  <a:off x="3946508" y="2852710"/>
                  <a:ext cx="0" cy="3987800"/>
                </a:xfrm>
                <a:prstGeom prst="line">
                  <a:avLst/>
                </a:prstGeom>
                <a:ln w="5432" cap="flat" cmpd="sng" algn="ctr">
                  <a:solidFill>
                    <a:srgbClr val="5900C8">
                      <a:alpha val="50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4" name="直接连接符 2013"/>
                <p:cNvCxnSpPr>
                  <a:cxnSpLocks noChangeAspect="1"/>
                </p:cNvCxnSpPr>
                <p:nvPr/>
              </p:nvCxnSpPr>
              <p:spPr>
                <a:xfrm flipV="1">
                  <a:off x="1863708" y="3208310"/>
                  <a:ext cx="0" cy="3632200"/>
                </a:xfrm>
                <a:prstGeom prst="line">
                  <a:avLst/>
                </a:prstGeom>
                <a:ln w="5460" cap="flat" cmpd="sng" algn="ctr">
                  <a:solidFill>
                    <a:srgbClr val="6700E8">
                      <a:alpha val="48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5" name="直接连接符 2014"/>
                <p:cNvCxnSpPr>
                  <a:cxnSpLocks noChangeAspect="1"/>
                </p:cNvCxnSpPr>
                <p:nvPr/>
              </p:nvCxnSpPr>
              <p:spPr>
                <a:xfrm flipV="1">
                  <a:off x="8709008" y="3182910"/>
                  <a:ext cx="0" cy="3657600"/>
                </a:xfrm>
                <a:prstGeom prst="line">
                  <a:avLst/>
                </a:prstGeom>
                <a:ln w="5488" cap="flat" cmpd="sng" algn="ctr">
                  <a:solidFill>
                    <a:srgbClr val="4E00B0">
                      <a:alpha val="58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6" name="直接连接符 2015"/>
                <p:cNvCxnSpPr>
                  <a:cxnSpLocks noChangeAspect="1"/>
                </p:cNvCxnSpPr>
                <p:nvPr/>
              </p:nvCxnSpPr>
              <p:spPr>
                <a:xfrm flipV="1">
                  <a:off x="8188308" y="3119410"/>
                  <a:ext cx="0" cy="3721099"/>
                </a:xfrm>
                <a:prstGeom prst="line">
                  <a:avLst/>
                </a:prstGeom>
                <a:ln w="5516" cap="flat" cmpd="sng" algn="ctr">
                  <a:solidFill>
                    <a:srgbClr val="6700E8">
                      <a:alpha val="23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7" name="直接连接符 2016"/>
                <p:cNvCxnSpPr>
                  <a:cxnSpLocks noChangeAspect="1"/>
                </p:cNvCxnSpPr>
                <p:nvPr/>
              </p:nvCxnSpPr>
              <p:spPr>
                <a:xfrm flipV="1">
                  <a:off x="6283308" y="3119410"/>
                  <a:ext cx="0" cy="3721099"/>
                </a:xfrm>
                <a:prstGeom prst="line">
                  <a:avLst/>
                </a:prstGeom>
                <a:ln w="5544" cap="flat" cmpd="sng" algn="ctr">
                  <a:solidFill>
                    <a:srgbClr val="6400E0">
                      <a:alpha val="87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8" name="直接连接符 2017"/>
                <p:cNvCxnSpPr>
                  <a:cxnSpLocks noChangeAspect="1"/>
                </p:cNvCxnSpPr>
                <p:nvPr/>
              </p:nvCxnSpPr>
              <p:spPr>
                <a:xfrm flipV="1">
                  <a:off x="11045808" y="2103409"/>
                  <a:ext cx="0" cy="4737101"/>
                </a:xfrm>
                <a:prstGeom prst="line">
                  <a:avLst/>
                </a:prstGeom>
                <a:ln w="5571" cap="flat" cmpd="sng" algn="ctr">
                  <a:solidFill>
                    <a:srgbClr val="5600C2">
                      <a:alpha val="37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9" name="直接连接符 2018"/>
                <p:cNvCxnSpPr>
                  <a:cxnSpLocks noChangeAspect="1"/>
                </p:cNvCxnSpPr>
                <p:nvPr/>
              </p:nvCxnSpPr>
              <p:spPr>
                <a:xfrm flipV="1">
                  <a:off x="5102208" y="2814610"/>
                  <a:ext cx="0" cy="4025900"/>
                </a:xfrm>
                <a:prstGeom prst="line">
                  <a:avLst/>
                </a:prstGeom>
                <a:ln w="5599" cap="flat" cmpd="sng" algn="ctr">
                  <a:solidFill>
                    <a:srgbClr val="6800EA">
                      <a:alpha val="7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0" name="直接连接符 2019"/>
                <p:cNvCxnSpPr>
                  <a:cxnSpLocks noChangeAspect="1"/>
                </p:cNvCxnSpPr>
                <p:nvPr/>
              </p:nvCxnSpPr>
              <p:spPr>
                <a:xfrm flipV="1">
                  <a:off x="11452208" y="3119410"/>
                  <a:ext cx="0" cy="3721099"/>
                </a:xfrm>
                <a:prstGeom prst="line">
                  <a:avLst/>
                </a:prstGeom>
                <a:ln w="5627" cap="flat" cmpd="sng" algn="ctr">
                  <a:solidFill>
                    <a:srgbClr val="6200DC"/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1" name="直接连接符 2020"/>
                <p:cNvCxnSpPr>
                  <a:cxnSpLocks noChangeAspect="1"/>
                </p:cNvCxnSpPr>
                <p:nvPr/>
              </p:nvCxnSpPr>
              <p:spPr>
                <a:xfrm flipV="1">
                  <a:off x="7820008" y="2014510"/>
                  <a:ext cx="0" cy="4826000"/>
                </a:xfrm>
                <a:prstGeom prst="line">
                  <a:avLst/>
                </a:prstGeom>
                <a:ln w="5655" cap="flat" cmpd="sng" algn="ctr">
                  <a:solidFill>
                    <a:srgbClr val="4C00AA">
                      <a:alpha val="63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2" name="直接连接符 2021"/>
                <p:cNvCxnSpPr>
                  <a:cxnSpLocks noChangeAspect="1"/>
                </p:cNvCxnSpPr>
                <p:nvPr/>
              </p:nvCxnSpPr>
              <p:spPr>
                <a:xfrm flipV="1">
                  <a:off x="11147408" y="2382810"/>
                  <a:ext cx="0" cy="4457700"/>
                </a:xfrm>
                <a:prstGeom prst="line">
                  <a:avLst/>
                </a:prstGeom>
                <a:ln w="5683" cap="flat" cmpd="sng" algn="ctr">
                  <a:solidFill>
                    <a:srgbClr val="6500E4">
                      <a:alpha val="26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3" name="直接连接符 2022"/>
                <p:cNvCxnSpPr>
                  <a:cxnSpLocks noChangeAspect="1"/>
                </p:cNvCxnSpPr>
                <p:nvPr/>
              </p:nvCxnSpPr>
              <p:spPr>
                <a:xfrm flipV="1">
                  <a:off x="11452208" y="3386110"/>
                  <a:ext cx="0" cy="3454400"/>
                </a:xfrm>
                <a:prstGeom prst="line">
                  <a:avLst/>
                </a:prstGeom>
                <a:ln w="5710" cap="flat" cmpd="sng" algn="ctr">
                  <a:solidFill>
                    <a:srgbClr val="5500C0">
                      <a:alpha val="56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4" name="直接连接符 2023"/>
                <p:cNvCxnSpPr>
                  <a:cxnSpLocks noChangeAspect="1"/>
                </p:cNvCxnSpPr>
                <p:nvPr/>
              </p:nvCxnSpPr>
              <p:spPr>
                <a:xfrm flipV="1">
                  <a:off x="1330308" y="2713010"/>
                  <a:ext cx="0" cy="4127500"/>
                </a:xfrm>
                <a:prstGeom prst="line">
                  <a:avLst/>
                </a:prstGeom>
                <a:ln w="5738" cap="flat" cmpd="sng" algn="ctr">
                  <a:solidFill>
                    <a:srgbClr val="5500C0">
                      <a:alpha val="22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5" name="直接连接符 2024"/>
                <p:cNvCxnSpPr>
                  <a:cxnSpLocks noChangeAspect="1"/>
                </p:cNvCxnSpPr>
                <p:nvPr/>
              </p:nvCxnSpPr>
              <p:spPr>
                <a:xfrm flipV="1">
                  <a:off x="2117708" y="2128810"/>
                  <a:ext cx="0" cy="4711699"/>
                </a:xfrm>
                <a:prstGeom prst="line">
                  <a:avLst/>
                </a:prstGeom>
                <a:ln w="5766" cap="flat" cmpd="sng" algn="ctr">
                  <a:solidFill>
                    <a:srgbClr val="5100B6">
                      <a:alpha val="13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6" name="直接连接符 2025"/>
                <p:cNvCxnSpPr>
                  <a:cxnSpLocks noChangeAspect="1"/>
                </p:cNvCxnSpPr>
                <p:nvPr/>
              </p:nvCxnSpPr>
              <p:spPr>
                <a:xfrm flipV="1">
                  <a:off x="1558908" y="3221010"/>
                  <a:ext cx="0" cy="3619500"/>
                </a:xfrm>
                <a:prstGeom prst="line">
                  <a:avLst/>
                </a:prstGeom>
                <a:ln w="5794" cap="flat" cmpd="sng" algn="ctr">
                  <a:solidFill>
                    <a:srgbClr val="5800C6">
                      <a:alpha val="27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7" name="直接连接符 2026"/>
                <p:cNvCxnSpPr>
                  <a:cxnSpLocks noChangeAspect="1"/>
                </p:cNvCxnSpPr>
                <p:nvPr/>
              </p:nvCxnSpPr>
              <p:spPr>
                <a:xfrm flipV="1">
                  <a:off x="8112108" y="2255809"/>
                  <a:ext cx="0" cy="4584701"/>
                </a:xfrm>
                <a:prstGeom prst="line">
                  <a:avLst/>
                </a:prstGeom>
                <a:ln w="5822" cap="flat" cmpd="sng" algn="ctr">
                  <a:solidFill>
                    <a:srgbClr val="6600E6">
                      <a:alpha val="28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8" name="直接连接符 2027"/>
                <p:cNvCxnSpPr>
                  <a:cxnSpLocks noChangeAspect="1"/>
                </p:cNvCxnSpPr>
                <p:nvPr/>
              </p:nvCxnSpPr>
              <p:spPr>
                <a:xfrm flipV="1">
                  <a:off x="8328008" y="2700310"/>
                  <a:ext cx="0" cy="4140200"/>
                </a:xfrm>
                <a:prstGeom prst="line">
                  <a:avLst/>
                </a:prstGeom>
                <a:ln w="5849" cap="flat" cmpd="sng" algn="ctr">
                  <a:solidFill>
                    <a:srgbClr val="4E00B0">
                      <a:alpha val="54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9" name="直接连接符 2028"/>
                <p:cNvCxnSpPr>
                  <a:cxnSpLocks noChangeAspect="1"/>
                </p:cNvCxnSpPr>
                <p:nvPr/>
              </p:nvCxnSpPr>
              <p:spPr>
                <a:xfrm flipV="1">
                  <a:off x="6257908" y="2166910"/>
                  <a:ext cx="0" cy="4673600"/>
                </a:xfrm>
                <a:prstGeom prst="line">
                  <a:avLst/>
                </a:prstGeom>
                <a:ln w="5877" cap="flat" cmpd="sng" algn="ctr">
                  <a:solidFill>
                    <a:srgbClr val="6500E2">
                      <a:alpha val="99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0" name="直接连接符 2029"/>
                <p:cNvCxnSpPr>
                  <a:cxnSpLocks noChangeAspect="1"/>
                </p:cNvCxnSpPr>
                <p:nvPr/>
              </p:nvCxnSpPr>
              <p:spPr>
                <a:xfrm flipV="1">
                  <a:off x="6283308" y="3208310"/>
                  <a:ext cx="0" cy="3632200"/>
                </a:xfrm>
                <a:prstGeom prst="line">
                  <a:avLst/>
                </a:prstGeom>
                <a:ln w="5905" cap="flat" cmpd="sng" algn="ctr">
                  <a:solidFill>
                    <a:srgbClr val="5000B4">
                      <a:alpha val="89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1" name="直接连接符 2030"/>
                <p:cNvCxnSpPr>
                  <a:cxnSpLocks noChangeAspect="1"/>
                </p:cNvCxnSpPr>
                <p:nvPr/>
              </p:nvCxnSpPr>
              <p:spPr>
                <a:xfrm flipV="1">
                  <a:off x="3298808" y="2395510"/>
                  <a:ext cx="0" cy="4445000"/>
                </a:xfrm>
                <a:prstGeom prst="line">
                  <a:avLst/>
                </a:prstGeom>
                <a:ln w="5933" cap="flat" cmpd="sng" algn="ctr">
                  <a:solidFill>
                    <a:srgbClr val="6400E0">
                      <a:alpha val="29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2" name="直接连接符 2031"/>
                <p:cNvCxnSpPr>
                  <a:cxnSpLocks noChangeAspect="1"/>
                </p:cNvCxnSpPr>
                <p:nvPr/>
              </p:nvCxnSpPr>
              <p:spPr>
                <a:xfrm flipV="1">
                  <a:off x="5038708" y="3030510"/>
                  <a:ext cx="0" cy="3810000"/>
                </a:xfrm>
                <a:prstGeom prst="line">
                  <a:avLst/>
                </a:prstGeom>
                <a:ln w="5961" cap="flat" cmpd="sng" algn="ctr">
                  <a:solidFill>
                    <a:srgbClr val="5B00CC">
                      <a:alpha val="54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3" name="直接连接符 2032"/>
                <p:cNvCxnSpPr>
                  <a:cxnSpLocks noChangeAspect="1"/>
                </p:cNvCxnSpPr>
                <p:nvPr/>
              </p:nvCxnSpPr>
              <p:spPr>
                <a:xfrm flipV="1">
                  <a:off x="5991208" y="2090709"/>
                  <a:ext cx="0" cy="4749801"/>
                </a:xfrm>
                <a:prstGeom prst="line">
                  <a:avLst/>
                </a:prstGeom>
                <a:ln w="5988" cap="flat" cmpd="sng" algn="ctr">
                  <a:solidFill>
                    <a:srgbClr val="6500E2">
                      <a:alpha val="12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4" name="直接连接符 2033"/>
                <p:cNvCxnSpPr>
                  <a:cxnSpLocks noChangeAspect="1"/>
                </p:cNvCxnSpPr>
                <p:nvPr/>
              </p:nvCxnSpPr>
              <p:spPr>
                <a:xfrm flipV="1">
                  <a:off x="6867508" y="3195610"/>
                  <a:ext cx="0" cy="3644900"/>
                </a:xfrm>
                <a:prstGeom prst="line">
                  <a:avLst/>
                </a:prstGeom>
                <a:ln w="6016" cap="flat" cmpd="sng" algn="ctr">
                  <a:solidFill>
                    <a:srgbClr val="5600C2">
                      <a:alpha val="42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5" name="直接连接符 2034"/>
                <p:cNvCxnSpPr>
                  <a:cxnSpLocks noChangeAspect="1"/>
                </p:cNvCxnSpPr>
                <p:nvPr/>
              </p:nvCxnSpPr>
              <p:spPr>
                <a:xfrm flipV="1">
                  <a:off x="4873608" y="3297210"/>
                  <a:ext cx="0" cy="3543300"/>
                </a:xfrm>
                <a:prstGeom prst="line">
                  <a:avLst/>
                </a:prstGeom>
                <a:ln w="6044" cap="flat" cmpd="sng" algn="ctr">
                  <a:solidFill>
                    <a:srgbClr val="4900AE">
                      <a:alpha val="9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6" name="直接连接符 2035"/>
                <p:cNvCxnSpPr>
                  <a:cxnSpLocks noChangeAspect="1"/>
                </p:cNvCxnSpPr>
                <p:nvPr/>
              </p:nvCxnSpPr>
              <p:spPr>
                <a:xfrm flipV="1">
                  <a:off x="9864708" y="3767109"/>
                  <a:ext cx="0" cy="3073401"/>
                </a:xfrm>
                <a:prstGeom prst="line">
                  <a:avLst/>
                </a:prstGeom>
                <a:ln w="6072" cap="flat" cmpd="sng" algn="ctr">
                  <a:solidFill>
                    <a:srgbClr val="4E00B0">
                      <a:alpha val="76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7" name="直接连接符 2036"/>
                <p:cNvCxnSpPr>
                  <a:cxnSpLocks noChangeAspect="1"/>
                </p:cNvCxnSpPr>
                <p:nvPr/>
              </p:nvCxnSpPr>
              <p:spPr>
                <a:xfrm flipV="1">
                  <a:off x="4060808" y="2459010"/>
                  <a:ext cx="0" cy="4381499"/>
                </a:xfrm>
                <a:prstGeom prst="line">
                  <a:avLst/>
                </a:prstGeom>
                <a:ln w="6100" cap="flat" cmpd="sng" algn="ctr">
                  <a:solidFill>
                    <a:srgbClr val="5100B6">
                      <a:alpha val="10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8" name="直接连接符 2037"/>
                <p:cNvCxnSpPr>
                  <a:cxnSpLocks noChangeAspect="1"/>
                </p:cNvCxnSpPr>
                <p:nvPr/>
              </p:nvCxnSpPr>
              <p:spPr>
                <a:xfrm flipV="1">
                  <a:off x="7197708" y="3932209"/>
                  <a:ext cx="0" cy="2908301"/>
                </a:xfrm>
                <a:prstGeom prst="line">
                  <a:avLst/>
                </a:prstGeom>
                <a:ln w="6128" cap="flat" cmpd="sng" algn="ctr">
                  <a:solidFill>
                    <a:srgbClr val="5200B8">
                      <a:alpha val="29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9" name="直接连接符 2038"/>
                <p:cNvCxnSpPr>
                  <a:cxnSpLocks noChangeAspect="1"/>
                </p:cNvCxnSpPr>
                <p:nvPr/>
              </p:nvCxnSpPr>
              <p:spPr>
                <a:xfrm flipV="1">
                  <a:off x="7248508" y="2992410"/>
                  <a:ext cx="0" cy="3848100"/>
                </a:xfrm>
                <a:prstGeom prst="line">
                  <a:avLst/>
                </a:prstGeom>
                <a:ln w="6155" cap="flat" cmpd="sng" algn="ctr">
                  <a:solidFill>
                    <a:srgbClr val="6400E0">
                      <a:alpha val="14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0" name="直接连接符 2039"/>
                <p:cNvCxnSpPr>
                  <a:cxnSpLocks noChangeAspect="1"/>
                </p:cNvCxnSpPr>
                <p:nvPr/>
              </p:nvCxnSpPr>
              <p:spPr>
                <a:xfrm flipV="1">
                  <a:off x="771508" y="2192310"/>
                  <a:ext cx="0" cy="4648200"/>
                </a:xfrm>
                <a:prstGeom prst="line">
                  <a:avLst/>
                </a:prstGeom>
                <a:ln w="6183" cap="flat" cmpd="sng" algn="ctr">
                  <a:solidFill>
                    <a:srgbClr val="5200B8">
                      <a:alpha val="87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1" name="直接连接符 2040"/>
                <p:cNvCxnSpPr>
                  <a:cxnSpLocks noChangeAspect="1"/>
                </p:cNvCxnSpPr>
                <p:nvPr/>
              </p:nvCxnSpPr>
              <p:spPr>
                <a:xfrm flipV="1">
                  <a:off x="6994508" y="3627410"/>
                  <a:ext cx="0" cy="3213100"/>
                </a:xfrm>
                <a:prstGeom prst="line">
                  <a:avLst/>
                </a:prstGeom>
                <a:ln w="6211" cap="flat" cmpd="sng" algn="ctr">
                  <a:solidFill>
                    <a:srgbClr val="6500E2">
                      <a:alpha val="20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2" name="直接连接符 2041"/>
                <p:cNvCxnSpPr>
                  <a:cxnSpLocks noChangeAspect="1"/>
                </p:cNvCxnSpPr>
                <p:nvPr/>
              </p:nvCxnSpPr>
              <p:spPr>
                <a:xfrm flipV="1">
                  <a:off x="5000608" y="3233710"/>
                  <a:ext cx="0" cy="3606800"/>
                </a:xfrm>
                <a:prstGeom prst="line">
                  <a:avLst/>
                </a:prstGeom>
                <a:ln w="6239" cap="flat" cmpd="sng" algn="ctr">
                  <a:solidFill>
                    <a:srgbClr val="5B00CC">
                      <a:alpha val="47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3" name="直接连接符 2042"/>
                <p:cNvCxnSpPr>
                  <a:cxnSpLocks noChangeAspect="1"/>
                </p:cNvCxnSpPr>
                <p:nvPr/>
              </p:nvCxnSpPr>
              <p:spPr>
                <a:xfrm flipV="1">
                  <a:off x="1444608" y="2459010"/>
                  <a:ext cx="0" cy="4381499"/>
                </a:xfrm>
                <a:prstGeom prst="line">
                  <a:avLst/>
                </a:prstGeom>
                <a:ln w="6267" cap="flat" cmpd="sng" algn="ctr">
                  <a:solidFill>
                    <a:srgbClr val="6000D8">
                      <a:alpha val="91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4" name="直接连接符 2043"/>
                <p:cNvCxnSpPr>
                  <a:cxnSpLocks noChangeAspect="1"/>
                </p:cNvCxnSpPr>
                <p:nvPr/>
              </p:nvCxnSpPr>
              <p:spPr>
                <a:xfrm flipV="1">
                  <a:off x="6905608" y="2865410"/>
                  <a:ext cx="0" cy="3975100"/>
                </a:xfrm>
                <a:prstGeom prst="line">
                  <a:avLst/>
                </a:prstGeom>
                <a:ln w="6294" cap="flat" cmpd="sng" algn="ctr">
                  <a:solidFill>
                    <a:srgbClr val="6A00EE">
                      <a:alpha val="22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5" name="直接连接符 2044"/>
                <p:cNvCxnSpPr>
                  <a:cxnSpLocks noChangeAspect="1"/>
                </p:cNvCxnSpPr>
                <p:nvPr/>
              </p:nvCxnSpPr>
              <p:spPr>
                <a:xfrm flipV="1">
                  <a:off x="3197208" y="2433609"/>
                  <a:ext cx="0" cy="4406901"/>
                </a:xfrm>
                <a:prstGeom prst="line">
                  <a:avLst/>
                </a:prstGeom>
                <a:ln w="6322" cap="flat" cmpd="sng" algn="ctr">
                  <a:solidFill>
                    <a:srgbClr val="6900EC">
                      <a:alpha val="42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6" name="直接连接符 2045"/>
                <p:cNvCxnSpPr>
                  <a:cxnSpLocks noChangeAspect="1"/>
                </p:cNvCxnSpPr>
                <p:nvPr/>
              </p:nvCxnSpPr>
              <p:spPr>
                <a:xfrm flipV="1">
                  <a:off x="12075887" y="3416300"/>
                  <a:ext cx="0" cy="3441700"/>
                </a:xfrm>
                <a:prstGeom prst="line">
                  <a:avLst/>
                </a:prstGeom>
                <a:ln w="6350" cap="flat" cmpd="sng" algn="ctr">
                  <a:solidFill>
                    <a:srgbClr val="4C00AA">
                      <a:alpha val="49804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5" name="组合 2744"/>
              <p:cNvGrpSpPr/>
              <p:nvPr/>
            </p:nvGrpSpPr>
            <p:grpSpPr>
              <a:xfrm>
                <a:off x="1790207" y="3789171"/>
                <a:ext cx="8611586" cy="2326942"/>
                <a:chOff x="1536206" y="4339394"/>
                <a:chExt cx="8611586" cy="1917700"/>
              </a:xfrm>
              <a:effectLst>
                <a:glow rad="1003300">
                  <a:schemeClr val="tx1">
                    <a:alpha val="15000"/>
                  </a:schemeClr>
                </a:glow>
              </a:effectLst>
            </p:grpSpPr>
            <p:cxnSp>
              <p:nvCxnSpPr>
                <p:cNvPr id="1692" name="直接连接符 1691"/>
                <p:cNvCxnSpPr>
                  <a:cxnSpLocks noChangeAspect="1"/>
                </p:cNvCxnSpPr>
                <p:nvPr/>
              </p:nvCxnSpPr>
              <p:spPr>
                <a:xfrm flipV="1">
                  <a:off x="1536206" y="4542594"/>
                  <a:ext cx="0" cy="1714500"/>
                </a:xfrm>
                <a:prstGeom prst="line">
                  <a:avLst/>
                </a:prstGeom>
                <a:ln w="6350" cap="flat" cmpd="sng" algn="ctr">
                  <a:solidFill>
                    <a:srgbClr val="19A5FE">
                      <a:alpha val="65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3" name="直接连接符 1692"/>
                <p:cNvCxnSpPr>
                  <a:cxnSpLocks noChangeAspect="1"/>
                </p:cNvCxnSpPr>
                <p:nvPr/>
              </p:nvCxnSpPr>
              <p:spPr>
                <a:xfrm flipV="1">
                  <a:off x="8204168" y="4783894"/>
                  <a:ext cx="0" cy="1473200"/>
                </a:xfrm>
                <a:prstGeom prst="line">
                  <a:avLst/>
                </a:prstGeom>
                <a:ln w="6396" cap="flat" cmpd="sng" algn="ctr">
                  <a:solidFill>
                    <a:srgbClr val="15A3FE">
                      <a:alpha val="18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5" name="直接连接符 1694"/>
                <p:cNvCxnSpPr>
                  <a:cxnSpLocks noChangeAspect="1"/>
                </p:cNvCxnSpPr>
                <p:nvPr/>
              </p:nvCxnSpPr>
              <p:spPr>
                <a:xfrm flipV="1">
                  <a:off x="5613991" y="5088694"/>
                  <a:ext cx="0" cy="1168400"/>
                </a:xfrm>
                <a:prstGeom prst="line">
                  <a:avLst/>
                </a:prstGeom>
                <a:ln w="6443" cap="flat" cmpd="sng" algn="ctr">
                  <a:solidFill>
                    <a:srgbClr val="13A3FE">
                      <a:alpha val="39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6" name="直接连接符 1695"/>
                <p:cNvCxnSpPr>
                  <a:cxnSpLocks noChangeAspect="1"/>
                </p:cNvCxnSpPr>
                <p:nvPr/>
              </p:nvCxnSpPr>
              <p:spPr>
                <a:xfrm flipV="1">
                  <a:off x="6772274" y="4631494"/>
                  <a:ext cx="0" cy="1625600"/>
                </a:xfrm>
                <a:prstGeom prst="line">
                  <a:avLst/>
                </a:prstGeom>
                <a:ln w="6489" cap="flat" cmpd="sng" algn="ctr">
                  <a:solidFill>
                    <a:srgbClr val="11A2FE">
                      <a:alpha val="9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7" name="直接连接符 1696"/>
                <p:cNvCxnSpPr>
                  <a:cxnSpLocks noChangeAspect="1"/>
                </p:cNvCxnSpPr>
                <p:nvPr/>
              </p:nvCxnSpPr>
              <p:spPr>
                <a:xfrm flipV="1">
                  <a:off x="3315664" y="4923594"/>
                  <a:ext cx="0" cy="1333500"/>
                </a:xfrm>
                <a:prstGeom prst="line">
                  <a:avLst/>
                </a:prstGeom>
                <a:ln w="6535" cap="flat" cmpd="sng" algn="ctr">
                  <a:solidFill>
                    <a:srgbClr val="0F9CFE">
                      <a:alpha val="9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8" name="直接连接符 1697"/>
                <p:cNvCxnSpPr>
                  <a:cxnSpLocks noChangeAspect="1"/>
                </p:cNvCxnSpPr>
                <p:nvPr/>
              </p:nvCxnSpPr>
              <p:spPr>
                <a:xfrm flipV="1">
                  <a:off x="3789922" y="4402894"/>
                  <a:ext cx="0" cy="1854200"/>
                </a:xfrm>
                <a:prstGeom prst="line">
                  <a:avLst/>
                </a:prstGeom>
                <a:ln w="6582" cap="flat" cmpd="sng" algn="ctr">
                  <a:solidFill>
                    <a:srgbClr val="0DA1FE">
                      <a:alpha val="31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9" name="直接连接符 1698"/>
                <p:cNvCxnSpPr>
                  <a:cxnSpLocks noChangeAspect="1"/>
                </p:cNvCxnSpPr>
                <p:nvPr/>
              </p:nvCxnSpPr>
              <p:spPr>
                <a:xfrm flipV="1">
                  <a:off x="9617822" y="5025194"/>
                  <a:ext cx="0" cy="1231900"/>
                </a:xfrm>
                <a:prstGeom prst="line">
                  <a:avLst/>
                </a:prstGeom>
                <a:ln w="6628" cap="flat" cmpd="sng" algn="ctr">
                  <a:solidFill>
                    <a:srgbClr val="0B9AFE">
                      <a:alpha val="9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1" name="直接连接符 1700"/>
                <p:cNvCxnSpPr>
                  <a:cxnSpLocks noChangeAspect="1"/>
                </p:cNvCxnSpPr>
                <p:nvPr/>
              </p:nvCxnSpPr>
              <p:spPr>
                <a:xfrm flipV="1">
                  <a:off x="4510429" y="5101394"/>
                  <a:ext cx="0" cy="1155700"/>
                </a:xfrm>
                <a:prstGeom prst="line">
                  <a:avLst/>
                </a:prstGeom>
                <a:ln w="6674" cap="flat" cmpd="sng" algn="ctr">
                  <a:solidFill>
                    <a:srgbClr val="099FFE">
                      <a:alpha val="83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3" name="直接连接符 1702"/>
                <p:cNvCxnSpPr>
                  <a:cxnSpLocks noChangeAspect="1"/>
                </p:cNvCxnSpPr>
                <p:nvPr/>
              </p:nvCxnSpPr>
              <p:spPr>
                <a:xfrm flipV="1">
                  <a:off x="9572220" y="4948994"/>
                  <a:ext cx="0" cy="1308100"/>
                </a:xfrm>
                <a:prstGeom prst="line">
                  <a:avLst/>
                </a:prstGeom>
                <a:ln w="6721" cap="flat" cmpd="sng" algn="ctr">
                  <a:solidFill>
                    <a:srgbClr val="0798FF">
                      <a:alpha val="33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6" name="直接连接符 1705"/>
                <p:cNvCxnSpPr>
                  <a:cxnSpLocks noChangeAspect="1"/>
                </p:cNvCxnSpPr>
                <p:nvPr/>
              </p:nvCxnSpPr>
              <p:spPr>
                <a:xfrm flipV="1">
                  <a:off x="10046478" y="4555294"/>
                  <a:ext cx="0" cy="1701800"/>
                </a:xfrm>
                <a:prstGeom prst="line">
                  <a:avLst/>
                </a:prstGeom>
                <a:ln w="6767" cap="flat" cmpd="sng" algn="ctr">
                  <a:solidFill>
                    <a:srgbClr val="059DFF">
                      <a:alpha val="3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7" name="直接连接符 1706"/>
                <p:cNvCxnSpPr>
                  <a:cxnSpLocks noChangeAspect="1"/>
                </p:cNvCxnSpPr>
                <p:nvPr/>
              </p:nvCxnSpPr>
              <p:spPr>
                <a:xfrm flipV="1">
                  <a:off x="8185928" y="5164894"/>
                  <a:ext cx="0" cy="1092200"/>
                </a:xfrm>
                <a:prstGeom prst="line">
                  <a:avLst/>
                </a:prstGeom>
                <a:ln w="6814" cap="flat" cmpd="sng" algn="ctr">
                  <a:solidFill>
                    <a:srgbClr val="039DFF">
                      <a:alpha val="67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9" name="直接连接符 1708"/>
                <p:cNvCxnSpPr>
                  <a:cxnSpLocks noChangeAspect="1"/>
                </p:cNvCxnSpPr>
                <p:nvPr/>
              </p:nvCxnSpPr>
              <p:spPr>
                <a:xfrm flipV="1">
                  <a:off x="5139733" y="5152194"/>
                  <a:ext cx="0" cy="1104900"/>
                </a:xfrm>
                <a:prstGeom prst="line">
                  <a:avLst/>
                </a:prstGeom>
                <a:ln w="6860" cap="flat" cmpd="sng" algn="ctr">
                  <a:solidFill>
                    <a:srgbClr val="019CFF">
                      <a:alpha val="63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0" name="直接连接符 1709"/>
                <p:cNvCxnSpPr>
                  <a:cxnSpLocks noChangeAspect="1"/>
                </p:cNvCxnSpPr>
                <p:nvPr/>
              </p:nvCxnSpPr>
              <p:spPr>
                <a:xfrm flipV="1">
                  <a:off x="8997638" y="5050594"/>
                  <a:ext cx="0" cy="1206500"/>
                </a:xfrm>
                <a:prstGeom prst="line">
                  <a:avLst/>
                </a:prstGeom>
                <a:ln w="6906" cap="flat" cmpd="sng" algn="ctr">
                  <a:solidFill>
                    <a:srgbClr val="009BFE">
                      <a:alpha val="87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1" name="直接连接符 1710"/>
                <p:cNvCxnSpPr>
                  <a:cxnSpLocks noChangeAspect="1"/>
                </p:cNvCxnSpPr>
                <p:nvPr/>
              </p:nvCxnSpPr>
              <p:spPr>
                <a:xfrm flipV="1">
                  <a:off x="1865529" y="5037894"/>
                  <a:ext cx="0" cy="1219200"/>
                </a:xfrm>
                <a:prstGeom prst="line">
                  <a:avLst/>
                </a:prstGeom>
                <a:ln w="6953" cap="flat" cmpd="sng" algn="ctr">
                  <a:solidFill>
                    <a:srgbClr val="009AFC">
                      <a:alpha val="92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2" name="直接连接符 1711"/>
                <p:cNvCxnSpPr>
                  <a:cxnSpLocks noChangeAspect="1"/>
                </p:cNvCxnSpPr>
                <p:nvPr/>
              </p:nvCxnSpPr>
              <p:spPr>
                <a:xfrm flipV="1">
                  <a:off x="5577509" y="4631494"/>
                  <a:ext cx="0" cy="1625600"/>
                </a:xfrm>
                <a:prstGeom prst="line">
                  <a:avLst/>
                </a:prstGeom>
                <a:ln w="6999" cap="flat" cmpd="sng" algn="ctr">
                  <a:solidFill>
                    <a:srgbClr val="0098FA">
                      <a:alpha val="3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3" name="直接连接符 1712"/>
                <p:cNvCxnSpPr>
                  <a:cxnSpLocks noChangeAspect="1"/>
                </p:cNvCxnSpPr>
                <p:nvPr/>
              </p:nvCxnSpPr>
              <p:spPr>
                <a:xfrm flipV="1">
                  <a:off x="7939678" y="4555294"/>
                  <a:ext cx="0" cy="1701800"/>
                </a:xfrm>
                <a:prstGeom prst="line">
                  <a:avLst/>
                </a:prstGeom>
                <a:ln w="7045" cap="flat" cmpd="sng" algn="ctr">
                  <a:solidFill>
                    <a:srgbClr val="0091F8">
                      <a:alpha val="12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6" name="直接连接符 1715"/>
                <p:cNvCxnSpPr>
                  <a:cxnSpLocks noChangeAspect="1"/>
                </p:cNvCxnSpPr>
                <p:nvPr/>
              </p:nvCxnSpPr>
              <p:spPr>
                <a:xfrm flipV="1">
                  <a:off x="5075890" y="5037894"/>
                  <a:ext cx="0" cy="1219200"/>
                </a:xfrm>
                <a:prstGeom prst="line">
                  <a:avLst/>
                </a:prstGeom>
                <a:ln w="7092" cap="flat" cmpd="sng" algn="ctr">
                  <a:solidFill>
                    <a:srgbClr val="0096F6">
                      <a:alpha val="57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7" name="直接连接符 1716"/>
                <p:cNvCxnSpPr>
                  <a:cxnSpLocks noChangeAspect="1"/>
                </p:cNvCxnSpPr>
                <p:nvPr/>
              </p:nvCxnSpPr>
              <p:spPr>
                <a:xfrm flipV="1">
                  <a:off x="4984687" y="4415594"/>
                  <a:ext cx="0" cy="1841500"/>
                </a:xfrm>
                <a:prstGeom prst="line">
                  <a:avLst/>
                </a:prstGeom>
                <a:ln w="7138" cap="flat" cmpd="sng" algn="ctr">
                  <a:solidFill>
                    <a:srgbClr val="0089F4">
                      <a:alpha val="75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8" name="直接连接符 1717"/>
                <p:cNvCxnSpPr>
                  <a:cxnSpLocks noChangeAspect="1"/>
                </p:cNvCxnSpPr>
                <p:nvPr/>
              </p:nvCxnSpPr>
              <p:spPr>
                <a:xfrm flipV="1">
                  <a:off x="1902011" y="4644194"/>
                  <a:ext cx="0" cy="1612900"/>
                </a:xfrm>
                <a:prstGeom prst="line">
                  <a:avLst/>
                </a:prstGeom>
                <a:ln w="7184" cap="flat" cmpd="sng" algn="ctr">
                  <a:solidFill>
                    <a:srgbClr val="0094F2">
                      <a:alpha val="83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9" name="直接连接符 1718"/>
                <p:cNvCxnSpPr>
                  <a:cxnSpLocks noChangeAspect="1"/>
                </p:cNvCxnSpPr>
                <p:nvPr/>
              </p:nvCxnSpPr>
              <p:spPr>
                <a:xfrm flipV="1">
                  <a:off x="2193862" y="5152194"/>
                  <a:ext cx="0" cy="1104900"/>
                </a:xfrm>
                <a:prstGeom prst="line">
                  <a:avLst/>
                </a:prstGeom>
                <a:ln w="7231" cap="flat" cmpd="sng" algn="ctr">
                  <a:solidFill>
                    <a:srgbClr val="008DF0">
                      <a:alpha val="43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0" name="直接连接符 1719"/>
                <p:cNvCxnSpPr>
                  <a:cxnSpLocks noChangeAspect="1"/>
                </p:cNvCxnSpPr>
                <p:nvPr/>
              </p:nvCxnSpPr>
              <p:spPr>
                <a:xfrm flipV="1">
                  <a:off x="7146209" y="4479094"/>
                  <a:ext cx="0" cy="1778000"/>
                </a:xfrm>
                <a:prstGeom prst="line">
                  <a:avLst/>
                </a:prstGeom>
                <a:ln w="7277" cap="flat" cmpd="sng" algn="ctr">
                  <a:solidFill>
                    <a:srgbClr val="0091EE">
                      <a:alpha val="19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1" name="直接连接符 1720"/>
                <p:cNvCxnSpPr>
                  <a:cxnSpLocks noChangeAspect="1"/>
                </p:cNvCxnSpPr>
                <p:nvPr/>
              </p:nvCxnSpPr>
              <p:spPr>
                <a:xfrm flipV="1">
                  <a:off x="8605464" y="4707694"/>
                  <a:ext cx="0" cy="1549400"/>
                </a:xfrm>
                <a:prstGeom prst="line">
                  <a:avLst/>
                </a:prstGeom>
                <a:ln w="7323" cap="flat" cmpd="sng" algn="ctr">
                  <a:solidFill>
                    <a:srgbClr val="008AEC">
                      <a:alpha val="36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2" name="直接连接符 1721"/>
                <p:cNvCxnSpPr>
                  <a:cxnSpLocks noChangeAspect="1"/>
                </p:cNvCxnSpPr>
                <p:nvPr/>
              </p:nvCxnSpPr>
              <p:spPr>
                <a:xfrm flipV="1">
                  <a:off x="9553979" y="4377494"/>
                  <a:ext cx="0" cy="1879600"/>
                </a:xfrm>
                <a:prstGeom prst="line">
                  <a:avLst/>
                </a:prstGeom>
                <a:ln w="7370" cap="flat" cmpd="sng" algn="ctr">
                  <a:solidFill>
                    <a:srgbClr val="008FEA">
                      <a:alpha val="50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3" name="直接连接符 1722"/>
                <p:cNvCxnSpPr>
                  <a:cxnSpLocks noChangeAspect="1"/>
                </p:cNvCxnSpPr>
                <p:nvPr/>
              </p:nvCxnSpPr>
              <p:spPr>
                <a:xfrm flipV="1">
                  <a:off x="9745507" y="5139494"/>
                  <a:ext cx="0" cy="1117600"/>
                </a:xfrm>
                <a:prstGeom prst="line">
                  <a:avLst/>
                </a:prstGeom>
                <a:ln w="7416" cap="flat" cmpd="sng" algn="ctr">
                  <a:solidFill>
                    <a:srgbClr val="008DE8">
                      <a:alpha val="13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4" name="直接连接符 1723"/>
                <p:cNvCxnSpPr>
                  <a:cxnSpLocks noChangeAspect="1"/>
                </p:cNvCxnSpPr>
                <p:nvPr/>
              </p:nvCxnSpPr>
              <p:spPr>
                <a:xfrm flipV="1">
                  <a:off x="6535145" y="4555294"/>
                  <a:ext cx="0" cy="1701800"/>
                </a:xfrm>
                <a:prstGeom prst="line">
                  <a:avLst/>
                </a:prstGeom>
                <a:ln w="7462" cap="flat" cmpd="sng" algn="ctr">
                  <a:solidFill>
                    <a:srgbClr val="008CE6">
                      <a:alpha val="34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5" name="直接连接符 1724"/>
                <p:cNvCxnSpPr>
                  <a:cxnSpLocks noChangeAspect="1"/>
                </p:cNvCxnSpPr>
                <p:nvPr/>
              </p:nvCxnSpPr>
              <p:spPr>
                <a:xfrm flipV="1">
                  <a:off x="7647827" y="5088694"/>
                  <a:ext cx="0" cy="1168400"/>
                </a:xfrm>
                <a:prstGeom prst="line">
                  <a:avLst/>
                </a:prstGeom>
                <a:ln w="7509" cap="flat" cmpd="sng" algn="ctr">
                  <a:solidFill>
                    <a:srgbClr val="008BE4">
                      <a:alpha val="87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6" name="直接连接符 1725"/>
                <p:cNvCxnSpPr>
                  <a:cxnSpLocks noChangeAspect="1"/>
                </p:cNvCxnSpPr>
                <p:nvPr/>
              </p:nvCxnSpPr>
              <p:spPr>
                <a:xfrm flipV="1">
                  <a:off x="6544266" y="4796594"/>
                  <a:ext cx="0" cy="1460500"/>
                </a:xfrm>
                <a:prstGeom prst="line">
                  <a:avLst/>
                </a:prstGeom>
                <a:ln w="7555" cap="flat" cmpd="sng" algn="ctr">
                  <a:solidFill>
                    <a:srgbClr val="0084E2">
                      <a:alpha val="17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7" name="直接连接符 1726"/>
                <p:cNvCxnSpPr>
                  <a:cxnSpLocks noChangeAspect="1"/>
                </p:cNvCxnSpPr>
                <p:nvPr/>
              </p:nvCxnSpPr>
              <p:spPr>
                <a:xfrm flipV="1">
                  <a:off x="9626942" y="4402894"/>
                  <a:ext cx="0" cy="1854200"/>
                </a:xfrm>
                <a:prstGeom prst="line">
                  <a:avLst/>
                </a:prstGeom>
                <a:ln w="7601" cap="flat" cmpd="sng" algn="ctr">
                  <a:solidFill>
                    <a:srgbClr val="0089E0">
                      <a:alpha val="70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9" name="直接连接符 1728"/>
                <p:cNvCxnSpPr>
                  <a:cxnSpLocks noChangeAspect="1"/>
                </p:cNvCxnSpPr>
                <p:nvPr/>
              </p:nvCxnSpPr>
              <p:spPr>
                <a:xfrm flipV="1">
                  <a:off x="1765206" y="4542594"/>
                  <a:ext cx="0" cy="1714500"/>
                </a:xfrm>
                <a:prstGeom prst="line">
                  <a:avLst/>
                </a:prstGeom>
                <a:ln w="7648" cap="flat" cmpd="sng" algn="ctr">
                  <a:solidFill>
                    <a:srgbClr val="007DDE">
                      <a:alpha val="4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0" name="直接连接符 1729"/>
                <p:cNvCxnSpPr>
                  <a:cxnSpLocks noChangeAspect="1"/>
                </p:cNvCxnSpPr>
                <p:nvPr/>
              </p:nvCxnSpPr>
              <p:spPr>
                <a:xfrm flipV="1">
                  <a:off x="8796991" y="4720394"/>
                  <a:ext cx="0" cy="1536700"/>
                </a:xfrm>
                <a:prstGeom prst="line">
                  <a:avLst/>
                </a:prstGeom>
                <a:ln w="7694" cap="flat" cmpd="sng" algn="ctr">
                  <a:solidFill>
                    <a:srgbClr val="0086DC">
                      <a:alpha val="42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2" name="直接连接符 1731"/>
                <p:cNvCxnSpPr>
                  <a:cxnSpLocks noChangeAspect="1"/>
                </p:cNvCxnSpPr>
                <p:nvPr/>
              </p:nvCxnSpPr>
              <p:spPr>
                <a:xfrm flipV="1">
                  <a:off x="9836710" y="4694994"/>
                  <a:ext cx="0" cy="1562100"/>
                </a:xfrm>
                <a:prstGeom prst="line">
                  <a:avLst/>
                </a:prstGeom>
                <a:ln w="7741" cap="flat" cmpd="sng" algn="ctr">
                  <a:solidFill>
                    <a:srgbClr val="0080DA">
                      <a:alpha val="31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4" name="直接连接符 1733"/>
                <p:cNvCxnSpPr>
                  <a:cxnSpLocks noChangeAspect="1"/>
                </p:cNvCxnSpPr>
                <p:nvPr/>
              </p:nvCxnSpPr>
              <p:spPr>
                <a:xfrm flipV="1">
                  <a:off x="6735793" y="4885494"/>
                  <a:ext cx="0" cy="1371600"/>
                </a:xfrm>
                <a:prstGeom prst="line">
                  <a:avLst/>
                </a:prstGeom>
                <a:ln w="7787" cap="flat" cmpd="sng" algn="ctr">
                  <a:solidFill>
                    <a:srgbClr val="007FD8">
                      <a:alpha val="90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5" name="直接连接符 1734"/>
                <p:cNvCxnSpPr>
                  <a:cxnSpLocks noChangeAspect="1"/>
                </p:cNvCxnSpPr>
                <p:nvPr/>
              </p:nvCxnSpPr>
              <p:spPr>
                <a:xfrm flipV="1">
                  <a:off x="6425701" y="4453694"/>
                  <a:ext cx="0" cy="1803400"/>
                </a:xfrm>
                <a:prstGeom prst="line">
                  <a:avLst/>
                </a:prstGeom>
                <a:ln w="7833" cap="flat" cmpd="sng" algn="ctr">
                  <a:solidFill>
                    <a:srgbClr val="0078D6">
                      <a:alpha val="23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9" name="直接连接符 1738"/>
                <p:cNvCxnSpPr>
                  <a:cxnSpLocks noChangeAspect="1"/>
                </p:cNvCxnSpPr>
                <p:nvPr/>
              </p:nvCxnSpPr>
              <p:spPr>
                <a:xfrm flipV="1">
                  <a:off x="6826997" y="4466394"/>
                  <a:ext cx="0" cy="1790700"/>
                </a:xfrm>
                <a:prstGeom prst="line">
                  <a:avLst/>
                </a:prstGeom>
                <a:ln w="7880" cap="flat" cmpd="sng" algn="ctr">
                  <a:solidFill>
                    <a:srgbClr val="0081D4">
                      <a:alpha val="51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0" name="直接连接符 1739"/>
                <p:cNvCxnSpPr>
                  <a:cxnSpLocks noChangeAspect="1"/>
                </p:cNvCxnSpPr>
                <p:nvPr/>
              </p:nvCxnSpPr>
              <p:spPr>
                <a:xfrm flipV="1">
                  <a:off x="4875243" y="5126794"/>
                  <a:ext cx="0" cy="1130300"/>
                </a:xfrm>
                <a:prstGeom prst="line">
                  <a:avLst/>
                </a:prstGeom>
                <a:ln w="7926" cap="flat" cmpd="sng" algn="ctr">
                  <a:solidFill>
                    <a:srgbClr val="0076D2">
                      <a:alpha val="26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1" name="直接连接符 1740"/>
                <p:cNvCxnSpPr>
                  <a:cxnSpLocks noChangeAspect="1"/>
                </p:cNvCxnSpPr>
                <p:nvPr/>
              </p:nvCxnSpPr>
              <p:spPr>
                <a:xfrm flipV="1">
                  <a:off x="3443349" y="5075994"/>
                  <a:ext cx="0" cy="1181100"/>
                </a:xfrm>
                <a:prstGeom prst="line">
                  <a:avLst/>
                </a:prstGeom>
                <a:ln w="7972" cap="flat" cmpd="sng" algn="ctr">
                  <a:solidFill>
                    <a:srgbClr val="0075D0">
                      <a:alpha val="56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2" name="直接连接符 1741"/>
                <p:cNvCxnSpPr>
                  <a:cxnSpLocks noChangeAspect="1"/>
                </p:cNvCxnSpPr>
                <p:nvPr/>
              </p:nvCxnSpPr>
              <p:spPr>
                <a:xfrm flipV="1">
                  <a:off x="8897315" y="4885494"/>
                  <a:ext cx="0" cy="1371600"/>
                </a:xfrm>
                <a:prstGeom prst="line">
                  <a:avLst/>
                </a:prstGeom>
                <a:ln w="8019" cap="flat" cmpd="sng" algn="ctr">
                  <a:solidFill>
                    <a:srgbClr val="0079CE">
                      <a:alpha val="77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7" name="直接连接符 1746"/>
                <p:cNvCxnSpPr>
                  <a:cxnSpLocks noChangeAspect="1"/>
                </p:cNvCxnSpPr>
                <p:nvPr/>
              </p:nvCxnSpPr>
              <p:spPr>
                <a:xfrm flipV="1">
                  <a:off x="9891432" y="4428294"/>
                  <a:ext cx="0" cy="1828800"/>
                </a:xfrm>
                <a:prstGeom prst="line">
                  <a:avLst/>
                </a:prstGeom>
                <a:ln w="8065" cap="flat" cmpd="sng" algn="ctr">
                  <a:solidFill>
                    <a:srgbClr val="0077CC">
                      <a:alpha val="47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8" name="直接连接符 1747"/>
                <p:cNvCxnSpPr>
                  <a:cxnSpLocks noChangeAspect="1"/>
                </p:cNvCxnSpPr>
                <p:nvPr/>
              </p:nvCxnSpPr>
              <p:spPr>
                <a:xfrm flipV="1">
                  <a:off x="7967039" y="4720394"/>
                  <a:ext cx="0" cy="1536700"/>
                </a:xfrm>
                <a:prstGeom prst="line">
                  <a:avLst/>
                </a:prstGeom>
                <a:ln w="8111" cap="flat" cmpd="sng" algn="ctr">
                  <a:solidFill>
                    <a:srgbClr val="007BCA">
                      <a:alpha val="97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9" name="直接连接符 1748"/>
                <p:cNvCxnSpPr>
                  <a:cxnSpLocks noChangeAspect="1"/>
                </p:cNvCxnSpPr>
                <p:nvPr/>
              </p:nvCxnSpPr>
              <p:spPr>
                <a:xfrm flipV="1">
                  <a:off x="6234174" y="4453693"/>
                  <a:ext cx="0" cy="1803401"/>
                </a:xfrm>
                <a:prstGeom prst="line">
                  <a:avLst/>
                </a:prstGeom>
                <a:ln w="8158" cap="flat" cmpd="sng" algn="ctr">
                  <a:solidFill>
                    <a:srgbClr val="0070C8">
                      <a:alpha val="80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0" name="直接连接符 1749"/>
                <p:cNvCxnSpPr>
                  <a:cxnSpLocks noChangeAspect="1"/>
                </p:cNvCxnSpPr>
                <p:nvPr/>
              </p:nvCxnSpPr>
              <p:spPr>
                <a:xfrm flipV="1">
                  <a:off x="9508378" y="4453693"/>
                  <a:ext cx="0" cy="1803401"/>
                </a:xfrm>
                <a:prstGeom prst="line">
                  <a:avLst/>
                </a:prstGeom>
                <a:ln w="8204" cap="flat" cmpd="sng" algn="ctr">
                  <a:solidFill>
                    <a:srgbClr val="0074C6">
                      <a:alpha val="73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1" name="直接连接符 1750"/>
                <p:cNvCxnSpPr>
                  <a:cxnSpLocks noChangeAspect="1"/>
                </p:cNvCxnSpPr>
                <p:nvPr/>
              </p:nvCxnSpPr>
              <p:spPr>
                <a:xfrm flipV="1">
                  <a:off x="2394509" y="4733094"/>
                  <a:ext cx="0" cy="1524000"/>
                </a:xfrm>
                <a:prstGeom prst="line">
                  <a:avLst/>
                </a:prstGeom>
                <a:ln w="8250" cap="flat" cmpd="sng" algn="ctr">
                  <a:solidFill>
                    <a:srgbClr val="006EC4">
                      <a:alpha val="17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2" name="直接连接符 1751"/>
                <p:cNvCxnSpPr>
                  <a:cxnSpLocks noChangeAspect="1"/>
                </p:cNvCxnSpPr>
                <p:nvPr/>
              </p:nvCxnSpPr>
              <p:spPr>
                <a:xfrm flipV="1">
                  <a:off x="6617229" y="4567994"/>
                  <a:ext cx="0" cy="1689100"/>
                </a:xfrm>
                <a:prstGeom prst="line">
                  <a:avLst/>
                </a:prstGeom>
                <a:ln w="8297" cap="flat" cmpd="sng" algn="ctr">
                  <a:solidFill>
                    <a:srgbClr val="0076C2">
                      <a:alpha val="78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3" name="直接连接符 1752"/>
                <p:cNvCxnSpPr>
                  <a:cxnSpLocks noChangeAspect="1"/>
                </p:cNvCxnSpPr>
                <p:nvPr/>
              </p:nvCxnSpPr>
              <p:spPr>
                <a:xfrm flipV="1">
                  <a:off x="8249770" y="4377494"/>
                  <a:ext cx="0" cy="1879600"/>
                </a:xfrm>
                <a:prstGeom prst="line">
                  <a:avLst/>
                </a:prstGeom>
                <a:ln w="8343" cap="flat" cmpd="sng" algn="ctr">
                  <a:solidFill>
                    <a:srgbClr val="0070C0">
                      <a:alpha val="43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4" name="直接连接符 1753"/>
                <p:cNvCxnSpPr>
                  <a:cxnSpLocks noChangeAspect="1"/>
                </p:cNvCxnSpPr>
                <p:nvPr/>
              </p:nvCxnSpPr>
              <p:spPr>
                <a:xfrm flipV="1">
                  <a:off x="7164449" y="4682294"/>
                  <a:ext cx="0" cy="1574800"/>
                </a:xfrm>
                <a:prstGeom prst="line">
                  <a:avLst/>
                </a:prstGeom>
                <a:ln w="8389" cap="flat" cmpd="sng" algn="ctr">
                  <a:solidFill>
                    <a:srgbClr val="006BBE">
                      <a:alpha val="76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5" name="直接连接符 1754"/>
                <p:cNvCxnSpPr>
                  <a:cxnSpLocks noChangeAspect="1"/>
                </p:cNvCxnSpPr>
                <p:nvPr/>
              </p:nvCxnSpPr>
              <p:spPr>
                <a:xfrm flipV="1">
                  <a:off x="8331853" y="4987094"/>
                  <a:ext cx="0" cy="1270000"/>
                </a:xfrm>
                <a:prstGeom prst="line">
                  <a:avLst/>
                </a:prstGeom>
                <a:ln w="8436" cap="flat" cmpd="sng" algn="ctr">
                  <a:solidFill>
                    <a:srgbClr val="0065BC">
                      <a:alpha val="32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6" name="直接连接符 1755"/>
                <p:cNvCxnSpPr>
                  <a:cxnSpLocks noChangeAspect="1"/>
                </p:cNvCxnSpPr>
                <p:nvPr/>
              </p:nvCxnSpPr>
              <p:spPr>
                <a:xfrm flipV="1">
                  <a:off x="9107082" y="4872794"/>
                  <a:ext cx="0" cy="1384300"/>
                </a:xfrm>
                <a:prstGeom prst="line">
                  <a:avLst/>
                </a:prstGeom>
                <a:ln w="8482" cap="flat" cmpd="sng" algn="ctr">
                  <a:solidFill>
                    <a:srgbClr val="0069BA">
                      <a:alpha val="19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9" name="直接连接符 1758"/>
                <p:cNvCxnSpPr>
                  <a:cxnSpLocks noChangeAspect="1"/>
                </p:cNvCxnSpPr>
                <p:nvPr/>
              </p:nvCxnSpPr>
              <p:spPr>
                <a:xfrm flipV="1">
                  <a:off x="4391865" y="4593394"/>
                  <a:ext cx="0" cy="1663700"/>
                </a:xfrm>
                <a:prstGeom prst="line">
                  <a:avLst/>
                </a:prstGeom>
                <a:ln w="8528" cap="flat" cmpd="sng" algn="ctr">
                  <a:solidFill>
                    <a:srgbClr val="0070B8">
                      <a:alpha val="49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0" name="直接连接符 1759"/>
                <p:cNvCxnSpPr>
                  <a:cxnSpLocks noChangeAspect="1"/>
                </p:cNvCxnSpPr>
                <p:nvPr/>
              </p:nvCxnSpPr>
              <p:spPr>
                <a:xfrm flipV="1">
                  <a:off x="7602226" y="4542594"/>
                  <a:ext cx="0" cy="1714500"/>
                </a:xfrm>
                <a:prstGeom prst="line">
                  <a:avLst/>
                </a:prstGeom>
                <a:ln w="8575" cap="flat" cmpd="sng" algn="ctr">
                  <a:solidFill>
                    <a:srgbClr val="006BB6">
                      <a:alpha val="70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2" name="直接连接符 1761"/>
                <p:cNvCxnSpPr>
                  <a:cxnSpLocks noChangeAspect="1"/>
                </p:cNvCxnSpPr>
                <p:nvPr/>
              </p:nvCxnSpPr>
              <p:spPr>
                <a:xfrm flipV="1">
                  <a:off x="4537790" y="4453693"/>
                  <a:ext cx="0" cy="1803401"/>
                </a:xfrm>
                <a:prstGeom prst="line">
                  <a:avLst/>
                </a:prstGeom>
                <a:ln w="8621" cap="flat" cmpd="sng" algn="ctr">
                  <a:solidFill>
                    <a:srgbClr val="0065B4">
                      <a:alpha val="9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3" name="直接连接符 1762"/>
                <p:cNvCxnSpPr>
                  <a:cxnSpLocks noChangeAspect="1"/>
                </p:cNvCxnSpPr>
                <p:nvPr/>
              </p:nvCxnSpPr>
              <p:spPr>
                <a:xfrm flipV="1">
                  <a:off x="9344211" y="4847394"/>
                  <a:ext cx="0" cy="1409700"/>
                </a:xfrm>
                <a:prstGeom prst="line">
                  <a:avLst/>
                </a:prstGeom>
                <a:ln w="8668" cap="flat" cmpd="sng" algn="ctr">
                  <a:solidFill>
                    <a:srgbClr val="19A5FE">
                      <a:alpha val="90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5" name="直接连接符 1764"/>
                <p:cNvCxnSpPr>
                  <a:cxnSpLocks noChangeAspect="1"/>
                </p:cNvCxnSpPr>
                <p:nvPr/>
              </p:nvCxnSpPr>
              <p:spPr>
                <a:xfrm flipV="1">
                  <a:off x="2467472" y="4542594"/>
                  <a:ext cx="0" cy="1714500"/>
                </a:xfrm>
                <a:prstGeom prst="line">
                  <a:avLst/>
                </a:prstGeom>
                <a:ln w="8714" cap="flat" cmpd="sng" algn="ctr">
                  <a:solidFill>
                    <a:srgbClr val="17A4FE">
                      <a:alpha val="73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7" name="直接连接符 1766"/>
                <p:cNvCxnSpPr>
                  <a:cxnSpLocks noChangeAspect="1"/>
                </p:cNvCxnSpPr>
                <p:nvPr/>
              </p:nvCxnSpPr>
              <p:spPr>
                <a:xfrm flipV="1">
                  <a:off x="6179452" y="4390194"/>
                  <a:ext cx="0" cy="1866900"/>
                </a:xfrm>
                <a:prstGeom prst="line">
                  <a:avLst/>
                </a:prstGeom>
                <a:ln w="8760" cap="flat" cmpd="sng" algn="ctr">
                  <a:solidFill>
                    <a:srgbClr val="17A4FE">
                      <a:alpha val="90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9" name="直接连接符 1768"/>
                <p:cNvCxnSpPr>
                  <a:cxnSpLocks noChangeAspect="1"/>
                </p:cNvCxnSpPr>
                <p:nvPr/>
              </p:nvCxnSpPr>
              <p:spPr>
                <a:xfrm flipV="1">
                  <a:off x="8158567" y="4631494"/>
                  <a:ext cx="0" cy="1625600"/>
                </a:xfrm>
                <a:prstGeom prst="line">
                  <a:avLst/>
                </a:prstGeom>
                <a:ln w="8807" cap="flat" cmpd="sng" algn="ctr">
                  <a:solidFill>
                    <a:srgbClr val="15A3FE">
                      <a:alpha val="80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0" name="直接连接符 1769"/>
                <p:cNvCxnSpPr>
                  <a:cxnSpLocks noChangeAspect="1"/>
                </p:cNvCxnSpPr>
                <p:nvPr/>
              </p:nvCxnSpPr>
              <p:spPr>
                <a:xfrm flipV="1">
                  <a:off x="9034120" y="4872794"/>
                  <a:ext cx="0" cy="1384300"/>
                </a:xfrm>
                <a:prstGeom prst="line">
                  <a:avLst/>
                </a:prstGeom>
                <a:ln w="8853" cap="flat" cmpd="sng" algn="ctr">
                  <a:solidFill>
                    <a:srgbClr val="13A3FE">
                      <a:alpha val="28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1" name="直接连接符 1770"/>
                <p:cNvCxnSpPr>
                  <a:cxnSpLocks noChangeAspect="1"/>
                </p:cNvCxnSpPr>
                <p:nvPr/>
              </p:nvCxnSpPr>
              <p:spPr>
                <a:xfrm flipV="1">
                  <a:off x="4273300" y="5037894"/>
                  <a:ext cx="0" cy="1219200"/>
                </a:xfrm>
                <a:prstGeom prst="line">
                  <a:avLst/>
                </a:prstGeom>
                <a:ln w="8899" cap="flat" cmpd="sng" algn="ctr">
                  <a:solidFill>
                    <a:srgbClr val="11A2FE">
                      <a:alpha val="31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2" name="直接连接符 1771"/>
                <p:cNvCxnSpPr>
                  <a:cxnSpLocks noChangeAspect="1"/>
                </p:cNvCxnSpPr>
                <p:nvPr/>
              </p:nvCxnSpPr>
              <p:spPr>
                <a:xfrm flipV="1">
                  <a:off x="7994401" y="4466394"/>
                  <a:ext cx="0" cy="1790700"/>
                </a:xfrm>
                <a:prstGeom prst="line">
                  <a:avLst/>
                </a:prstGeom>
                <a:ln w="8946" cap="flat" cmpd="sng" algn="ctr">
                  <a:solidFill>
                    <a:srgbClr val="0F9CFE">
                      <a:alpha val="69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3" name="直接连接符 1772"/>
                <p:cNvCxnSpPr>
                  <a:cxnSpLocks noChangeAspect="1"/>
                </p:cNvCxnSpPr>
                <p:nvPr/>
              </p:nvCxnSpPr>
              <p:spPr>
                <a:xfrm flipV="1">
                  <a:off x="7273893" y="4834694"/>
                  <a:ext cx="0" cy="1422400"/>
                </a:xfrm>
                <a:prstGeom prst="line">
                  <a:avLst/>
                </a:prstGeom>
                <a:ln w="8992" cap="flat" cmpd="sng" algn="ctr">
                  <a:solidFill>
                    <a:srgbClr val="0DA1FE">
                      <a:alpha val="28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4" name="直接连接符 1773"/>
                <p:cNvCxnSpPr>
                  <a:cxnSpLocks noChangeAspect="1"/>
                </p:cNvCxnSpPr>
                <p:nvPr/>
              </p:nvCxnSpPr>
              <p:spPr>
                <a:xfrm flipV="1">
                  <a:off x="8623704" y="4440994"/>
                  <a:ext cx="0" cy="1816100"/>
                </a:xfrm>
                <a:prstGeom prst="line">
                  <a:avLst/>
                </a:prstGeom>
                <a:ln w="9038" cap="flat" cmpd="sng" algn="ctr">
                  <a:solidFill>
                    <a:srgbClr val="0B9AFE">
                      <a:alpha val="75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5" name="直接连接符 1774"/>
                <p:cNvCxnSpPr>
                  <a:cxnSpLocks noChangeAspect="1"/>
                </p:cNvCxnSpPr>
                <p:nvPr/>
              </p:nvCxnSpPr>
              <p:spPr>
                <a:xfrm flipV="1">
                  <a:off x="4236819" y="4504494"/>
                  <a:ext cx="0" cy="1752600"/>
                </a:xfrm>
                <a:prstGeom prst="line">
                  <a:avLst/>
                </a:prstGeom>
                <a:ln w="9085" cap="flat" cmpd="sng" algn="ctr">
                  <a:solidFill>
                    <a:srgbClr val="099FFE">
                      <a:alpha val="23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6" name="直接连接符 1775"/>
                <p:cNvCxnSpPr>
                  <a:cxnSpLocks noChangeAspect="1"/>
                </p:cNvCxnSpPr>
                <p:nvPr/>
              </p:nvCxnSpPr>
              <p:spPr>
                <a:xfrm flipV="1">
                  <a:off x="2549555" y="4669594"/>
                  <a:ext cx="0" cy="1587500"/>
                </a:xfrm>
                <a:prstGeom prst="line">
                  <a:avLst/>
                </a:prstGeom>
                <a:ln w="9131" cap="flat" cmpd="sng" algn="ctr">
                  <a:solidFill>
                    <a:srgbClr val="0798FF">
                      <a:alpha val="15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7" name="直接连接符 1776"/>
                <p:cNvCxnSpPr>
                  <a:cxnSpLocks noChangeAspect="1"/>
                </p:cNvCxnSpPr>
                <p:nvPr/>
              </p:nvCxnSpPr>
              <p:spPr>
                <a:xfrm flipV="1">
                  <a:off x="7465421" y="5050594"/>
                  <a:ext cx="0" cy="1206500"/>
                </a:xfrm>
                <a:prstGeom prst="line">
                  <a:avLst/>
                </a:prstGeom>
                <a:ln w="9177" cap="flat" cmpd="sng" algn="ctr">
                  <a:solidFill>
                    <a:srgbClr val="059DFF">
                      <a:alpha val="40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8" name="直接连接符 1777"/>
                <p:cNvCxnSpPr>
                  <a:cxnSpLocks noChangeAspect="1"/>
                </p:cNvCxnSpPr>
                <p:nvPr/>
              </p:nvCxnSpPr>
              <p:spPr>
                <a:xfrm flipV="1">
                  <a:off x="7884956" y="4390194"/>
                  <a:ext cx="0" cy="1866900"/>
                </a:xfrm>
                <a:prstGeom prst="line">
                  <a:avLst/>
                </a:prstGeom>
                <a:ln w="9224" cap="flat" cmpd="sng" algn="ctr">
                  <a:solidFill>
                    <a:srgbClr val="039DFF">
                      <a:alpha val="80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9" name="直接连接符 1778"/>
                <p:cNvCxnSpPr>
                  <a:cxnSpLocks noChangeAspect="1"/>
                </p:cNvCxnSpPr>
                <p:nvPr/>
              </p:nvCxnSpPr>
              <p:spPr>
                <a:xfrm flipV="1">
                  <a:off x="4373624" y="5126794"/>
                  <a:ext cx="0" cy="1130300"/>
                </a:xfrm>
                <a:prstGeom prst="line">
                  <a:avLst/>
                </a:prstGeom>
                <a:ln w="9270" cap="flat" cmpd="sng" algn="ctr">
                  <a:solidFill>
                    <a:srgbClr val="019CFF">
                      <a:alpha val="92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1" name="直接连接符 1780"/>
                <p:cNvCxnSpPr>
                  <a:cxnSpLocks noChangeAspect="1"/>
                </p:cNvCxnSpPr>
                <p:nvPr/>
              </p:nvCxnSpPr>
              <p:spPr>
                <a:xfrm flipV="1">
                  <a:off x="4610753" y="4491794"/>
                  <a:ext cx="0" cy="1765300"/>
                </a:xfrm>
                <a:prstGeom prst="line">
                  <a:avLst/>
                </a:prstGeom>
                <a:ln w="9316" cap="flat" cmpd="sng" algn="ctr">
                  <a:solidFill>
                    <a:srgbClr val="009BFE">
                      <a:alpha val="73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2" name="直接连接符 1781"/>
                <p:cNvCxnSpPr>
                  <a:cxnSpLocks noChangeAspect="1"/>
                </p:cNvCxnSpPr>
                <p:nvPr/>
              </p:nvCxnSpPr>
              <p:spPr>
                <a:xfrm flipV="1">
                  <a:off x="8067363" y="5025194"/>
                  <a:ext cx="0" cy="1231900"/>
                </a:xfrm>
                <a:prstGeom prst="line">
                  <a:avLst/>
                </a:prstGeom>
                <a:ln w="9363" cap="flat" cmpd="sng" algn="ctr">
                  <a:solidFill>
                    <a:srgbClr val="009AFC">
                      <a:alpha val="77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3" name="直接连接符 1782"/>
                <p:cNvCxnSpPr>
                  <a:cxnSpLocks noChangeAspect="1"/>
                </p:cNvCxnSpPr>
                <p:nvPr/>
              </p:nvCxnSpPr>
              <p:spPr>
                <a:xfrm flipV="1">
                  <a:off x="2841406" y="4745794"/>
                  <a:ext cx="0" cy="1511300"/>
                </a:xfrm>
                <a:prstGeom prst="line">
                  <a:avLst/>
                </a:prstGeom>
                <a:ln w="9409" cap="flat" cmpd="sng" algn="ctr">
                  <a:solidFill>
                    <a:srgbClr val="0098FA">
                      <a:alpha val="42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4" name="直接连接符 1783"/>
                <p:cNvCxnSpPr>
                  <a:cxnSpLocks noChangeAspect="1"/>
                </p:cNvCxnSpPr>
                <p:nvPr/>
              </p:nvCxnSpPr>
              <p:spPr>
                <a:xfrm flipV="1">
                  <a:off x="5285658" y="4682294"/>
                  <a:ext cx="0" cy="1574800"/>
                </a:xfrm>
                <a:prstGeom prst="line">
                  <a:avLst/>
                </a:prstGeom>
                <a:ln w="9455" cap="flat" cmpd="sng" algn="ctr">
                  <a:solidFill>
                    <a:srgbClr val="0091F8">
                      <a:alpha val="38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6" name="直接连接符 1785"/>
                <p:cNvCxnSpPr>
                  <a:cxnSpLocks noChangeAspect="1"/>
                </p:cNvCxnSpPr>
                <p:nvPr/>
              </p:nvCxnSpPr>
              <p:spPr>
                <a:xfrm flipV="1">
                  <a:off x="5240057" y="4631494"/>
                  <a:ext cx="0" cy="1625600"/>
                </a:xfrm>
                <a:prstGeom prst="line">
                  <a:avLst/>
                </a:prstGeom>
                <a:ln w="9502" cap="flat" cmpd="sng" algn="ctr">
                  <a:solidFill>
                    <a:srgbClr val="0096F6">
                      <a:alpha val="67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0" name="直接连接符 1789"/>
                <p:cNvCxnSpPr>
                  <a:cxnSpLocks noChangeAspect="1"/>
                </p:cNvCxnSpPr>
                <p:nvPr/>
              </p:nvCxnSpPr>
              <p:spPr>
                <a:xfrm flipV="1">
                  <a:off x="2959971" y="4567994"/>
                  <a:ext cx="0" cy="1689100"/>
                </a:xfrm>
                <a:prstGeom prst="line">
                  <a:avLst/>
                </a:prstGeom>
                <a:ln w="9548" cap="flat" cmpd="sng" algn="ctr">
                  <a:solidFill>
                    <a:srgbClr val="0089F4">
                      <a:alpha val="47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2" name="直接连接符 1791"/>
                <p:cNvCxnSpPr>
                  <a:cxnSpLocks noChangeAspect="1"/>
                </p:cNvCxnSpPr>
                <p:nvPr/>
              </p:nvCxnSpPr>
              <p:spPr>
                <a:xfrm flipV="1">
                  <a:off x="4528670" y="5063294"/>
                  <a:ext cx="0" cy="1193800"/>
                </a:xfrm>
                <a:prstGeom prst="line">
                  <a:avLst/>
                </a:prstGeom>
                <a:ln w="9595" cap="flat" cmpd="sng" algn="ctr">
                  <a:solidFill>
                    <a:srgbClr val="0094F2">
                      <a:alpha val="35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4" name="直接连接符 1803"/>
                <p:cNvCxnSpPr>
                  <a:cxnSpLocks noChangeAspect="1"/>
                </p:cNvCxnSpPr>
                <p:nvPr/>
              </p:nvCxnSpPr>
              <p:spPr>
                <a:xfrm flipV="1">
                  <a:off x="7538383" y="4694994"/>
                  <a:ext cx="0" cy="1562100"/>
                </a:xfrm>
                <a:prstGeom prst="line">
                  <a:avLst/>
                </a:prstGeom>
                <a:ln w="9641" cap="flat" cmpd="sng" algn="ctr">
                  <a:solidFill>
                    <a:srgbClr val="008DF0">
                      <a:alpha val="11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5" name="直接连接符 1804"/>
                <p:cNvCxnSpPr>
                  <a:cxnSpLocks noChangeAspect="1"/>
                </p:cNvCxnSpPr>
                <p:nvPr/>
              </p:nvCxnSpPr>
              <p:spPr>
                <a:xfrm flipV="1">
                  <a:off x="1664882" y="5114094"/>
                  <a:ext cx="0" cy="1143000"/>
                </a:xfrm>
                <a:prstGeom prst="line">
                  <a:avLst/>
                </a:prstGeom>
                <a:ln w="9687" cap="flat" cmpd="sng" algn="ctr">
                  <a:solidFill>
                    <a:srgbClr val="0091EE">
                      <a:alpha val="79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6" name="直接连接符 1805"/>
                <p:cNvCxnSpPr>
                  <a:cxnSpLocks noChangeAspect="1"/>
                </p:cNvCxnSpPr>
                <p:nvPr/>
              </p:nvCxnSpPr>
              <p:spPr>
                <a:xfrm flipV="1">
                  <a:off x="10110320" y="5075994"/>
                  <a:ext cx="0" cy="1181100"/>
                </a:xfrm>
                <a:prstGeom prst="line">
                  <a:avLst/>
                </a:prstGeom>
                <a:ln w="9734" cap="flat" cmpd="sng" algn="ctr">
                  <a:solidFill>
                    <a:srgbClr val="008AEC">
                      <a:alpha val="5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7" name="直接连接符 1806"/>
                <p:cNvCxnSpPr>
                  <a:cxnSpLocks noChangeAspect="1"/>
                </p:cNvCxnSpPr>
                <p:nvPr/>
              </p:nvCxnSpPr>
              <p:spPr>
                <a:xfrm flipV="1">
                  <a:off x="8568982" y="4834694"/>
                  <a:ext cx="0" cy="1422400"/>
                </a:xfrm>
                <a:prstGeom prst="line">
                  <a:avLst/>
                </a:prstGeom>
                <a:ln w="9780" cap="flat" cmpd="sng" algn="ctr">
                  <a:solidFill>
                    <a:srgbClr val="008FEA">
                      <a:alpha val="70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9" name="直接连接符 1808"/>
                <p:cNvCxnSpPr>
                  <a:cxnSpLocks noChangeAspect="1"/>
                </p:cNvCxnSpPr>
                <p:nvPr/>
              </p:nvCxnSpPr>
              <p:spPr>
                <a:xfrm flipV="1">
                  <a:off x="9298610" y="4682294"/>
                  <a:ext cx="0" cy="1574800"/>
                </a:xfrm>
                <a:prstGeom prst="line">
                  <a:avLst/>
                </a:prstGeom>
                <a:ln w="9826" cap="flat" cmpd="sng" algn="ctr">
                  <a:solidFill>
                    <a:srgbClr val="008DE8">
                      <a:alpha val="3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1" name="直接连接符 1810"/>
                <p:cNvCxnSpPr>
                  <a:cxnSpLocks noChangeAspect="1"/>
                </p:cNvCxnSpPr>
                <p:nvPr/>
              </p:nvCxnSpPr>
              <p:spPr>
                <a:xfrm flipV="1">
                  <a:off x="6708432" y="4948994"/>
                  <a:ext cx="0" cy="1308100"/>
                </a:xfrm>
                <a:prstGeom prst="line">
                  <a:avLst/>
                </a:prstGeom>
                <a:ln w="9873" cap="flat" cmpd="sng" algn="ctr">
                  <a:solidFill>
                    <a:srgbClr val="008CE6">
                      <a:alpha val="58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3" name="直接连接符 1812"/>
                <p:cNvCxnSpPr>
                  <a:cxnSpLocks noChangeAspect="1"/>
                </p:cNvCxnSpPr>
                <p:nvPr/>
              </p:nvCxnSpPr>
              <p:spPr>
                <a:xfrm flipV="1">
                  <a:off x="9398933" y="4479094"/>
                  <a:ext cx="0" cy="1778000"/>
                </a:xfrm>
                <a:prstGeom prst="line">
                  <a:avLst/>
                </a:prstGeom>
                <a:ln w="9919" cap="flat" cmpd="sng" algn="ctr">
                  <a:solidFill>
                    <a:srgbClr val="008BE4">
                      <a:alpha val="8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4" name="直接连接符 1813"/>
                <p:cNvCxnSpPr>
                  <a:cxnSpLocks noChangeAspect="1"/>
                </p:cNvCxnSpPr>
                <p:nvPr/>
              </p:nvCxnSpPr>
              <p:spPr>
                <a:xfrm flipV="1">
                  <a:off x="9462776" y="4999794"/>
                  <a:ext cx="0" cy="1257300"/>
                </a:xfrm>
                <a:prstGeom prst="line">
                  <a:avLst/>
                </a:prstGeom>
                <a:ln w="9965" cap="flat" cmpd="sng" algn="ctr">
                  <a:solidFill>
                    <a:srgbClr val="0084E2">
                      <a:alpha val="37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5" name="直接连接符 1814"/>
                <p:cNvCxnSpPr>
                  <a:cxnSpLocks noChangeAspect="1"/>
                </p:cNvCxnSpPr>
                <p:nvPr/>
              </p:nvCxnSpPr>
              <p:spPr>
                <a:xfrm flipV="1">
                  <a:off x="4236819" y="4593394"/>
                  <a:ext cx="0" cy="1663700"/>
                </a:xfrm>
                <a:prstGeom prst="line">
                  <a:avLst/>
                </a:prstGeom>
                <a:ln w="10012" cap="flat" cmpd="sng" algn="ctr">
                  <a:solidFill>
                    <a:srgbClr val="0089E0">
                      <a:alpha val="4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6" name="直接连接符 1815"/>
                <p:cNvCxnSpPr>
                  <a:cxnSpLocks noChangeAspect="1"/>
                </p:cNvCxnSpPr>
                <p:nvPr/>
              </p:nvCxnSpPr>
              <p:spPr>
                <a:xfrm flipV="1">
                  <a:off x="2996452" y="4631494"/>
                  <a:ext cx="0" cy="1625600"/>
                </a:xfrm>
                <a:prstGeom prst="line">
                  <a:avLst/>
                </a:prstGeom>
                <a:ln w="10058" cap="flat" cmpd="sng" algn="ctr">
                  <a:solidFill>
                    <a:srgbClr val="007DDE">
                      <a:alpha val="70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7" name="直接连接符 1816"/>
                <p:cNvCxnSpPr>
                  <a:cxnSpLocks noChangeAspect="1"/>
                </p:cNvCxnSpPr>
                <p:nvPr/>
              </p:nvCxnSpPr>
              <p:spPr>
                <a:xfrm flipV="1">
                  <a:off x="6115610" y="5037894"/>
                  <a:ext cx="0" cy="1219200"/>
                </a:xfrm>
                <a:prstGeom prst="line">
                  <a:avLst/>
                </a:prstGeom>
                <a:ln w="10104" cap="flat" cmpd="sng" algn="ctr">
                  <a:solidFill>
                    <a:srgbClr val="0086DC">
                      <a:alpha val="68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8" name="直接连接符 1817"/>
                <p:cNvCxnSpPr>
                  <a:cxnSpLocks noChangeAspect="1"/>
                </p:cNvCxnSpPr>
                <p:nvPr/>
              </p:nvCxnSpPr>
              <p:spPr>
                <a:xfrm flipV="1">
                  <a:off x="7711670" y="4491794"/>
                  <a:ext cx="0" cy="1765300"/>
                </a:xfrm>
                <a:prstGeom prst="line">
                  <a:avLst/>
                </a:prstGeom>
                <a:ln w="10151" cap="flat" cmpd="sng" algn="ctr">
                  <a:solidFill>
                    <a:srgbClr val="0080DA"/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9" name="直接连接符 1818"/>
                <p:cNvCxnSpPr>
                  <a:cxnSpLocks noChangeAspect="1"/>
                </p:cNvCxnSpPr>
                <p:nvPr/>
              </p:nvCxnSpPr>
              <p:spPr>
                <a:xfrm flipV="1">
                  <a:off x="4747558" y="4402894"/>
                  <a:ext cx="0" cy="1854200"/>
                </a:xfrm>
                <a:prstGeom prst="line">
                  <a:avLst/>
                </a:prstGeom>
                <a:ln w="10197" cap="flat" cmpd="sng" algn="ctr">
                  <a:solidFill>
                    <a:srgbClr val="007FD8">
                      <a:alpha val="96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3" name="直接连接符 1822"/>
                <p:cNvCxnSpPr>
                  <a:cxnSpLocks noChangeAspect="1"/>
                </p:cNvCxnSpPr>
                <p:nvPr/>
              </p:nvCxnSpPr>
              <p:spPr>
                <a:xfrm flipV="1">
                  <a:off x="2075297" y="5164894"/>
                  <a:ext cx="0" cy="1092200"/>
                </a:xfrm>
                <a:prstGeom prst="line">
                  <a:avLst/>
                </a:prstGeom>
                <a:ln w="10243" cap="flat" cmpd="sng" algn="ctr">
                  <a:solidFill>
                    <a:srgbClr val="0078D6">
                      <a:alpha val="52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5" name="直接连接符 1824"/>
                <p:cNvCxnSpPr>
                  <a:cxnSpLocks noChangeAspect="1"/>
                </p:cNvCxnSpPr>
                <p:nvPr/>
              </p:nvCxnSpPr>
              <p:spPr>
                <a:xfrm flipV="1">
                  <a:off x="10073839" y="4682294"/>
                  <a:ext cx="0" cy="1574800"/>
                </a:xfrm>
                <a:prstGeom prst="line">
                  <a:avLst/>
                </a:prstGeom>
                <a:ln w="10290" cap="flat" cmpd="sng" algn="ctr">
                  <a:solidFill>
                    <a:srgbClr val="0081D4">
                      <a:alpha val="58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6" name="直接连接符 1825"/>
                <p:cNvCxnSpPr>
                  <a:cxnSpLocks noChangeAspect="1"/>
                </p:cNvCxnSpPr>
                <p:nvPr/>
              </p:nvCxnSpPr>
              <p:spPr>
                <a:xfrm flipV="1">
                  <a:off x="7830234" y="5164894"/>
                  <a:ext cx="0" cy="1092200"/>
                </a:xfrm>
                <a:prstGeom prst="line">
                  <a:avLst/>
                </a:prstGeom>
                <a:ln w="10336" cap="flat" cmpd="sng" algn="ctr">
                  <a:solidFill>
                    <a:srgbClr val="0076D2">
                      <a:alpha val="2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8" name="直接连接符 1827"/>
                <p:cNvCxnSpPr>
                  <a:cxnSpLocks noChangeAspect="1"/>
                </p:cNvCxnSpPr>
                <p:nvPr/>
              </p:nvCxnSpPr>
              <p:spPr>
                <a:xfrm flipV="1">
                  <a:off x="2394509" y="4352094"/>
                  <a:ext cx="0" cy="1905000"/>
                </a:xfrm>
                <a:prstGeom prst="line">
                  <a:avLst/>
                </a:prstGeom>
                <a:ln w="10382" cap="flat" cmpd="sng" algn="ctr">
                  <a:solidFill>
                    <a:srgbClr val="0075D0">
                      <a:alpha val="43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9" name="直接连接符 1828"/>
                <p:cNvCxnSpPr>
                  <a:cxnSpLocks noChangeAspect="1"/>
                </p:cNvCxnSpPr>
                <p:nvPr/>
              </p:nvCxnSpPr>
              <p:spPr>
                <a:xfrm flipV="1">
                  <a:off x="4519549" y="4872794"/>
                  <a:ext cx="0" cy="1384300"/>
                </a:xfrm>
                <a:prstGeom prst="line">
                  <a:avLst/>
                </a:prstGeom>
                <a:ln w="10429" cap="flat" cmpd="sng" algn="ctr">
                  <a:solidFill>
                    <a:srgbClr val="0079CE">
                      <a:alpha val="24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2" name="直接连接符 1831"/>
                <p:cNvCxnSpPr>
                  <a:cxnSpLocks noChangeAspect="1"/>
                </p:cNvCxnSpPr>
                <p:nvPr/>
              </p:nvCxnSpPr>
              <p:spPr>
                <a:xfrm flipV="1">
                  <a:off x="1847289" y="4529894"/>
                  <a:ext cx="0" cy="1727200"/>
                </a:xfrm>
                <a:prstGeom prst="line">
                  <a:avLst/>
                </a:prstGeom>
                <a:ln w="10475" cap="flat" cmpd="sng" algn="ctr">
                  <a:solidFill>
                    <a:srgbClr val="0077CC">
                      <a:alpha val="96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4" name="直接连接符 1833"/>
                <p:cNvCxnSpPr>
                  <a:cxnSpLocks noChangeAspect="1"/>
                </p:cNvCxnSpPr>
                <p:nvPr/>
              </p:nvCxnSpPr>
              <p:spPr>
                <a:xfrm flipV="1">
                  <a:off x="5659592" y="5126794"/>
                  <a:ext cx="0" cy="1130300"/>
                </a:xfrm>
                <a:prstGeom prst="line">
                  <a:avLst/>
                </a:prstGeom>
                <a:ln w="10522" cap="flat" cmpd="sng" algn="ctr">
                  <a:solidFill>
                    <a:srgbClr val="007BCA">
                      <a:alpha val="88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5" name="直接连接符 1834"/>
                <p:cNvCxnSpPr>
                  <a:cxnSpLocks noChangeAspect="1"/>
                </p:cNvCxnSpPr>
                <p:nvPr/>
              </p:nvCxnSpPr>
              <p:spPr>
                <a:xfrm flipV="1">
                  <a:off x="6307137" y="5050594"/>
                  <a:ext cx="0" cy="1206500"/>
                </a:xfrm>
                <a:prstGeom prst="line">
                  <a:avLst/>
                </a:prstGeom>
                <a:ln w="10568" cap="flat" cmpd="sng" algn="ctr">
                  <a:solidFill>
                    <a:srgbClr val="0070C8">
                      <a:alpha val="51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9" name="直接连接符 1838"/>
                <p:cNvCxnSpPr>
                  <a:cxnSpLocks noChangeAspect="1"/>
                </p:cNvCxnSpPr>
                <p:nvPr/>
              </p:nvCxnSpPr>
              <p:spPr>
                <a:xfrm flipV="1">
                  <a:off x="4464827" y="4440994"/>
                  <a:ext cx="0" cy="1816100"/>
                </a:xfrm>
                <a:prstGeom prst="line">
                  <a:avLst/>
                </a:prstGeom>
                <a:ln w="10614" cap="flat" cmpd="sng" algn="ctr">
                  <a:solidFill>
                    <a:srgbClr val="0074C6">
                      <a:alpha val="73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0" name="直接连接符 1839"/>
                <p:cNvCxnSpPr>
                  <a:cxnSpLocks noChangeAspect="1"/>
                </p:cNvCxnSpPr>
                <p:nvPr/>
              </p:nvCxnSpPr>
              <p:spPr>
                <a:xfrm flipV="1">
                  <a:off x="3507191" y="4999794"/>
                  <a:ext cx="0" cy="1257300"/>
                </a:xfrm>
                <a:prstGeom prst="line">
                  <a:avLst/>
                </a:prstGeom>
                <a:ln w="10661" cap="flat" cmpd="sng" algn="ctr">
                  <a:solidFill>
                    <a:srgbClr val="006EC4">
                      <a:alpha val="76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1" name="直接连接符 1840"/>
                <p:cNvCxnSpPr>
                  <a:cxnSpLocks noChangeAspect="1"/>
                </p:cNvCxnSpPr>
                <p:nvPr/>
              </p:nvCxnSpPr>
              <p:spPr>
                <a:xfrm flipV="1">
                  <a:off x="6699312" y="4644194"/>
                  <a:ext cx="0" cy="1612900"/>
                </a:xfrm>
                <a:prstGeom prst="line">
                  <a:avLst/>
                </a:prstGeom>
                <a:ln w="10707" cap="flat" cmpd="sng" algn="ctr">
                  <a:solidFill>
                    <a:srgbClr val="0076C2">
                      <a:alpha val="66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2" name="直接连接符 1841"/>
                <p:cNvCxnSpPr>
                  <a:cxnSpLocks noChangeAspect="1"/>
                </p:cNvCxnSpPr>
                <p:nvPr/>
              </p:nvCxnSpPr>
              <p:spPr>
                <a:xfrm flipV="1">
                  <a:off x="4939085" y="4910894"/>
                  <a:ext cx="0" cy="1346200"/>
                </a:xfrm>
                <a:prstGeom prst="line">
                  <a:avLst/>
                </a:prstGeom>
                <a:ln w="10753" cap="flat" cmpd="sng" algn="ctr">
                  <a:solidFill>
                    <a:srgbClr val="0070C0">
                      <a:alpha val="35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3" name="直接连接符 1842"/>
                <p:cNvCxnSpPr>
                  <a:cxnSpLocks noChangeAspect="1"/>
                </p:cNvCxnSpPr>
                <p:nvPr/>
              </p:nvCxnSpPr>
              <p:spPr>
                <a:xfrm flipV="1">
                  <a:off x="7839355" y="4961694"/>
                  <a:ext cx="0" cy="1295400"/>
                </a:xfrm>
                <a:prstGeom prst="line">
                  <a:avLst/>
                </a:prstGeom>
                <a:ln w="10800" cap="flat" cmpd="sng" algn="ctr">
                  <a:solidFill>
                    <a:srgbClr val="006BBE">
                      <a:alpha val="37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5" name="直接连接符 1844"/>
                <p:cNvCxnSpPr>
                  <a:cxnSpLocks noChangeAspect="1"/>
                </p:cNvCxnSpPr>
                <p:nvPr/>
              </p:nvCxnSpPr>
              <p:spPr>
                <a:xfrm flipV="1">
                  <a:off x="9453656" y="4860094"/>
                  <a:ext cx="0" cy="1397000"/>
                </a:xfrm>
                <a:prstGeom prst="line">
                  <a:avLst/>
                </a:prstGeom>
                <a:ln w="10846" cap="flat" cmpd="sng" algn="ctr">
                  <a:solidFill>
                    <a:srgbClr val="0065BC">
                      <a:alpha val="86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8" name="直接连接符 1847"/>
                <p:cNvCxnSpPr>
                  <a:cxnSpLocks noChangeAspect="1"/>
                </p:cNvCxnSpPr>
                <p:nvPr/>
              </p:nvCxnSpPr>
              <p:spPr>
                <a:xfrm flipV="1">
                  <a:off x="4610753" y="4466394"/>
                  <a:ext cx="0" cy="1790700"/>
                </a:xfrm>
                <a:prstGeom prst="line">
                  <a:avLst/>
                </a:prstGeom>
                <a:ln w="10892" cap="flat" cmpd="sng" algn="ctr">
                  <a:solidFill>
                    <a:srgbClr val="0069BA">
                      <a:alpha val="71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1" name="直接连接符 1850"/>
                <p:cNvCxnSpPr>
                  <a:cxnSpLocks noChangeAspect="1"/>
                </p:cNvCxnSpPr>
                <p:nvPr/>
              </p:nvCxnSpPr>
              <p:spPr>
                <a:xfrm flipV="1">
                  <a:off x="5495426" y="4491794"/>
                  <a:ext cx="0" cy="1765300"/>
                </a:xfrm>
                <a:prstGeom prst="line">
                  <a:avLst/>
                </a:prstGeom>
                <a:ln w="10939" cap="flat" cmpd="sng" algn="ctr">
                  <a:solidFill>
                    <a:srgbClr val="0070B8">
                      <a:alpha val="99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2" name="直接连接符 1851"/>
                <p:cNvCxnSpPr>
                  <a:cxnSpLocks noChangeAspect="1"/>
                </p:cNvCxnSpPr>
                <p:nvPr/>
              </p:nvCxnSpPr>
              <p:spPr>
                <a:xfrm flipV="1">
                  <a:off x="9198286" y="4402894"/>
                  <a:ext cx="0" cy="1854200"/>
                </a:xfrm>
                <a:prstGeom prst="line">
                  <a:avLst/>
                </a:prstGeom>
                <a:ln w="10985" cap="flat" cmpd="sng" algn="ctr">
                  <a:solidFill>
                    <a:srgbClr val="006BB6">
                      <a:alpha val="91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3" name="直接连接符 1852"/>
                <p:cNvCxnSpPr>
                  <a:cxnSpLocks noChangeAspect="1"/>
                </p:cNvCxnSpPr>
                <p:nvPr/>
              </p:nvCxnSpPr>
              <p:spPr>
                <a:xfrm flipV="1">
                  <a:off x="4245939" y="4529894"/>
                  <a:ext cx="0" cy="1727200"/>
                </a:xfrm>
                <a:prstGeom prst="line">
                  <a:avLst/>
                </a:prstGeom>
                <a:ln w="11031" cap="flat" cmpd="sng" algn="ctr">
                  <a:solidFill>
                    <a:srgbClr val="0065B4">
                      <a:alpha val="81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4" name="直接连接符 1853"/>
                <p:cNvCxnSpPr>
                  <a:cxnSpLocks noChangeAspect="1"/>
                </p:cNvCxnSpPr>
                <p:nvPr/>
              </p:nvCxnSpPr>
              <p:spPr>
                <a:xfrm flipV="1">
                  <a:off x="9435415" y="4390194"/>
                  <a:ext cx="0" cy="1866900"/>
                </a:xfrm>
                <a:prstGeom prst="line">
                  <a:avLst/>
                </a:prstGeom>
                <a:ln w="11078" cap="flat" cmpd="sng" algn="ctr">
                  <a:solidFill>
                    <a:srgbClr val="19A5FE">
                      <a:alpha val="83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5" name="直接连接符 1854"/>
                <p:cNvCxnSpPr>
                  <a:cxnSpLocks noChangeAspect="1"/>
                </p:cNvCxnSpPr>
                <p:nvPr/>
              </p:nvCxnSpPr>
              <p:spPr>
                <a:xfrm flipV="1">
                  <a:off x="2166501" y="5152194"/>
                  <a:ext cx="0" cy="1104900"/>
                </a:xfrm>
                <a:prstGeom prst="line">
                  <a:avLst/>
                </a:prstGeom>
                <a:ln w="11124" cap="flat" cmpd="sng" algn="ctr">
                  <a:solidFill>
                    <a:srgbClr val="17A4FE">
                      <a:alpha val="24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7" name="直接连接符 1856"/>
                <p:cNvCxnSpPr>
                  <a:cxnSpLocks noChangeAspect="1"/>
                </p:cNvCxnSpPr>
                <p:nvPr/>
              </p:nvCxnSpPr>
              <p:spPr>
                <a:xfrm flipV="1">
                  <a:off x="8404816" y="4491794"/>
                  <a:ext cx="0" cy="1765300"/>
                </a:xfrm>
                <a:prstGeom prst="line">
                  <a:avLst/>
                </a:prstGeom>
                <a:ln w="11170" cap="flat" cmpd="sng" algn="ctr">
                  <a:solidFill>
                    <a:srgbClr val="15A3FE">
                      <a:alpha val="75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8" name="直接连接符 1857"/>
                <p:cNvCxnSpPr>
                  <a:cxnSpLocks noChangeAspect="1"/>
                </p:cNvCxnSpPr>
                <p:nvPr/>
              </p:nvCxnSpPr>
              <p:spPr>
                <a:xfrm flipV="1">
                  <a:off x="5951443" y="5063294"/>
                  <a:ext cx="0" cy="1193800"/>
                </a:xfrm>
                <a:prstGeom prst="line">
                  <a:avLst/>
                </a:prstGeom>
                <a:ln w="11217" cap="flat" cmpd="sng" algn="ctr">
                  <a:solidFill>
                    <a:srgbClr val="13A3FE">
                      <a:alpha val="80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9" name="直接连接符 1858"/>
                <p:cNvCxnSpPr>
                  <a:cxnSpLocks noChangeAspect="1"/>
                </p:cNvCxnSpPr>
                <p:nvPr/>
              </p:nvCxnSpPr>
              <p:spPr>
                <a:xfrm flipV="1">
                  <a:off x="1683123" y="5050594"/>
                  <a:ext cx="0" cy="1206500"/>
                </a:xfrm>
                <a:prstGeom prst="line">
                  <a:avLst/>
                </a:prstGeom>
                <a:ln w="11263" cap="flat" cmpd="sng" algn="ctr">
                  <a:solidFill>
                    <a:srgbClr val="11A2FE">
                      <a:alpha val="95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0" name="直接连接符 1859"/>
                <p:cNvCxnSpPr>
                  <a:cxnSpLocks noChangeAspect="1"/>
                </p:cNvCxnSpPr>
                <p:nvPr/>
              </p:nvCxnSpPr>
              <p:spPr>
                <a:xfrm flipV="1">
                  <a:off x="6562507" y="4580694"/>
                  <a:ext cx="0" cy="1676400"/>
                </a:xfrm>
                <a:prstGeom prst="line">
                  <a:avLst/>
                </a:prstGeom>
                <a:ln w="11309" cap="flat" cmpd="sng" algn="ctr">
                  <a:solidFill>
                    <a:srgbClr val="0F9CFE">
                      <a:alpha val="87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2" name="直接连接符 1861"/>
                <p:cNvCxnSpPr>
                  <a:cxnSpLocks noChangeAspect="1"/>
                </p:cNvCxnSpPr>
                <p:nvPr/>
              </p:nvCxnSpPr>
              <p:spPr>
                <a:xfrm flipV="1">
                  <a:off x="8778750" y="4364794"/>
                  <a:ext cx="0" cy="1892300"/>
                </a:xfrm>
                <a:prstGeom prst="line">
                  <a:avLst/>
                </a:prstGeom>
                <a:ln w="11356" cap="flat" cmpd="sng" algn="ctr">
                  <a:solidFill>
                    <a:srgbClr val="0DA1FE">
                      <a:alpha val="12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4" name="直接连接符 1863"/>
                <p:cNvCxnSpPr>
                  <a:cxnSpLocks noChangeAspect="1"/>
                </p:cNvCxnSpPr>
                <p:nvPr/>
              </p:nvCxnSpPr>
              <p:spPr>
                <a:xfrm flipV="1">
                  <a:off x="3981449" y="5126794"/>
                  <a:ext cx="0" cy="1130300"/>
                </a:xfrm>
                <a:prstGeom prst="line">
                  <a:avLst/>
                </a:prstGeom>
                <a:ln w="11402" cap="flat" cmpd="sng" algn="ctr">
                  <a:solidFill>
                    <a:srgbClr val="0B9AFE">
                      <a:alpha val="26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6" name="直接连接符 1865"/>
                <p:cNvCxnSpPr>
                  <a:cxnSpLocks noChangeAspect="1"/>
                </p:cNvCxnSpPr>
                <p:nvPr/>
              </p:nvCxnSpPr>
              <p:spPr>
                <a:xfrm flipV="1">
                  <a:off x="3735200" y="4771194"/>
                  <a:ext cx="0" cy="1485900"/>
                </a:xfrm>
                <a:prstGeom prst="line">
                  <a:avLst/>
                </a:prstGeom>
                <a:ln w="11449" cap="flat" cmpd="sng" algn="ctr">
                  <a:solidFill>
                    <a:srgbClr val="099FFE">
                      <a:alpha val="73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2" name="直接连接符 1871"/>
                <p:cNvCxnSpPr>
                  <a:cxnSpLocks noChangeAspect="1"/>
                </p:cNvCxnSpPr>
                <p:nvPr/>
              </p:nvCxnSpPr>
              <p:spPr>
                <a:xfrm flipV="1">
                  <a:off x="7000283" y="4504494"/>
                  <a:ext cx="0" cy="1752600"/>
                </a:xfrm>
                <a:prstGeom prst="line">
                  <a:avLst/>
                </a:prstGeom>
                <a:ln w="11495" cap="flat" cmpd="sng" algn="ctr">
                  <a:solidFill>
                    <a:srgbClr val="0798FF">
                      <a:alpha val="62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3" name="直接连接符 1872"/>
                <p:cNvCxnSpPr>
                  <a:cxnSpLocks noChangeAspect="1"/>
                </p:cNvCxnSpPr>
                <p:nvPr/>
              </p:nvCxnSpPr>
              <p:spPr>
                <a:xfrm flipV="1">
                  <a:off x="9745507" y="4682294"/>
                  <a:ext cx="0" cy="1574800"/>
                </a:xfrm>
                <a:prstGeom prst="line">
                  <a:avLst/>
                </a:prstGeom>
                <a:ln w="11541" cap="flat" cmpd="sng" algn="ctr">
                  <a:solidFill>
                    <a:srgbClr val="059DFF">
                      <a:alpha val="91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4" name="直接连接符 1873"/>
                <p:cNvCxnSpPr>
                  <a:cxnSpLocks noChangeAspect="1"/>
                </p:cNvCxnSpPr>
                <p:nvPr/>
              </p:nvCxnSpPr>
              <p:spPr>
                <a:xfrm flipV="1">
                  <a:off x="1892890" y="4580694"/>
                  <a:ext cx="0" cy="1676400"/>
                </a:xfrm>
                <a:prstGeom prst="line">
                  <a:avLst/>
                </a:prstGeom>
                <a:ln w="11588" cap="flat" cmpd="sng" algn="ctr">
                  <a:solidFill>
                    <a:srgbClr val="039DFF">
                      <a:alpha val="73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5" name="直接连接符 1874"/>
                <p:cNvCxnSpPr>
                  <a:cxnSpLocks noChangeAspect="1"/>
                </p:cNvCxnSpPr>
                <p:nvPr/>
              </p:nvCxnSpPr>
              <p:spPr>
                <a:xfrm flipV="1">
                  <a:off x="4145615" y="4834694"/>
                  <a:ext cx="0" cy="1422400"/>
                </a:xfrm>
                <a:prstGeom prst="line">
                  <a:avLst/>
                </a:prstGeom>
                <a:ln w="11634" cap="flat" cmpd="sng" algn="ctr">
                  <a:solidFill>
                    <a:srgbClr val="019CFF">
                      <a:alpha val="53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7" name="直接连接符 1876"/>
                <p:cNvCxnSpPr>
                  <a:cxnSpLocks noChangeAspect="1"/>
                </p:cNvCxnSpPr>
                <p:nvPr/>
              </p:nvCxnSpPr>
              <p:spPr>
                <a:xfrm flipV="1">
                  <a:off x="9024999" y="4504494"/>
                  <a:ext cx="0" cy="1752600"/>
                </a:xfrm>
                <a:prstGeom prst="line">
                  <a:avLst/>
                </a:prstGeom>
                <a:ln w="11680" cap="flat" cmpd="sng" algn="ctr">
                  <a:solidFill>
                    <a:srgbClr val="009BFE">
                      <a:alpha val="47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8" name="直接连接符 1877"/>
                <p:cNvCxnSpPr>
                  <a:cxnSpLocks noChangeAspect="1"/>
                </p:cNvCxnSpPr>
                <p:nvPr/>
              </p:nvCxnSpPr>
              <p:spPr>
                <a:xfrm flipV="1">
                  <a:off x="1956733" y="4542594"/>
                  <a:ext cx="0" cy="1714500"/>
                </a:xfrm>
                <a:prstGeom prst="line">
                  <a:avLst/>
                </a:prstGeom>
                <a:ln w="11727" cap="flat" cmpd="sng" algn="ctr">
                  <a:solidFill>
                    <a:srgbClr val="009AFC">
                      <a:alpha val="40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0" name="直接连接符 1879"/>
                <p:cNvCxnSpPr>
                  <a:cxnSpLocks noChangeAspect="1"/>
                </p:cNvCxnSpPr>
                <p:nvPr/>
              </p:nvCxnSpPr>
              <p:spPr>
                <a:xfrm flipV="1">
                  <a:off x="6562507" y="4999794"/>
                  <a:ext cx="0" cy="1257300"/>
                </a:xfrm>
                <a:prstGeom prst="line">
                  <a:avLst/>
                </a:prstGeom>
                <a:ln w="11773" cap="flat" cmpd="sng" algn="ctr">
                  <a:solidFill>
                    <a:srgbClr val="0098FA">
                      <a:alpha val="85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1" name="直接连接符 1880"/>
                <p:cNvCxnSpPr>
                  <a:cxnSpLocks noChangeAspect="1"/>
                </p:cNvCxnSpPr>
                <p:nvPr/>
              </p:nvCxnSpPr>
              <p:spPr>
                <a:xfrm flipV="1">
                  <a:off x="6991163" y="4720394"/>
                  <a:ext cx="0" cy="1536700"/>
                </a:xfrm>
                <a:prstGeom prst="line">
                  <a:avLst/>
                </a:prstGeom>
                <a:ln w="11819" cap="flat" cmpd="sng" algn="ctr">
                  <a:solidFill>
                    <a:srgbClr val="0091F8">
                      <a:alpha val="41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2" name="直接连接符 1881"/>
                <p:cNvCxnSpPr>
                  <a:cxnSpLocks noChangeAspect="1"/>
                </p:cNvCxnSpPr>
                <p:nvPr/>
              </p:nvCxnSpPr>
              <p:spPr>
                <a:xfrm flipV="1">
                  <a:off x="6097369" y="4834694"/>
                  <a:ext cx="0" cy="1422400"/>
                </a:xfrm>
                <a:prstGeom prst="line">
                  <a:avLst/>
                </a:prstGeom>
                <a:ln w="11866" cap="flat" cmpd="sng" algn="ctr">
                  <a:solidFill>
                    <a:srgbClr val="0096F6">
                      <a:alpha val="16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4" name="直接连接符 1883"/>
                <p:cNvCxnSpPr>
                  <a:cxnSpLocks noChangeAspect="1"/>
                </p:cNvCxnSpPr>
                <p:nvPr/>
              </p:nvCxnSpPr>
              <p:spPr>
                <a:xfrm flipV="1">
                  <a:off x="9088842" y="5063294"/>
                  <a:ext cx="0" cy="1193800"/>
                </a:xfrm>
                <a:prstGeom prst="line">
                  <a:avLst/>
                </a:prstGeom>
                <a:ln w="11912" cap="flat" cmpd="sng" algn="ctr">
                  <a:solidFill>
                    <a:srgbClr val="0089F4">
                      <a:alpha val="77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5" name="直接连接符 1884"/>
                <p:cNvCxnSpPr>
                  <a:cxnSpLocks noChangeAspect="1"/>
                </p:cNvCxnSpPr>
                <p:nvPr/>
              </p:nvCxnSpPr>
              <p:spPr>
                <a:xfrm flipV="1">
                  <a:off x="5440704" y="4352094"/>
                  <a:ext cx="0" cy="1905000"/>
                </a:xfrm>
                <a:prstGeom prst="line">
                  <a:avLst/>
                </a:prstGeom>
                <a:ln w="11958" cap="flat" cmpd="sng" algn="ctr">
                  <a:solidFill>
                    <a:srgbClr val="0094F2"/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6" name="直接连接符 1885"/>
                <p:cNvCxnSpPr>
                  <a:cxnSpLocks noChangeAspect="1"/>
                </p:cNvCxnSpPr>
                <p:nvPr/>
              </p:nvCxnSpPr>
              <p:spPr>
                <a:xfrm flipV="1">
                  <a:off x="2047936" y="4339394"/>
                  <a:ext cx="0" cy="1917700"/>
                </a:xfrm>
                <a:prstGeom prst="line">
                  <a:avLst/>
                </a:prstGeom>
                <a:ln w="12005" cap="flat" cmpd="sng" algn="ctr">
                  <a:solidFill>
                    <a:srgbClr val="008DF0">
                      <a:alpha val="15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7" name="直接连接符 1886"/>
                <p:cNvCxnSpPr>
                  <a:cxnSpLocks noChangeAspect="1"/>
                </p:cNvCxnSpPr>
                <p:nvPr/>
              </p:nvCxnSpPr>
              <p:spPr>
                <a:xfrm flipV="1">
                  <a:off x="4601633" y="4682294"/>
                  <a:ext cx="0" cy="1574800"/>
                </a:xfrm>
                <a:prstGeom prst="line">
                  <a:avLst/>
                </a:prstGeom>
                <a:ln w="12051" cap="flat" cmpd="sng" algn="ctr">
                  <a:solidFill>
                    <a:srgbClr val="0091EE">
                      <a:alpha val="72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8" name="直接连接符 1887"/>
                <p:cNvCxnSpPr>
                  <a:cxnSpLocks noChangeAspect="1"/>
                </p:cNvCxnSpPr>
                <p:nvPr/>
              </p:nvCxnSpPr>
              <p:spPr>
                <a:xfrm flipV="1">
                  <a:off x="5978805" y="4936294"/>
                  <a:ext cx="0" cy="1320800"/>
                </a:xfrm>
                <a:prstGeom prst="line">
                  <a:avLst/>
                </a:prstGeom>
                <a:ln w="12097" cap="flat" cmpd="sng" algn="ctr">
                  <a:solidFill>
                    <a:srgbClr val="008AEC">
                      <a:alpha val="60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9" name="直接连接符 1888"/>
                <p:cNvCxnSpPr>
                  <a:cxnSpLocks noChangeAspect="1"/>
                </p:cNvCxnSpPr>
                <p:nvPr/>
              </p:nvCxnSpPr>
              <p:spPr>
                <a:xfrm flipV="1">
                  <a:off x="2467472" y="5101394"/>
                  <a:ext cx="0" cy="1155700"/>
                </a:xfrm>
                <a:prstGeom prst="line">
                  <a:avLst/>
                </a:prstGeom>
                <a:ln w="12144" cap="flat" cmpd="sng" algn="ctr">
                  <a:solidFill>
                    <a:srgbClr val="008FEA">
                      <a:alpha val="85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0" name="直接连接符 1889"/>
                <p:cNvCxnSpPr>
                  <a:cxnSpLocks noChangeAspect="1"/>
                </p:cNvCxnSpPr>
                <p:nvPr/>
              </p:nvCxnSpPr>
              <p:spPr>
                <a:xfrm flipV="1">
                  <a:off x="8286252" y="4669594"/>
                  <a:ext cx="0" cy="1587500"/>
                </a:xfrm>
                <a:prstGeom prst="line">
                  <a:avLst/>
                </a:prstGeom>
                <a:ln w="12190" cap="flat" cmpd="sng" algn="ctr">
                  <a:solidFill>
                    <a:srgbClr val="008DE8">
                      <a:alpha val="39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1" name="直接连接符 1890"/>
                <p:cNvCxnSpPr>
                  <a:cxnSpLocks noChangeAspect="1"/>
                </p:cNvCxnSpPr>
                <p:nvPr/>
              </p:nvCxnSpPr>
              <p:spPr>
                <a:xfrm flipV="1">
                  <a:off x="3872005" y="4390194"/>
                  <a:ext cx="0" cy="1866900"/>
                </a:xfrm>
                <a:prstGeom prst="line">
                  <a:avLst/>
                </a:prstGeom>
                <a:ln w="12236" cap="flat" cmpd="sng" algn="ctr">
                  <a:solidFill>
                    <a:srgbClr val="008CE6">
                      <a:alpha val="4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3" name="直接连接符 1892"/>
                <p:cNvCxnSpPr>
                  <a:cxnSpLocks noChangeAspect="1"/>
                </p:cNvCxnSpPr>
                <p:nvPr/>
              </p:nvCxnSpPr>
              <p:spPr>
                <a:xfrm flipV="1">
                  <a:off x="2595157" y="4390194"/>
                  <a:ext cx="0" cy="1866900"/>
                </a:xfrm>
                <a:prstGeom prst="line">
                  <a:avLst/>
                </a:prstGeom>
                <a:ln w="12283" cap="flat" cmpd="sng" algn="ctr">
                  <a:solidFill>
                    <a:srgbClr val="008BE4">
                      <a:alpha val="39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4" name="直接连接符 1893"/>
                <p:cNvCxnSpPr>
                  <a:cxnSpLocks noChangeAspect="1"/>
                </p:cNvCxnSpPr>
                <p:nvPr/>
              </p:nvCxnSpPr>
              <p:spPr>
                <a:xfrm flipV="1">
                  <a:off x="5942323" y="4364794"/>
                  <a:ext cx="0" cy="1892300"/>
                </a:xfrm>
                <a:prstGeom prst="line">
                  <a:avLst/>
                </a:prstGeom>
                <a:ln w="12329" cap="flat" cmpd="sng" algn="ctr">
                  <a:solidFill>
                    <a:srgbClr val="0084E2">
                      <a:alpha val="36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5" name="直接连接符 1894"/>
                <p:cNvCxnSpPr>
                  <a:cxnSpLocks noChangeAspect="1"/>
                </p:cNvCxnSpPr>
                <p:nvPr/>
              </p:nvCxnSpPr>
              <p:spPr>
                <a:xfrm flipV="1">
                  <a:off x="2239464" y="4364794"/>
                  <a:ext cx="0" cy="1892300"/>
                </a:xfrm>
                <a:prstGeom prst="line">
                  <a:avLst/>
                </a:prstGeom>
                <a:ln w="12376" cap="flat" cmpd="sng" algn="ctr">
                  <a:solidFill>
                    <a:srgbClr val="0089E0">
                      <a:alpha val="67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8" name="直接连接符 1897"/>
                <p:cNvCxnSpPr>
                  <a:cxnSpLocks noChangeAspect="1"/>
                </p:cNvCxnSpPr>
                <p:nvPr/>
              </p:nvCxnSpPr>
              <p:spPr>
                <a:xfrm flipV="1">
                  <a:off x="2157380" y="5088694"/>
                  <a:ext cx="0" cy="1168400"/>
                </a:xfrm>
                <a:prstGeom prst="line">
                  <a:avLst/>
                </a:prstGeom>
                <a:ln w="12422" cap="flat" cmpd="sng" algn="ctr">
                  <a:solidFill>
                    <a:srgbClr val="007DDE">
                      <a:alpha val="73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9" name="直接连接符 1898"/>
                <p:cNvCxnSpPr>
                  <a:cxnSpLocks noChangeAspect="1"/>
                </p:cNvCxnSpPr>
                <p:nvPr/>
              </p:nvCxnSpPr>
              <p:spPr>
                <a:xfrm flipV="1">
                  <a:off x="8541621" y="4809294"/>
                  <a:ext cx="0" cy="1447800"/>
                </a:xfrm>
                <a:prstGeom prst="line">
                  <a:avLst/>
                </a:prstGeom>
                <a:ln w="12468" cap="flat" cmpd="sng" algn="ctr">
                  <a:solidFill>
                    <a:srgbClr val="0086DC">
                      <a:alpha val="38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0" name="直接连接符 1899"/>
                <p:cNvCxnSpPr>
                  <a:cxnSpLocks noChangeAspect="1"/>
                </p:cNvCxnSpPr>
                <p:nvPr/>
              </p:nvCxnSpPr>
              <p:spPr>
                <a:xfrm flipV="1">
                  <a:off x="4619873" y="4390194"/>
                  <a:ext cx="0" cy="1866900"/>
                </a:xfrm>
                <a:prstGeom prst="line">
                  <a:avLst/>
                </a:prstGeom>
                <a:ln w="12515" cap="flat" cmpd="sng" algn="ctr">
                  <a:solidFill>
                    <a:srgbClr val="0080DA">
                      <a:alpha val="38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1" name="直接连接符 1900"/>
                <p:cNvCxnSpPr>
                  <a:cxnSpLocks noChangeAspect="1"/>
                </p:cNvCxnSpPr>
                <p:nvPr/>
              </p:nvCxnSpPr>
              <p:spPr>
                <a:xfrm flipV="1">
                  <a:off x="3726080" y="4860094"/>
                  <a:ext cx="0" cy="1397000"/>
                </a:xfrm>
                <a:prstGeom prst="line">
                  <a:avLst/>
                </a:prstGeom>
                <a:ln w="12561" cap="flat" cmpd="sng" algn="ctr">
                  <a:solidFill>
                    <a:srgbClr val="007FD8">
                      <a:alpha val="14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2" name="直接连接符 1901"/>
                <p:cNvCxnSpPr>
                  <a:cxnSpLocks noChangeAspect="1"/>
                </p:cNvCxnSpPr>
                <p:nvPr/>
              </p:nvCxnSpPr>
              <p:spPr>
                <a:xfrm flipV="1">
                  <a:off x="6571627" y="4479094"/>
                  <a:ext cx="0" cy="1778000"/>
                </a:xfrm>
                <a:prstGeom prst="line">
                  <a:avLst/>
                </a:prstGeom>
                <a:ln w="12607" cap="flat" cmpd="sng" algn="ctr">
                  <a:solidFill>
                    <a:srgbClr val="0078D6">
                      <a:alpha val="89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3" name="直接连接符 1902"/>
                <p:cNvCxnSpPr>
                  <a:cxnSpLocks noChangeAspect="1"/>
                </p:cNvCxnSpPr>
                <p:nvPr/>
              </p:nvCxnSpPr>
              <p:spPr>
                <a:xfrm flipV="1">
                  <a:off x="6288896" y="4783894"/>
                  <a:ext cx="0" cy="1473200"/>
                </a:xfrm>
                <a:prstGeom prst="line">
                  <a:avLst/>
                </a:prstGeom>
                <a:ln w="12654" cap="flat" cmpd="sng" algn="ctr">
                  <a:solidFill>
                    <a:srgbClr val="0081D4">
                      <a:alpha val="86000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4" name="直接连接符 1903"/>
                <p:cNvCxnSpPr>
                  <a:cxnSpLocks noChangeAspect="1"/>
                </p:cNvCxnSpPr>
                <p:nvPr/>
              </p:nvCxnSpPr>
              <p:spPr>
                <a:xfrm flipV="1">
                  <a:off x="10147792" y="4720394"/>
                  <a:ext cx="0" cy="1536700"/>
                </a:xfrm>
                <a:prstGeom prst="line">
                  <a:avLst/>
                </a:prstGeom>
                <a:ln w="12700" cap="flat" cmpd="sng" algn="ctr">
                  <a:solidFill>
                    <a:srgbClr val="0068B2">
                      <a:alpha val="77647"/>
                    </a:srgbClr>
                  </a:solidFill>
                  <a:prstDash val="solid"/>
                  <a:miter lim="800000"/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" name="矩形 2"/>
            <p:cNvSpPr/>
            <p:nvPr/>
          </p:nvSpPr>
          <p:spPr>
            <a:xfrm>
              <a:off x="825711" y="1908535"/>
              <a:ext cx="4345379" cy="2667234"/>
            </a:xfrm>
            <a:prstGeom prst="rect">
              <a:avLst/>
            </a:prstGeom>
            <a:gradFill flip="none" rotWithShape="1">
              <a:gsLst>
                <a:gs pos="0">
                  <a:srgbClr val="000000"/>
                </a:gs>
                <a:gs pos="30000">
                  <a:srgbClr val="000000">
                    <a:alpha val="0"/>
                  </a:srgbClr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3" name="文本框 832"/>
            <p:cNvSpPr txBox="1"/>
            <p:nvPr/>
          </p:nvSpPr>
          <p:spPr>
            <a:xfrm>
              <a:off x="1045209" y="2175852"/>
              <a:ext cx="1371123" cy="237333"/>
            </a:xfrm>
            <a:custGeom>
              <a:avLst/>
              <a:gdLst/>
              <a:ahLst/>
              <a:cxnLst/>
              <a:rect l="l" t="t" r="r" b="b"/>
              <a:pathLst>
                <a:path w="2762683" h="478203">
                  <a:moveTo>
                    <a:pt x="166139" y="380837"/>
                  </a:moveTo>
                  <a:cubicBezTo>
                    <a:pt x="164989" y="393984"/>
                    <a:pt x="164660" y="402857"/>
                    <a:pt x="165153" y="407459"/>
                  </a:cubicBezTo>
                  <a:cubicBezTo>
                    <a:pt x="124399" y="414525"/>
                    <a:pt x="73210" y="423810"/>
                    <a:pt x="11586" y="435313"/>
                  </a:cubicBezTo>
                  <a:lnTo>
                    <a:pt x="4437" y="407459"/>
                  </a:lnTo>
                  <a:cubicBezTo>
                    <a:pt x="44534" y="402200"/>
                    <a:pt x="98435" y="393326"/>
                    <a:pt x="166139" y="380837"/>
                  </a:cubicBezTo>
                  <a:close/>
                  <a:moveTo>
                    <a:pt x="2393222" y="334003"/>
                  </a:moveTo>
                  <a:lnTo>
                    <a:pt x="2393222" y="359987"/>
                  </a:lnTo>
                  <a:lnTo>
                    <a:pt x="2491997" y="359987"/>
                  </a:lnTo>
                  <a:lnTo>
                    <a:pt x="2491997" y="334003"/>
                  </a:lnTo>
                  <a:close/>
                  <a:moveTo>
                    <a:pt x="2276550" y="334003"/>
                  </a:moveTo>
                  <a:lnTo>
                    <a:pt x="2276550" y="359987"/>
                  </a:lnTo>
                  <a:lnTo>
                    <a:pt x="2375669" y="359987"/>
                  </a:lnTo>
                  <a:lnTo>
                    <a:pt x="2375669" y="334003"/>
                  </a:lnTo>
                  <a:close/>
                  <a:moveTo>
                    <a:pt x="832912" y="332770"/>
                  </a:moveTo>
                  <a:cubicBezTo>
                    <a:pt x="872845" y="356270"/>
                    <a:pt x="920172" y="385192"/>
                    <a:pt x="974895" y="419537"/>
                  </a:cubicBezTo>
                  <a:lnTo>
                    <a:pt x="957640" y="441722"/>
                  </a:lnTo>
                  <a:cubicBezTo>
                    <a:pt x="908998" y="409513"/>
                    <a:pt x="861588" y="379933"/>
                    <a:pt x="815411" y="352983"/>
                  </a:cubicBezTo>
                  <a:close/>
                  <a:moveTo>
                    <a:pt x="657407" y="331784"/>
                  </a:moveTo>
                  <a:lnTo>
                    <a:pt x="676880" y="351011"/>
                  </a:lnTo>
                  <a:cubicBezTo>
                    <a:pt x="629060" y="386835"/>
                    <a:pt x="582965" y="418469"/>
                    <a:pt x="538596" y="445912"/>
                  </a:cubicBezTo>
                  <a:cubicBezTo>
                    <a:pt x="533337" y="439010"/>
                    <a:pt x="526764" y="431615"/>
                    <a:pt x="518876" y="423727"/>
                  </a:cubicBezTo>
                  <a:cubicBezTo>
                    <a:pt x="569654" y="394970"/>
                    <a:pt x="615831" y="364322"/>
                    <a:pt x="657407" y="331784"/>
                  </a:cubicBezTo>
                  <a:close/>
                  <a:moveTo>
                    <a:pt x="2393222" y="295628"/>
                  </a:moveTo>
                  <a:lnTo>
                    <a:pt x="2393222" y="321269"/>
                  </a:lnTo>
                  <a:lnTo>
                    <a:pt x="2491997" y="321269"/>
                  </a:lnTo>
                  <a:lnTo>
                    <a:pt x="2491997" y="295628"/>
                  </a:lnTo>
                  <a:close/>
                  <a:moveTo>
                    <a:pt x="2276550" y="295628"/>
                  </a:moveTo>
                  <a:lnTo>
                    <a:pt x="2276550" y="321269"/>
                  </a:lnTo>
                  <a:lnTo>
                    <a:pt x="2375669" y="321269"/>
                  </a:lnTo>
                  <a:lnTo>
                    <a:pt x="2375669" y="295628"/>
                  </a:lnTo>
                  <a:close/>
                  <a:moveTo>
                    <a:pt x="2258998" y="282550"/>
                  </a:moveTo>
                  <a:lnTo>
                    <a:pt x="2509550" y="282550"/>
                  </a:lnTo>
                  <a:lnTo>
                    <a:pt x="2509550" y="373065"/>
                  </a:lnTo>
                  <a:lnTo>
                    <a:pt x="2393222" y="373065"/>
                  </a:lnTo>
                  <a:lnTo>
                    <a:pt x="2393222" y="396641"/>
                  </a:lnTo>
                  <a:lnTo>
                    <a:pt x="2524005" y="396641"/>
                  </a:lnTo>
                  <a:lnTo>
                    <a:pt x="2524005" y="410063"/>
                  </a:lnTo>
                  <a:lnTo>
                    <a:pt x="2393222" y="410063"/>
                  </a:lnTo>
                  <a:lnTo>
                    <a:pt x="2393222" y="433983"/>
                  </a:lnTo>
                  <a:lnTo>
                    <a:pt x="2550505" y="433983"/>
                  </a:lnTo>
                  <a:lnTo>
                    <a:pt x="2550505" y="447749"/>
                  </a:lnTo>
                  <a:lnTo>
                    <a:pt x="2218042" y="447749"/>
                  </a:lnTo>
                  <a:lnTo>
                    <a:pt x="2218042" y="433983"/>
                  </a:lnTo>
                  <a:lnTo>
                    <a:pt x="2375669" y="433983"/>
                  </a:lnTo>
                  <a:lnTo>
                    <a:pt x="2375669" y="410063"/>
                  </a:lnTo>
                  <a:lnTo>
                    <a:pt x="2244887" y="410063"/>
                  </a:lnTo>
                  <a:lnTo>
                    <a:pt x="2244887" y="396641"/>
                  </a:lnTo>
                  <a:lnTo>
                    <a:pt x="2375669" y="396641"/>
                  </a:lnTo>
                  <a:lnTo>
                    <a:pt x="2375669" y="373065"/>
                  </a:lnTo>
                  <a:lnTo>
                    <a:pt x="2258998" y="373065"/>
                  </a:lnTo>
                  <a:close/>
                  <a:moveTo>
                    <a:pt x="1079409" y="280759"/>
                  </a:moveTo>
                  <a:cubicBezTo>
                    <a:pt x="1086968" y="284703"/>
                    <a:pt x="1095678" y="288401"/>
                    <a:pt x="1105538" y="291852"/>
                  </a:cubicBezTo>
                  <a:cubicBezTo>
                    <a:pt x="1083024" y="363171"/>
                    <a:pt x="1065194" y="422906"/>
                    <a:pt x="1052048" y="471055"/>
                  </a:cubicBezTo>
                  <a:lnTo>
                    <a:pt x="1023208" y="460455"/>
                  </a:lnTo>
                  <a:cubicBezTo>
                    <a:pt x="1040956" y="411485"/>
                    <a:pt x="1059689" y="351586"/>
                    <a:pt x="1079409" y="280759"/>
                  </a:cubicBezTo>
                  <a:close/>
                  <a:moveTo>
                    <a:pt x="1281290" y="257589"/>
                  </a:moveTo>
                  <a:lnTo>
                    <a:pt x="1307418" y="257589"/>
                  </a:lnTo>
                  <a:lnTo>
                    <a:pt x="1307418" y="468097"/>
                  </a:lnTo>
                  <a:lnTo>
                    <a:pt x="1281290" y="468097"/>
                  </a:lnTo>
                  <a:close/>
                  <a:moveTo>
                    <a:pt x="1188361" y="257589"/>
                  </a:moveTo>
                  <a:lnTo>
                    <a:pt x="1214736" y="257589"/>
                  </a:lnTo>
                  <a:cubicBezTo>
                    <a:pt x="1214736" y="321678"/>
                    <a:pt x="1208820" y="368184"/>
                    <a:pt x="1196988" y="397106"/>
                  </a:cubicBezTo>
                  <a:cubicBezTo>
                    <a:pt x="1186142" y="426685"/>
                    <a:pt x="1163547" y="453718"/>
                    <a:pt x="1129201" y="478203"/>
                  </a:cubicBezTo>
                  <a:cubicBezTo>
                    <a:pt x="1123614" y="471137"/>
                    <a:pt x="1116712" y="464235"/>
                    <a:pt x="1108496" y="457498"/>
                  </a:cubicBezTo>
                  <a:cubicBezTo>
                    <a:pt x="1141033" y="435970"/>
                    <a:pt x="1162232" y="411978"/>
                    <a:pt x="1172092" y="385520"/>
                  </a:cubicBezTo>
                  <a:cubicBezTo>
                    <a:pt x="1183102" y="359721"/>
                    <a:pt x="1188525" y="317077"/>
                    <a:pt x="1188361" y="257589"/>
                  </a:cubicBezTo>
                  <a:close/>
                  <a:moveTo>
                    <a:pt x="1373726" y="256110"/>
                  </a:moveTo>
                  <a:lnTo>
                    <a:pt x="1399855" y="256110"/>
                  </a:lnTo>
                  <a:lnTo>
                    <a:pt x="1399855" y="416086"/>
                  </a:lnTo>
                  <a:cubicBezTo>
                    <a:pt x="1399362" y="433177"/>
                    <a:pt x="1407414" y="441393"/>
                    <a:pt x="1424011" y="440736"/>
                  </a:cubicBezTo>
                  <a:lnTo>
                    <a:pt x="1437322" y="440736"/>
                  </a:lnTo>
                  <a:cubicBezTo>
                    <a:pt x="1450797" y="440900"/>
                    <a:pt x="1458685" y="432848"/>
                    <a:pt x="1460986" y="416579"/>
                  </a:cubicBezTo>
                  <a:cubicBezTo>
                    <a:pt x="1463287" y="400310"/>
                    <a:pt x="1465094" y="380262"/>
                    <a:pt x="1466409" y="356434"/>
                  </a:cubicBezTo>
                  <a:cubicBezTo>
                    <a:pt x="1473804" y="359556"/>
                    <a:pt x="1482267" y="362268"/>
                    <a:pt x="1491798" y="364568"/>
                  </a:cubicBezTo>
                  <a:cubicBezTo>
                    <a:pt x="1489990" y="389547"/>
                    <a:pt x="1487607" y="409924"/>
                    <a:pt x="1484650" y="425699"/>
                  </a:cubicBezTo>
                  <a:cubicBezTo>
                    <a:pt x="1480213" y="452321"/>
                    <a:pt x="1465752" y="465632"/>
                    <a:pt x="1441266" y="465632"/>
                  </a:cubicBezTo>
                  <a:lnTo>
                    <a:pt x="1419081" y="465632"/>
                  </a:lnTo>
                  <a:cubicBezTo>
                    <a:pt x="1388187" y="466289"/>
                    <a:pt x="1373069" y="451253"/>
                    <a:pt x="1373726" y="420523"/>
                  </a:cubicBezTo>
                  <a:close/>
                  <a:moveTo>
                    <a:pt x="2220279" y="247617"/>
                  </a:moveTo>
                  <a:lnTo>
                    <a:pt x="2548957" y="247617"/>
                  </a:lnTo>
                  <a:lnTo>
                    <a:pt x="2548957" y="261040"/>
                  </a:lnTo>
                  <a:lnTo>
                    <a:pt x="2220279" y="261040"/>
                  </a:lnTo>
                  <a:close/>
                  <a:moveTo>
                    <a:pt x="737025" y="229735"/>
                  </a:moveTo>
                  <a:lnTo>
                    <a:pt x="764386" y="229735"/>
                  </a:lnTo>
                  <a:lnTo>
                    <a:pt x="764386" y="279280"/>
                  </a:lnTo>
                  <a:lnTo>
                    <a:pt x="955668" y="279280"/>
                  </a:lnTo>
                  <a:lnTo>
                    <a:pt x="955668" y="303437"/>
                  </a:lnTo>
                  <a:lnTo>
                    <a:pt x="764386" y="303437"/>
                  </a:lnTo>
                  <a:lnTo>
                    <a:pt x="764386" y="407952"/>
                  </a:lnTo>
                  <a:cubicBezTo>
                    <a:pt x="766523" y="447555"/>
                    <a:pt x="748118" y="467440"/>
                    <a:pt x="709171" y="467604"/>
                  </a:cubicBezTo>
                  <a:cubicBezTo>
                    <a:pt x="704406" y="467933"/>
                    <a:pt x="697504" y="468179"/>
                    <a:pt x="688465" y="468343"/>
                  </a:cubicBezTo>
                  <a:cubicBezTo>
                    <a:pt x="684029" y="468508"/>
                    <a:pt x="679016" y="468590"/>
                    <a:pt x="673429" y="468590"/>
                  </a:cubicBezTo>
                  <a:cubicBezTo>
                    <a:pt x="668335" y="468590"/>
                    <a:pt x="661433" y="468590"/>
                    <a:pt x="652723" y="468590"/>
                  </a:cubicBezTo>
                  <a:cubicBezTo>
                    <a:pt x="651244" y="455772"/>
                    <a:pt x="649601" y="446323"/>
                    <a:pt x="647794" y="440243"/>
                  </a:cubicBezTo>
                  <a:cubicBezTo>
                    <a:pt x="654367" y="440736"/>
                    <a:pt x="661022" y="440982"/>
                    <a:pt x="667760" y="440982"/>
                  </a:cubicBezTo>
                  <a:cubicBezTo>
                    <a:pt x="671046" y="441147"/>
                    <a:pt x="674826" y="441229"/>
                    <a:pt x="679099" y="441229"/>
                  </a:cubicBezTo>
                  <a:cubicBezTo>
                    <a:pt x="682714" y="441229"/>
                    <a:pt x="688876" y="441229"/>
                    <a:pt x="697586" y="441229"/>
                  </a:cubicBezTo>
                  <a:cubicBezTo>
                    <a:pt x="712376" y="441393"/>
                    <a:pt x="722646" y="438435"/>
                    <a:pt x="728398" y="432355"/>
                  </a:cubicBezTo>
                  <a:cubicBezTo>
                    <a:pt x="734314" y="426603"/>
                    <a:pt x="737190" y="416333"/>
                    <a:pt x="737025" y="401543"/>
                  </a:cubicBezTo>
                  <a:lnTo>
                    <a:pt x="737025" y="303437"/>
                  </a:lnTo>
                  <a:lnTo>
                    <a:pt x="537610" y="303437"/>
                  </a:lnTo>
                  <a:lnTo>
                    <a:pt x="537610" y="279280"/>
                  </a:lnTo>
                  <a:lnTo>
                    <a:pt x="737025" y="279280"/>
                  </a:lnTo>
                  <a:close/>
                  <a:moveTo>
                    <a:pt x="2274485" y="190830"/>
                  </a:moveTo>
                  <a:lnTo>
                    <a:pt x="2274485" y="213373"/>
                  </a:lnTo>
                  <a:lnTo>
                    <a:pt x="2494062" y="213373"/>
                  </a:lnTo>
                  <a:lnTo>
                    <a:pt x="2494062" y="190830"/>
                  </a:lnTo>
                  <a:close/>
                  <a:moveTo>
                    <a:pt x="2274485" y="156069"/>
                  </a:moveTo>
                  <a:lnTo>
                    <a:pt x="2274485" y="178268"/>
                  </a:lnTo>
                  <a:lnTo>
                    <a:pt x="2494062" y="178268"/>
                  </a:lnTo>
                  <a:lnTo>
                    <a:pt x="2494062" y="156069"/>
                  </a:lnTo>
                  <a:close/>
                  <a:moveTo>
                    <a:pt x="2687483" y="149530"/>
                  </a:moveTo>
                  <a:lnTo>
                    <a:pt x="2705724" y="149530"/>
                  </a:lnTo>
                  <a:cubicBezTo>
                    <a:pt x="2743696" y="193010"/>
                    <a:pt x="2762683" y="248076"/>
                    <a:pt x="2762683" y="314729"/>
                  </a:cubicBezTo>
                  <a:cubicBezTo>
                    <a:pt x="2762683" y="379088"/>
                    <a:pt x="2743926" y="433065"/>
                    <a:pt x="2706412" y="476659"/>
                  </a:cubicBezTo>
                  <a:lnTo>
                    <a:pt x="2688171" y="476659"/>
                  </a:lnTo>
                  <a:cubicBezTo>
                    <a:pt x="2726488" y="430082"/>
                    <a:pt x="2745647" y="375991"/>
                    <a:pt x="2745647" y="314385"/>
                  </a:cubicBezTo>
                  <a:cubicBezTo>
                    <a:pt x="2745647" y="249109"/>
                    <a:pt x="2726259" y="194157"/>
                    <a:pt x="2687483" y="149530"/>
                  </a:cubicBezTo>
                  <a:close/>
                  <a:moveTo>
                    <a:pt x="1710915" y="149530"/>
                  </a:moveTo>
                  <a:lnTo>
                    <a:pt x="1728983" y="149530"/>
                  </a:lnTo>
                  <a:cubicBezTo>
                    <a:pt x="1690207" y="194157"/>
                    <a:pt x="1670820" y="249109"/>
                    <a:pt x="1670820" y="314385"/>
                  </a:cubicBezTo>
                  <a:cubicBezTo>
                    <a:pt x="1670820" y="375991"/>
                    <a:pt x="1689978" y="430082"/>
                    <a:pt x="1728295" y="476659"/>
                  </a:cubicBezTo>
                  <a:lnTo>
                    <a:pt x="1710054" y="476659"/>
                  </a:lnTo>
                  <a:cubicBezTo>
                    <a:pt x="1672540" y="432835"/>
                    <a:pt x="1653783" y="378859"/>
                    <a:pt x="1653783" y="314729"/>
                  </a:cubicBezTo>
                  <a:cubicBezTo>
                    <a:pt x="1653783" y="247847"/>
                    <a:pt x="1672827" y="192780"/>
                    <a:pt x="1710915" y="149530"/>
                  </a:cubicBezTo>
                  <a:close/>
                  <a:moveTo>
                    <a:pt x="2256933" y="143335"/>
                  </a:moveTo>
                  <a:lnTo>
                    <a:pt x="2511615" y="143335"/>
                  </a:lnTo>
                  <a:lnTo>
                    <a:pt x="2511615" y="226107"/>
                  </a:lnTo>
                  <a:lnTo>
                    <a:pt x="2256933" y="226107"/>
                  </a:lnTo>
                  <a:close/>
                  <a:moveTo>
                    <a:pt x="1029370" y="140503"/>
                  </a:moveTo>
                  <a:cubicBezTo>
                    <a:pt x="1058786" y="162688"/>
                    <a:pt x="1084339" y="182900"/>
                    <a:pt x="1106031" y="201141"/>
                  </a:cubicBezTo>
                  <a:lnTo>
                    <a:pt x="1086311" y="221847"/>
                  </a:lnTo>
                  <a:cubicBezTo>
                    <a:pt x="1065112" y="202456"/>
                    <a:pt x="1040216" y="181586"/>
                    <a:pt x="1011622" y="159237"/>
                  </a:cubicBezTo>
                  <a:close/>
                  <a:moveTo>
                    <a:pt x="1948561" y="129913"/>
                  </a:moveTo>
                  <a:lnTo>
                    <a:pt x="1967490" y="135592"/>
                  </a:lnTo>
                  <a:cubicBezTo>
                    <a:pt x="1962671" y="149702"/>
                    <a:pt x="1957394" y="163067"/>
                    <a:pt x="1951658" y="175687"/>
                  </a:cubicBezTo>
                  <a:lnTo>
                    <a:pt x="2170547" y="175687"/>
                  </a:lnTo>
                  <a:lnTo>
                    <a:pt x="2170547" y="193755"/>
                  </a:lnTo>
                  <a:lnTo>
                    <a:pt x="2045787" y="193755"/>
                  </a:lnTo>
                  <a:cubicBezTo>
                    <a:pt x="2045328" y="233793"/>
                    <a:pt x="2044525" y="264768"/>
                    <a:pt x="2043378" y="286680"/>
                  </a:cubicBezTo>
                  <a:lnTo>
                    <a:pt x="2189476" y="286680"/>
                  </a:lnTo>
                  <a:lnTo>
                    <a:pt x="2189476" y="305093"/>
                  </a:lnTo>
                  <a:lnTo>
                    <a:pt x="2045443" y="305093"/>
                  </a:lnTo>
                  <a:cubicBezTo>
                    <a:pt x="2063569" y="369911"/>
                    <a:pt x="2113932" y="413275"/>
                    <a:pt x="2196532" y="435187"/>
                  </a:cubicBezTo>
                  <a:cubicBezTo>
                    <a:pt x="2191828" y="442988"/>
                    <a:pt x="2188214" y="449527"/>
                    <a:pt x="2185690" y="454805"/>
                  </a:cubicBezTo>
                  <a:cubicBezTo>
                    <a:pt x="2101370" y="428419"/>
                    <a:pt x="2050835" y="383677"/>
                    <a:pt x="2034086" y="320580"/>
                  </a:cubicBezTo>
                  <a:cubicBezTo>
                    <a:pt x="2021122" y="378974"/>
                    <a:pt x="1969669" y="425149"/>
                    <a:pt x="1879728" y="459107"/>
                  </a:cubicBezTo>
                  <a:cubicBezTo>
                    <a:pt x="1876745" y="453600"/>
                    <a:pt x="1872787" y="447233"/>
                    <a:pt x="1867854" y="440006"/>
                  </a:cubicBezTo>
                  <a:cubicBezTo>
                    <a:pt x="1957566" y="410637"/>
                    <a:pt x="2008388" y="365666"/>
                    <a:pt x="2020319" y="305093"/>
                  </a:cubicBezTo>
                  <a:lnTo>
                    <a:pt x="1874049" y="305093"/>
                  </a:lnTo>
                  <a:lnTo>
                    <a:pt x="1874049" y="286680"/>
                  </a:lnTo>
                  <a:lnTo>
                    <a:pt x="2023244" y="286680"/>
                  </a:lnTo>
                  <a:cubicBezTo>
                    <a:pt x="2024850" y="269242"/>
                    <a:pt x="2025654" y="238267"/>
                    <a:pt x="2025654" y="193755"/>
                  </a:cubicBezTo>
                  <a:lnTo>
                    <a:pt x="1943226" y="193755"/>
                  </a:lnTo>
                  <a:cubicBezTo>
                    <a:pt x="1931295" y="217962"/>
                    <a:pt x="1918389" y="239931"/>
                    <a:pt x="1904508" y="259663"/>
                  </a:cubicBezTo>
                  <a:cubicBezTo>
                    <a:pt x="1900263" y="255992"/>
                    <a:pt x="1894699" y="251977"/>
                    <a:pt x="1887816" y="247617"/>
                  </a:cubicBezTo>
                  <a:cubicBezTo>
                    <a:pt x="1913628" y="214577"/>
                    <a:pt x="1933876" y="175343"/>
                    <a:pt x="1948561" y="129913"/>
                  </a:cubicBezTo>
                  <a:close/>
                  <a:moveTo>
                    <a:pt x="649765" y="78879"/>
                  </a:moveTo>
                  <a:cubicBezTo>
                    <a:pt x="649601" y="79207"/>
                    <a:pt x="649272" y="79618"/>
                    <a:pt x="648779" y="80111"/>
                  </a:cubicBezTo>
                  <a:cubicBezTo>
                    <a:pt x="648286" y="80604"/>
                    <a:pt x="647958" y="81015"/>
                    <a:pt x="647794" y="81344"/>
                  </a:cubicBezTo>
                  <a:cubicBezTo>
                    <a:pt x="682303" y="116675"/>
                    <a:pt x="716977" y="143132"/>
                    <a:pt x="751815" y="160716"/>
                  </a:cubicBezTo>
                  <a:cubicBezTo>
                    <a:pt x="788625" y="142804"/>
                    <a:pt x="829461" y="115525"/>
                    <a:pt x="874324" y="78879"/>
                  </a:cubicBezTo>
                  <a:close/>
                  <a:moveTo>
                    <a:pt x="347314" y="12818"/>
                  </a:moveTo>
                  <a:cubicBezTo>
                    <a:pt x="371471" y="29744"/>
                    <a:pt x="395545" y="48231"/>
                    <a:pt x="419538" y="68279"/>
                  </a:cubicBezTo>
                  <a:lnTo>
                    <a:pt x="401297" y="87506"/>
                  </a:lnTo>
                  <a:cubicBezTo>
                    <a:pt x="377798" y="66800"/>
                    <a:pt x="354463" y="47574"/>
                    <a:pt x="331292" y="29826"/>
                  </a:cubicBezTo>
                  <a:close/>
                  <a:moveTo>
                    <a:pt x="1047118" y="12325"/>
                  </a:moveTo>
                  <a:cubicBezTo>
                    <a:pt x="1070124" y="30072"/>
                    <a:pt x="1095349" y="50942"/>
                    <a:pt x="1122793" y="74935"/>
                  </a:cubicBezTo>
                  <a:lnTo>
                    <a:pt x="1102580" y="95641"/>
                  </a:lnTo>
                  <a:cubicBezTo>
                    <a:pt x="1080888" y="75099"/>
                    <a:pt x="1056156" y="53325"/>
                    <a:pt x="1028384" y="30319"/>
                  </a:cubicBezTo>
                  <a:close/>
                  <a:moveTo>
                    <a:pt x="256850" y="3204"/>
                  </a:moveTo>
                  <a:lnTo>
                    <a:pt x="284211" y="3204"/>
                  </a:lnTo>
                  <a:cubicBezTo>
                    <a:pt x="284704" y="43137"/>
                    <a:pt x="286019" y="82330"/>
                    <a:pt x="288155" y="120783"/>
                  </a:cubicBezTo>
                  <a:lnTo>
                    <a:pt x="462428" y="100077"/>
                  </a:lnTo>
                  <a:lnTo>
                    <a:pt x="465386" y="123741"/>
                  </a:lnTo>
                  <a:lnTo>
                    <a:pt x="289880" y="144447"/>
                  </a:lnTo>
                  <a:cubicBezTo>
                    <a:pt x="291852" y="175177"/>
                    <a:pt x="294810" y="203113"/>
                    <a:pt x="298754" y="228256"/>
                  </a:cubicBezTo>
                  <a:lnTo>
                    <a:pt x="474999" y="202620"/>
                  </a:lnTo>
                  <a:lnTo>
                    <a:pt x="478204" y="226777"/>
                  </a:lnTo>
                  <a:lnTo>
                    <a:pt x="302945" y="251919"/>
                  </a:lnTo>
                  <a:cubicBezTo>
                    <a:pt x="308368" y="282978"/>
                    <a:pt x="315270" y="310421"/>
                    <a:pt x="323651" y="334249"/>
                  </a:cubicBezTo>
                  <a:cubicBezTo>
                    <a:pt x="324637" y="337372"/>
                    <a:pt x="326115" y="341726"/>
                    <a:pt x="328087" y="347314"/>
                  </a:cubicBezTo>
                  <a:cubicBezTo>
                    <a:pt x="328745" y="349121"/>
                    <a:pt x="329238" y="350518"/>
                    <a:pt x="329566" y="351504"/>
                  </a:cubicBezTo>
                  <a:cubicBezTo>
                    <a:pt x="362268" y="327019"/>
                    <a:pt x="394477" y="297521"/>
                    <a:pt x="426193" y="263012"/>
                  </a:cubicBezTo>
                  <a:lnTo>
                    <a:pt x="446899" y="279280"/>
                  </a:lnTo>
                  <a:cubicBezTo>
                    <a:pt x="409596" y="318720"/>
                    <a:pt x="373854" y="350847"/>
                    <a:pt x="339673" y="375661"/>
                  </a:cubicBezTo>
                  <a:cubicBezTo>
                    <a:pt x="361857" y="422988"/>
                    <a:pt x="386425" y="446734"/>
                    <a:pt x="413375" y="446898"/>
                  </a:cubicBezTo>
                  <a:cubicBezTo>
                    <a:pt x="427836" y="447555"/>
                    <a:pt x="437614" y="437120"/>
                    <a:pt x="442708" y="415593"/>
                  </a:cubicBezTo>
                  <a:cubicBezTo>
                    <a:pt x="447638" y="396038"/>
                    <a:pt x="452322" y="373278"/>
                    <a:pt x="456759" y="347314"/>
                  </a:cubicBezTo>
                  <a:cubicBezTo>
                    <a:pt x="463989" y="351257"/>
                    <a:pt x="472124" y="354626"/>
                    <a:pt x="481162" y="357420"/>
                  </a:cubicBezTo>
                  <a:cubicBezTo>
                    <a:pt x="477218" y="384042"/>
                    <a:pt x="472288" y="407952"/>
                    <a:pt x="466372" y="429150"/>
                  </a:cubicBezTo>
                  <a:cubicBezTo>
                    <a:pt x="458484" y="458894"/>
                    <a:pt x="441147" y="473766"/>
                    <a:pt x="414361" y="473766"/>
                  </a:cubicBezTo>
                  <a:cubicBezTo>
                    <a:pt x="376236" y="473273"/>
                    <a:pt x="343945" y="445830"/>
                    <a:pt x="317488" y="391436"/>
                  </a:cubicBezTo>
                  <a:cubicBezTo>
                    <a:pt x="275419" y="418880"/>
                    <a:pt x="226120" y="444105"/>
                    <a:pt x="169590" y="467111"/>
                  </a:cubicBezTo>
                  <a:cubicBezTo>
                    <a:pt x="163674" y="456758"/>
                    <a:pt x="158169" y="448706"/>
                    <a:pt x="153075" y="442954"/>
                  </a:cubicBezTo>
                  <a:cubicBezTo>
                    <a:pt x="218972" y="417647"/>
                    <a:pt x="270243" y="392340"/>
                    <a:pt x="306889" y="367033"/>
                  </a:cubicBezTo>
                  <a:cubicBezTo>
                    <a:pt x="304259" y="360789"/>
                    <a:pt x="301959" y="354051"/>
                    <a:pt x="299987" y="346821"/>
                  </a:cubicBezTo>
                  <a:cubicBezTo>
                    <a:pt x="291113" y="320856"/>
                    <a:pt x="283307" y="290619"/>
                    <a:pt x="276570" y="256110"/>
                  </a:cubicBezTo>
                  <a:lnTo>
                    <a:pt x="176246" y="270160"/>
                  </a:lnTo>
                  <a:lnTo>
                    <a:pt x="172055" y="246496"/>
                  </a:lnTo>
                  <a:lnTo>
                    <a:pt x="272626" y="231707"/>
                  </a:lnTo>
                  <a:cubicBezTo>
                    <a:pt x="268024" y="198840"/>
                    <a:pt x="264820" y="170740"/>
                    <a:pt x="263012" y="147405"/>
                  </a:cubicBezTo>
                  <a:lnTo>
                    <a:pt x="182161" y="157018"/>
                  </a:lnTo>
                  <a:lnTo>
                    <a:pt x="178218" y="133354"/>
                  </a:lnTo>
                  <a:lnTo>
                    <a:pt x="261533" y="123741"/>
                  </a:lnTo>
                  <a:cubicBezTo>
                    <a:pt x="259233" y="89067"/>
                    <a:pt x="257672" y="48888"/>
                    <a:pt x="256850" y="3204"/>
                  </a:cubicBezTo>
                  <a:close/>
                  <a:moveTo>
                    <a:pt x="100078" y="2711"/>
                  </a:moveTo>
                  <a:lnTo>
                    <a:pt x="126700" y="13311"/>
                  </a:lnTo>
                  <a:cubicBezTo>
                    <a:pt x="86274" y="84795"/>
                    <a:pt x="55462" y="135573"/>
                    <a:pt x="34264" y="165646"/>
                  </a:cubicBezTo>
                  <a:cubicBezTo>
                    <a:pt x="39193" y="165481"/>
                    <a:pt x="47821" y="165235"/>
                    <a:pt x="60146" y="164906"/>
                  </a:cubicBezTo>
                  <a:cubicBezTo>
                    <a:pt x="82823" y="164249"/>
                    <a:pt x="99503" y="163838"/>
                    <a:pt x="110184" y="163674"/>
                  </a:cubicBezTo>
                  <a:cubicBezTo>
                    <a:pt x="123331" y="141325"/>
                    <a:pt x="134095" y="122509"/>
                    <a:pt x="142476" y="107226"/>
                  </a:cubicBezTo>
                  <a:lnTo>
                    <a:pt x="168111" y="118318"/>
                  </a:lnTo>
                  <a:cubicBezTo>
                    <a:pt x="129658" y="181257"/>
                    <a:pt x="90136" y="240991"/>
                    <a:pt x="49546" y="297521"/>
                  </a:cubicBezTo>
                  <a:cubicBezTo>
                    <a:pt x="79126" y="294399"/>
                    <a:pt x="114621" y="291359"/>
                    <a:pt x="156033" y="288401"/>
                  </a:cubicBezTo>
                  <a:cubicBezTo>
                    <a:pt x="154061" y="297439"/>
                    <a:pt x="152746" y="305491"/>
                    <a:pt x="152089" y="312558"/>
                  </a:cubicBezTo>
                  <a:cubicBezTo>
                    <a:pt x="97038" y="316666"/>
                    <a:pt x="52915" y="321185"/>
                    <a:pt x="19720" y="326115"/>
                  </a:cubicBezTo>
                  <a:lnTo>
                    <a:pt x="9614" y="299986"/>
                  </a:lnTo>
                  <a:cubicBezTo>
                    <a:pt x="17666" y="295056"/>
                    <a:pt x="26376" y="286511"/>
                    <a:pt x="35743" y="274351"/>
                  </a:cubicBezTo>
                  <a:cubicBezTo>
                    <a:pt x="52340" y="253152"/>
                    <a:pt x="72388" y="224147"/>
                    <a:pt x="95888" y="187337"/>
                  </a:cubicBezTo>
                  <a:cubicBezTo>
                    <a:pt x="62364" y="187830"/>
                    <a:pt x="34099" y="189227"/>
                    <a:pt x="11093" y="191528"/>
                  </a:cubicBezTo>
                  <a:lnTo>
                    <a:pt x="0" y="166139"/>
                  </a:lnTo>
                  <a:cubicBezTo>
                    <a:pt x="7395" y="159730"/>
                    <a:pt x="14297" y="151842"/>
                    <a:pt x="20706" y="142475"/>
                  </a:cubicBezTo>
                  <a:cubicBezTo>
                    <a:pt x="47821" y="103857"/>
                    <a:pt x="74278" y="57269"/>
                    <a:pt x="100078" y="2711"/>
                  </a:cubicBezTo>
                  <a:close/>
                  <a:moveTo>
                    <a:pt x="672443" y="1232"/>
                  </a:moveTo>
                  <a:lnTo>
                    <a:pt x="698572" y="10106"/>
                  </a:lnTo>
                  <a:cubicBezTo>
                    <a:pt x="690027" y="24403"/>
                    <a:pt x="679838" y="39439"/>
                    <a:pt x="668006" y="55215"/>
                  </a:cubicBezTo>
                  <a:lnTo>
                    <a:pt x="909819" y="55215"/>
                  </a:lnTo>
                  <a:lnTo>
                    <a:pt x="909819" y="81344"/>
                  </a:lnTo>
                  <a:cubicBezTo>
                    <a:pt x="862821" y="122426"/>
                    <a:pt x="819848" y="153403"/>
                    <a:pt x="780902" y="174273"/>
                  </a:cubicBezTo>
                  <a:cubicBezTo>
                    <a:pt x="825764" y="193335"/>
                    <a:pt x="892565" y="208125"/>
                    <a:pt x="981303" y="218642"/>
                  </a:cubicBezTo>
                  <a:cubicBezTo>
                    <a:pt x="976702" y="225544"/>
                    <a:pt x="972347" y="234007"/>
                    <a:pt x="968239" y="244031"/>
                  </a:cubicBezTo>
                  <a:cubicBezTo>
                    <a:pt x="872105" y="229570"/>
                    <a:pt x="800128" y="211001"/>
                    <a:pt x="752308" y="188323"/>
                  </a:cubicBezTo>
                  <a:cubicBezTo>
                    <a:pt x="698407" y="214123"/>
                    <a:pt x="621336" y="235651"/>
                    <a:pt x="521094" y="252905"/>
                  </a:cubicBezTo>
                  <a:cubicBezTo>
                    <a:pt x="517808" y="245510"/>
                    <a:pt x="513206" y="237458"/>
                    <a:pt x="507291" y="228749"/>
                  </a:cubicBezTo>
                  <a:cubicBezTo>
                    <a:pt x="600138" y="213630"/>
                    <a:pt x="672032" y="195307"/>
                    <a:pt x="722975" y="173780"/>
                  </a:cubicBezTo>
                  <a:cubicBezTo>
                    <a:pt x="689780" y="154882"/>
                    <a:pt x="659461" y="130150"/>
                    <a:pt x="632018" y="99584"/>
                  </a:cubicBezTo>
                  <a:cubicBezTo>
                    <a:pt x="611476" y="122591"/>
                    <a:pt x="587238" y="145433"/>
                    <a:pt x="559301" y="168111"/>
                  </a:cubicBezTo>
                  <a:cubicBezTo>
                    <a:pt x="552399" y="160716"/>
                    <a:pt x="545497" y="154225"/>
                    <a:pt x="538596" y="148637"/>
                  </a:cubicBezTo>
                  <a:cubicBezTo>
                    <a:pt x="594304" y="107390"/>
                    <a:pt x="638920" y="58255"/>
                    <a:pt x="672443" y="1232"/>
                  </a:cubicBezTo>
                  <a:close/>
                  <a:moveTo>
                    <a:pt x="1301010" y="0"/>
                  </a:moveTo>
                  <a:cubicBezTo>
                    <a:pt x="1311362" y="17912"/>
                    <a:pt x="1321798" y="37139"/>
                    <a:pt x="1332315" y="57680"/>
                  </a:cubicBezTo>
                  <a:lnTo>
                    <a:pt x="1313581" y="66307"/>
                  </a:lnTo>
                  <a:lnTo>
                    <a:pt x="1474543" y="66307"/>
                  </a:lnTo>
                  <a:lnTo>
                    <a:pt x="1474543" y="90464"/>
                  </a:lnTo>
                  <a:lnTo>
                    <a:pt x="1278825" y="90464"/>
                  </a:lnTo>
                  <a:lnTo>
                    <a:pt x="1296326" y="98598"/>
                  </a:lnTo>
                  <a:cubicBezTo>
                    <a:pt x="1262967" y="134587"/>
                    <a:pt x="1229526" y="167700"/>
                    <a:pt x="1196002" y="197937"/>
                  </a:cubicBezTo>
                  <a:cubicBezTo>
                    <a:pt x="1257297" y="196951"/>
                    <a:pt x="1325248" y="194979"/>
                    <a:pt x="1399855" y="192021"/>
                  </a:cubicBezTo>
                  <a:cubicBezTo>
                    <a:pt x="1384736" y="174766"/>
                    <a:pt x="1368221" y="157100"/>
                    <a:pt x="1350309" y="139024"/>
                  </a:cubicBezTo>
                  <a:lnTo>
                    <a:pt x="1371015" y="122755"/>
                  </a:lnTo>
                  <a:cubicBezTo>
                    <a:pt x="1403552" y="155457"/>
                    <a:pt x="1436583" y="190624"/>
                    <a:pt x="1470106" y="228256"/>
                  </a:cubicBezTo>
                  <a:lnTo>
                    <a:pt x="1446936" y="246496"/>
                  </a:lnTo>
                  <a:cubicBezTo>
                    <a:pt x="1444635" y="243867"/>
                    <a:pt x="1441266" y="239923"/>
                    <a:pt x="1436829" y="234665"/>
                  </a:cubicBezTo>
                  <a:cubicBezTo>
                    <a:pt x="1429599" y="225955"/>
                    <a:pt x="1424176" y="219628"/>
                    <a:pt x="1420560" y="215684"/>
                  </a:cubicBezTo>
                  <a:cubicBezTo>
                    <a:pt x="1369289" y="216835"/>
                    <a:pt x="1305036" y="218889"/>
                    <a:pt x="1227800" y="221847"/>
                  </a:cubicBezTo>
                  <a:cubicBezTo>
                    <a:pt x="1215968" y="222340"/>
                    <a:pt x="1207012" y="222668"/>
                    <a:pt x="1200932" y="222833"/>
                  </a:cubicBezTo>
                  <a:cubicBezTo>
                    <a:pt x="1185813" y="223326"/>
                    <a:pt x="1172503" y="224476"/>
                    <a:pt x="1160999" y="226284"/>
                  </a:cubicBezTo>
                  <a:lnTo>
                    <a:pt x="1147935" y="199909"/>
                  </a:lnTo>
                  <a:cubicBezTo>
                    <a:pt x="1158617" y="194486"/>
                    <a:pt x="1169052" y="187830"/>
                    <a:pt x="1179240" y="179942"/>
                  </a:cubicBezTo>
                  <a:cubicBezTo>
                    <a:pt x="1204712" y="158908"/>
                    <a:pt x="1233469" y="129082"/>
                    <a:pt x="1265514" y="90464"/>
                  </a:cubicBezTo>
                  <a:lnTo>
                    <a:pt x="1140294" y="90464"/>
                  </a:lnTo>
                  <a:lnTo>
                    <a:pt x="1140294" y="66307"/>
                  </a:lnTo>
                  <a:lnTo>
                    <a:pt x="1305446" y="66307"/>
                  </a:lnTo>
                  <a:cubicBezTo>
                    <a:pt x="1295094" y="44944"/>
                    <a:pt x="1285316" y="26621"/>
                    <a:pt x="1276113" y="113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8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981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5" name="组合 814"/>
          <p:cNvGrpSpPr/>
          <p:nvPr/>
        </p:nvGrpSpPr>
        <p:grpSpPr>
          <a:xfrm>
            <a:off x="1826264" y="1305865"/>
            <a:ext cx="3880853" cy="3880852"/>
            <a:chOff x="1826264" y="1305865"/>
            <a:chExt cx="3880853" cy="3880852"/>
          </a:xfrm>
        </p:grpSpPr>
        <p:sp>
          <p:nvSpPr>
            <p:cNvPr id="276" name="矩形 275"/>
            <p:cNvSpPr/>
            <p:nvPr/>
          </p:nvSpPr>
          <p:spPr>
            <a:xfrm>
              <a:off x="1826264" y="1305865"/>
              <a:ext cx="3880853" cy="3880852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7" name="组合 276"/>
            <p:cNvGrpSpPr/>
            <p:nvPr/>
          </p:nvGrpSpPr>
          <p:grpSpPr>
            <a:xfrm>
              <a:off x="2051376" y="1528879"/>
              <a:ext cx="3430628" cy="3434825"/>
              <a:chOff x="902256" y="394138"/>
              <a:chExt cx="5920591" cy="5927834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3720662" y="394138"/>
                <a:ext cx="283779" cy="283779"/>
              </a:xfrm>
              <a:prstGeom prst="ellipse">
                <a:avLst/>
              </a:prstGeom>
              <a:solidFill>
                <a:srgbClr val="ECB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06162" y="408617"/>
                <a:ext cx="283779" cy="283779"/>
              </a:xfrm>
              <a:prstGeom prst="ellipse">
                <a:avLst/>
              </a:prstGeom>
              <a:solidFill>
                <a:srgbClr val="ECC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288732" y="451906"/>
                <a:ext cx="283779" cy="283779"/>
              </a:xfrm>
              <a:prstGeom prst="ellipse">
                <a:avLst/>
              </a:prstGeom>
              <a:solidFill>
                <a:srgbClr val="ECB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565473" y="523559"/>
                <a:ext cx="283779" cy="283779"/>
              </a:xfrm>
              <a:prstGeom prst="ellipse">
                <a:avLst/>
              </a:prstGeom>
              <a:solidFill>
                <a:srgbClr val="ECD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833545" y="622842"/>
                <a:ext cx="283779" cy="283779"/>
              </a:xfrm>
              <a:prstGeom prst="ellipse">
                <a:avLst/>
              </a:prstGeom>
              <a:solidFill>
                <a:srgbClr val="ECC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5090197" y="748736"/>
                <a:ext cx="283779" cy="283779"/>
              </a:xfrm>
              <a:prstGeom prst="ellipse">
                <a:avLst/>
              </a:prstGeom>
              <a:solidFill>
                <a:srgbClr val="ECB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5332797" y="899949"/>
                <a:ext cx="283779" cy="283779"/>
              </a:xfrm>
              <a:prstGeom prst="ellipse">
                <a:avLst/>
              </a:prstGeom>
              <a:solidFill>
                <a:srgbClr val="ECB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5558853" y="1074930"/>
                <a:ext cx="283779" cy="283779"/>
              </a:xfrm>
              <a:prstGeom prst="ellipse">
                <a:avLst/>
              </a:prstGeom>
              <a:solidFill>
                <a:srgbClr val="ECB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5766047" y="1271882"/>
                <a:ext cx="283779" cy="283779"/>
              </a:xfrm>
              <a:prstGeom prst="ellipse">
                <a:avLst/>
              </a:prstGeom>
              <a:solidFill>
                <a:srgbClr val="ECC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5952253" y="1488786"/>
                <a:ext cx="283779" cy="283779"/>
              </a:xfrm>
              <a:prstGeom prst="ellipse">
                <a:avLst/>
              </a:prstGeom>
              <a:solidFill>
                <a:srgbClr val="ECB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6115559" y="1723415"/>
                <a:ext cx="283779" cy="283779"/>
              </a:xfrm>
              <a:prstGeom prst="ellipse">
                <a:avLst/>
              </a:prstGeom>
              <a:solidFill>
                <a:srgbClr val="ECB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6254291" y="1973362"/>
                <a:ext cx="283779" cy="283779"/>
              </a:xfrm>
              <a:prstGeom prst="ellipse">
                <a:avLst/>
              </a:prstGeom>
              <a:solidFill>
                <a:srgbClr val="EC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367024" y="2236061"/>
                <a:ext cx="283779" cy="283779"/>
              </a:xfrm>
              <a:prstGeom prst="ellipse">
                <a:avLst/>
              </a:prstGeom>
              <a:solidFill>
                <a:srgbClr val="ECC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6452602" y="2508818"/>
                <a:ext cx="283779" cy="283779"/>
              </a:xfrm>
              <a:prstGeom prst="ellipse">
                <a:avLst/>
              </a:prstGeom>
              <a:solidFill>
                <a:srgbClr val="ECB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6510147" y="2788833"/>
                <a:ext cx="283779" cy="283779"/>
              </a:xfrm>
              <a:prstGeom prst="ellipse">
                <a:avLst/>
              </a:prstGeom>
              <a:solidFill>
                <a:srgbClr val="ECB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6539068" y="3073233"/>
                <a:ext cx="283779" cy="283779"/>
              </a:xfrm>
              <a:prstGeom prst="ellipse">
                <a:avLst/>
              </a:prstGeom>
              <a:solidFill>
                <a:srgbClr val="ECD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6539068" y="3359099"/>
                <a:ext cx="283779" cy="283779"/>
              </a:xfrm>
              <a:prstGeom prst="ellipse">
                <a:avLst/>
              </a:prstGeom>
              <a:solidFill>
                <a:srgbClr val="ECB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6510147" y="3643499"/>
                <a:ext cx="283779" cy="283779"/>
              </a:xfrm>
              <a:prstGeom prst="ellipse">
                <a:avLst/>
              </a:prstGeom>
              <a:solidFill>
                <a:srgbClr val="ECC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452602" y="3923514"/>
                <a:ext cx="283779" cy="283779"/>
              </a:xfrm>
              <a:prstGeom prst="ellipse">
                <a:avLst/>
              </a:prstGeom>
              <a:solidFill>
                <a:srgbClr val="ECE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6367024" y="4196271"/>
                <a:ext cx="283779" cy="283779"/>
              </a:xfrm>
              <a:prstGeom prst="ellipse">
                <a:avLst/>
              </a:prstGeom>
              <a:solidFill>
                <a:srgbClr val="ECC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6254291" y="4458970"/>
                <a:ext cx="283779" cy="283779"/>
              </a:xfrm>
              <a:prstGeom prst="ellipse">
                <a:avLst/>
              </a:prstGeom>
              <a:solidFill>
                <a:srgbClr val="ECC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115559" y="4708917"/>
                <a:ext cx="283779" cy="283779"/>
              </a:xfrm>
              <a:prstGeom prst="ellipse">
                <a:avLst/>
              </a:prstGeom>
              <a:solidFill>
                <a:srgbClr val="EC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5952253" y="4943546"/>
                <a:ext cx="283779" cy="283779"/>
              </a:xfrm>
              <a:prstGeom prst="ellipse">
                <a:avLst/>
              </a:prstGeom>
              <a:solidFill>
                <a:srgbClr val="ECD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5766047" y="5160450"/>
                <a:ext cx="283779" cy="283779"/>
              </a:xfrm>
              <a:prstGeom prst="ellipse">
                <a:avLst/>
              </a:prstGeom>
              <a:solidFill>
                <a:srgbClr val="ECB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5558853" y="5357402"/>
                <a:ext cx="283779" cy="283779"/>
              </a:xfrm>
              <a:prstGeom prst="ellipse">
                <a:avLst/>
              </a:prstGeom>
              <a:solidFill>
                <a:srgbClr val="ECC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5332797" y="5532383"/>
                <a:ext cx="283779" cy="283779"/>
              </a:xfrm>
              <a:prstGeom prst="ellipse">
                <a:avLst/>
              </a:prstGeom>
              <a:solidFill>
                <a:srgbClr val="ECB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5090197" y="5683596"/>
                <a:ext cx="283779" cy="283779"/>
              </a:xfrm>
              <a:prstGeom prst="ellipse">
                <a:avLst/>
              </a:prstGeom>
              <a:solidFill>
                <a:srgbClr val="ECC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833545" y="5809490"/>
                <a:ext cx="283779" cy="283779"/>
              </a:xfrm>
              <a:prstGeom prst="ellipse">
                <a:avLst/>
              </a:prstGeom>
              <a:solidFill>
                <a:srgbClr val="ECB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4565473" y="5908773"/>
                <a:ext cx="283779" cy="283779"/>
              </a:xfrm>
              <a:prstGeom prst="ellipse">
                <a:avLst/>
              </a:prstGeom>
              <a:solidFill>
                <a:srgbClr val="ECB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4288732" y="5980426"/>
                <a:ext cx="283779" cy="283779"/>
              </a:xfrm>
              <a:prstGeom prst="ellipse">
                <a:avLst/>
              </a:prstGeom>
              <a:solidFill>
                <a:srgbClr val="ECB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4006162" y="6023714"/>
                <a:ext cx="283779" cy="283779"/>
              </a:xfrm>
              <a:prstGeom prst="ellipse">
                <a:avLst/>
              </a:prstGeom>
              <a:solidFill>
                <a:srgbClr val="ECC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3720662" y="6038193"/>
                <a:ext cx="283779" cy="283779"/>
              </a:xfrm>
              <a:prstGeom prst="ellipse">
                <a:avLst/>
              </a:prstGeom>
              <a:solidFill>
                <a:srgbClr val="ECC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3435162" y="6023714"/>
                <a:ext cx="283779" cy="283779"/>
              </a:xfrm>
              <a:prstGeom prst="ellipse">
                <a:avLst/>
              </a:prstGeom>
              <a:solidFill>
                <a:srgbClr val="ECC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3152592" y="5980426"/>
                <a:ext cx="283779" cy="283779"/>
              </a:xfrm>
              <a:prstGeom prst="ellipse">
                <a:avLst/>
              </a:prstGeom>
              <a:solidFill>
                <a:srgbClr val="ECE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875851" y="5908773"/>
                <a:ext cx="283779" cy="283779"/>
              </a:xfrm>
              <a:prstGeom prst="ellipse">
                <a:avLst/>
              </a:prstGeom>
              <a:solidFill>
                <a:srgbClr val="ECD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2607779" y="5809490"/>
                <a:ext cx="283779" cy="283779"/>
              </a:xfrm>
              <a:prstGeom prst="ellipse">
                <a:avLst/>
              </a:prstGeom>
              <a:solidFill>
                <a:srgbClr val="ECC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2351126" y="5683596"/>
                <a:ext cx="283779" cy="283779"/>
              </a:xfrm>
              <a:prstGeom prst="ellipse">
                <a:avLst/>
              </a:prstGeom>
              <a:solidFill>
                <a:srgbClr val="ECB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2108527" y="5532383"/>
                <a:ext cx="283779" cy="283779"/>
              </a:xfrm>
              <a:prstGeom prst="ellipse">
                <a:avLst/>
              </a:prstGeom>
              <a:solidFill>
                <a:srgbClr val="ECC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1882471" y="5357402"/>
                <a:ext cx="283779" cy="283779"/>
              </a:xfrm>
              <a:prstGeom prst="ellipse">
                <a:avLst/>
              </a:prstGeom>
              <a:solidFill>
                <a:srgbClr val="ECB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1675277" y="5160450"/>
                <a:ext cx="283779" cy="283779"/>
              </a:xfrm>
              <a:prstGeom prst="ellipse">
                <a:avLst/>
              </a:prstGeom>
              <a:solidFill>
                <a:srgbClr val="ECB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1489071" y="4943546"/>
                <a:ext cx="283779" cy="283779"/>
              </a:xfrm>
              <a:prstGeom prst="ellipse">
                <a:avLst/>
              </a:prstGeom>
              <a:solidFill>
                <a:srgbClr val="ECE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1325764" y="4708917"/>
                <a:ext cx="283779" cy="283779"/>
              </a:xfrm>
              <a:prstGeom prst="ellipse">
                <a:avLst/>
              </a:prstGeom>
              <a:solidFill>
                <a:srgbClr val="ECB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1187033" y="4458970"/>
                <a:ext cx="283779" cy="283779"/>
              </a:xfrm>
              <a:prstGeom prst="ellipse">
                <a:avLst/>
              </a:prstGeom>
              <a:solidFill>
                <a:srgbClr val="ECE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1074300" y="4196271"/>
                <a:ext cx="283779" cy="283779"/>
              </a:xfrm>
              <a:prstGeom prst="ellipse">
                <a:avLst/>
              </a:prstGeom>
              <a:solidFill>
                <a:srgbClr val="ECE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988722" y="3923514"/>
                <a:ext cx="283779" cy="283779"/>
              </a:xfrm>
              <a:prstGeom prst="ellipse">
                <a:avLst/>
              </a:prstGeom>
              <a:solidFill>
                <a:srgbClr val="ECE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931177" y="3643499"/>
                <a:ext cx="283779" cy="283779"/>
              </a:xfrm>
              <a:prstGeom prst="ellipse">
                <a:avLst/>
              </a:prstGeom>
              <a:solidFill>
                <a:srgbClr val="ECB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902256" y="3359099"/>
                <a:ext cx="283779" cy="283779"/>
              </a:xfrm>
              <a:prstGeom prst="ellipse">
                <a:avLst/>
              </a:prstGeom>
              <a:solidFill>
                <a:srgbClr val="ECC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902256" y="3073233"/>
                <a:ext cx="283779" cy="283779"/>
              </a:xfrm>
              <a:prstGeom prst="ellipse">
                <a:avLst/>
              </a:prstGeom>
              <a:solidFill>
                <a:srgbClr val="ECD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931177" y="2788833"/>
                <a:ext cx="283779" cy="283779"/>
              </a:xfrm>
              <a:prstGeom prst="ellipse">
                <a:avLst/>
              </a:prstGeom>
              <a:solidFill>
                <a:srgbClr val="ECD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988722" y="2508818"/>
                <a:ext cx="283779" cy="283779"/>
              </a:xfrm>
              <a:prstGeom prst="ellipse">
                <a:avLst/>
              </a:prstGeom>
              <a:solidFill>
                <a:srgbClr val="ECC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1074300" y="2236061"/>
                <a:ext cx="283779" cy="283779"/>
              </a:xfrm>
              <a:prstGeom prst="ellipse">
                <a:avLst/>
              </a:prstGeom>
              <a:solidFill>
                <a:srgbClr val="EC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1187033" y="1973362"/>
                <a:ext cx="283779" cy="283779"/>
              </a:xfrm>
              <a:prstGeom prst="ellipse">
                <a:avLst/>
              </a:prstGeom>
              <a:solidFill>
                <a:srgbClr val="ECC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1325764" y="1723415"/>
                <a:ext cx="283779" cy="283779"/>
              </a:xfrm>
              <a:prstGeom prst="ellipse">
                <a:avLst/>
              </a:prstGeom>
              <a:solidFill>
                <a:srgbClr val="ECC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1489071" y="1488786"/>
                <a:ext cx="283779" cy="283779"/>
              </a:xfrm>
              <a:prstGeom prst="ellipse">
                <a:avLst/>
              </a:prstGeom>
              <a:solidFill>
                <a:srgbClr val="ECE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1675277" y="1271882"/>
                <a:ext cx="283779" cy="283779"/>
              </a:xfrm>
              <a:prstGeom prst="ellipse">
                <a:avLst/>
              </a:prstGeom>
              <a:solidFill>
                <a:srgbClr val="ECD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882471" y="1074930"/>
                <a:ext cx="283779" cy="283779"/>
              </a:xfrm>
              <a:prstGeom prst="ellipse">
                <a:avLst/>
              </a:prstGeom>
              <a:solidFill>
                <a:srgbClr val="ECC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108527" y="899949"/>
                <a:ext cx="283779" cy="283779"/>
              </a:xfrm>
              <a:prstGeom prst="ellipse">
                <a:avLst/>
              </a:prstGeom>
              <a:solidFill>
                <a:srgbClr val="ECB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2351126" y="748736"/>
                <a:ext cx="283779" cy="283779"/>
              </a:xfrm>
              <a:prstGeom prst="ellipse">
                <a:avLst/>
              </a:prstGeom>
              <a:solidFill>
                <a:srgbClr val="ECD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2607779" y="622842"/>
                <a:ext cx="283779" cy="283779"/>
              </a:xfrm>
              <a:prstGeom prst="ellipse">
                <a:avLst/>
              </a:prstGeom>
              <a:solidFill>
                <a:srgbClr val="EC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2875851" y="523559"/>
                <a:ext cx="283779" cy="283779"/>
              </a:xfrm>
              <a:prstGeom prst="ellipse">
                <a:avLst/>
              </a:prstGeom>
              <a:solidFill>
                <a:srgbClr val="ECC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3152592" y="451906"/>
                <a:ext cx="283779" cy="283779"/>
              </a:xfrm>
              <a:prstGeom prst="ellipse">
                <a:avLst/>
              </a:prstGeom>
              <a:solidFill>
                <a:srgbClr val="ECD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3435162" y="408617"/>
                <a:ext cx="283779" cy="283779"/>
              </a:xfrm>
              <a:prstGeom prst="ellipse">
                <a:avLst/>
              </a:prstGeom>
              <a:solidFill>
                <a:srgbClr val="ECC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3720662" y="756287"/>
                <a:ext cx="283779" cy="283779"/>
              </a:xfrm>
              <a:prstGeom prst="ellipse">
                <a:avLst/>
              </a:prstGeom>
              <a:solidFill>
                <a:srgbClr val="ECC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4006236" y="772920"/>
                <a:ext cx="283779" cy="283779"/>
              </a:xfrm>
              <a:prstGeom prst="ellipse">
                <a:avLst/>
              </a:prstGeom>
              <a:solidFill>
                <a:srgbClr val="ECD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4287949" y="822594"/>
                <a:ext cx="283779" cy="283779"/>
              </a:xfrm>
              <a:prstGeom prst="ellipse">
                <a:avLst/>
              </a:prstGeom>
              <a:solidFill>
                <a:srgbClr val="ECC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4561990" y="904636"/>
                <a:ext cx="283779" cy="283779"/>
              </a:xfrm>
              <a:prstGeom prst="ellipse">
                <a:avLst/>
              </a:prstGeom>
              <a:solidFill>
                <a:srgbClr val="ECB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4824654" y="1017938"/>
                <a:ext cx="283779" cy="283779"/>
              </a:xfrm>
              <a:prstGeom prst="ellipse">
                <a:avLst/>
              </a:prstGeom>
              <a:solidFill>
                <a:srgbClr val="ECC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5072387" y="1160968"/>
                <a:ext cx="283779" cy="283779"/>
              </a:xfrm>
              <a:prstGeom prst="ellipse">
                <a:avLst/>
              </a:prstGeom>
              <a:solidFill>
                <a:srgbClr val="ECC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5301841" y="1331790"/>
                <a:ext cx="283779" cy="283779"/>
              </a:xfrm>
              <a:prstGeom prst="ellipse">
                <a:avLst/>
              </a:prstGeom>
              <a:solidFill>
                <a:srgbClr val="ECC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5509913" y="1528095"/>
                <a:ext cx="283779" cy="283779"/>
              </a:xfrm>
              <a:prstGeom prst="ellipse">
                <a:avLst/>
              </a:prstGeom>
              <a:solidFill>
                <a:srgbClr val="ECB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5693788" y="1747228"/>
                <a:ext cx="283779" cy="283779"/>
              </a:xfrm>
              <a:prstGeom prst="ellipse">
                <a:avLst/>
              </a:prstGeom>
              <a:solidFill>
                <a:srgbClr val="ECC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5850979" y="1986227"/>
                <a:ext cx="283779" cy="283779"/>
              </a:xfrm>
              <a:prstGeom prst="ellipse">
                <a:avLst/>
              </a:prstGeom>
              <a:solidFill>
                <a:srgbClr val="ECC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5979362" y="2241858"/>
                <a:ext cx="283779" cy="283779"/>
              </a:xfrm>
              <a:prstGeom prst="ellipse">
                <a:avLst/>
              </a:prstGeom>
              <a:solidFill>
                <a:srgbClr val="ECD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6077200" y="2510665"/>
                <a:ext cx="283779" cy="283779"/>
              </a:xfrm>
              <a:prstGeom prst="ellipse">
                <a:avLst/>
              </a:prstGeom>
              <a:solidFill>
                <a:srgbClr val="ECB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6143169" y="2789013"/>
                <a:ext cx="283779" cy="283779"/>
              </a:xfrm>
              <a:prstGeom prst="ellipse">
                <a:avLst/>
              </a:prstGeom>
              <a:solidFill>
                <a:srgbClr val="ECB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6176379" y="3073137"/>
                <a:ext cx="283779" cy="283779"/>
              </a:xfrm>
              <a:prstGeom prst="ellipse">
                <a:avLst/>
              </a:prstGeom>
              <a:solidFill>
                <a:srgbClr val="ECB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6176379" y="3359195"/>
                <a:ext cx="283779" cy="283779"/>
              </a:xfrm>
              <a:prstGeom prst="ellipse">
                <a:avLst/>
              </a:prstGeom>
              <a:solidFill>
                <a:srgbClr val="ECC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6143169" y="3643319"/>
                <a:ext cx="283779" cy="283779"/>
              </a:xfrm>
              <a:prstGeom prst="ellipse">
                <a:avLst/>
              </a:prstGeom>
              <a:solidFill>
                <a:srgbClr val="ECC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6077200" y="3921667"/>
                <a:ext cx="283779" cy="283779"/>
              </a:xfrm>
              <a:prstGeom prst="ellipse">
                <a:avLst/>
              </a:prstGeom>
              <a:solidFill>
                <a:srgbClr val="ECC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5979362" y="4190474"/>
                <a:ext cx="283779" cy="283779"/>
              </a:xfrm>
              <a:prstGeom prst="ellipse">
                <a:avLst/>
              </a:prstGeom>
              <a:solidFill>
                <a:srgbClr val="ECE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5850979" y="4446105"/>
                <a:ext cx="283779" cy="283779"/>
              </a:xfrm>
              <a:prstGeom prst="ellipse">
                <a:avLst/>
              </a:prstGeom>
              <a:solidFill>
                <a:srgbClr val="ECC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5693788" y="4685104"/>
                <a:ext cx="283779" cy="283779"/>
              </a:xfrm>
              <a:prstGeom prst="ellipse">
                <a:avLst/>
              </a:prstGeom>
              <a:solidFill>
                <a:srgbClr val="EC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5509913" y="4904237"/>
                <a:ext cx="283779" cy="283779"/>
              </a:xfrm>
              <a:prstGeom prst="ellipse">
                <a:avLst/>
              </a:prstGeom>
              <a:solidFill>
                <a:srgbClr val="ECC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5301841" y="5100542"/>
                <a:ext cx="283779" cy="283779"/>
              </a:xfrm>
              <a:prstGeom prst="ellipse">
                <a:avLst/>
              </a:prstGeom>
              <a:solidFill>
                <a:srgbClr val="ECE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5072387" y="5271365"/>
                <a:ext cx="283779" cy="283779"/>
              </a:xfrm>
              <a:prstGeom prst="ellipse">
                <a:avLst/>
              </a:prstGeom>
              <a:solidFill>
                <a:srgbClr val="ECD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4824654" y="5414394"/>
                <a:ext cx="283779" cy="283779"/>
              </a:xfrm>
              <a:prstGeom prst="ellipse">
                <a:avLst/>
              </a:prstGeom>
              <a:solidFill>
                <a:srgbClr val="ECC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4561990" y="5527696"/>
                <a:ext cx="283779" cy="283779"/>
              </a:xfrm>
              <a:prstGeom prst="ellipse">
                <a:avLst/>
              </a:prstGeom>
              <a:solidFill>
                <a:srgbClr val="ECC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4287949" y="5609738"/>
                <a:ext cx="283779" cy="283779"/>
              </a:xfrm>
              <a:prstGeom prst="ellipse">
                <a:avLst/>
              </a:prstGeom>
              <a:solidFill>
                <a:srgbClr val="EC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4006236" y="5659412"/>
                <a:ext cx="283779" cy="283779"/>
              </a:xfrm>
              <a:prstGeom prst="ellipse">
                <a:avLst/>
              </a:prstGeom>
              <a:solidFill>
                <a:srgbClr val="ECC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3720662" y="5676045"/>
                <a:ext cx="283779" cy="283779"/>
              </a:xfrm>
              <a:prstGeom prst="ellipse">
                <a:avLst/>
              </a:prstGeom>
              <a:solidFill>
                <a:srgbClr val="EC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3435088" y="5659412"/>
                <a:ext cx="283779" cy="283779"/>
              </a:xfrm>
              <a:prstGeom prst="ellipse">
                <a:avLst/>
              </a:prstGeom>
              <a:solidFill>
                <a:srgbClr val="EC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3153375" y="5609738"/>
                <a:ext cx="283779" cy="283779"/>
              </a:xfrm>
              <a:prstGeom prst="ellipse">
                <a:avLst/>
              </a:prstGeom>
              <a:solidFill>
                <a:srgbClr val="ECC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2879334" y="5527696"/>
                <a:ext cx="283779" cy="283779"/>
              </a:xfrm>
              <a:prstGeom prst="ellipse">
                <a:avLst/>
              </a:prstGeom>
              <a:solidFill>
                <a:srgbClr val="ECD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2616671" y="5414394"/>
                <a:ext cx="283779" cy="283779"/>
              </a:xfrm>
              <a:prstGeom prst="ellipse">
                <a:avLst/>
              </a:prstGeom>
              <a:solidFill>
                <a:srgbClr val="ECB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2368937" y="5271365"/>
                <a:ext cx="283779" cy="283779"/>
              </a:xfrm>
              <a:prstGeom prst="ellipse">
                <a:avLst/>
              </a:prstGeom>
              <a:solidFill>
                <a:srgbClr val="ECC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2139483" y="5100542"/>
                <a:ext cx="283779" cy="283779"/>
              </a:xfrm>
              <a:prstGeom prst="ellipse">
                <a:avLst/>
              </a:prstGeom>
              <a:solidFill>
                <a:srgbClr val="ECC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1931411" y="4904237"/>
                <a:ext cx="283779" cy="283779"/>
              </a:xfrm>
              <a:prstGeom prst="ellipse">
                <a:avLst/>
              </a:prstGeom>
              <a:solidFill>
                <a:srgbClr val="ECC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1747536" y="4685104"/>
                <a:ext cx="283779" cy="283779"/>
              </a:xfrm>
              <a:prstGeom prst="ellipse">
                <a:avLst/>
              </a:prstGeom>
              <a:solidFill>
                <a:srgbClr val="ECB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1590345" y="4446105"/>
                <a:ext cx="283779" cy="283779"/>
              </a:xfrm>
              <a:prstGeom prst="ellipse">
                <a:avLst/>
              </a:prstGeom>
              <a:solidFill>
                <a:srgbClr val="EC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1461962" y="4190474"/>
                <a:ext cx="283779" cy="283779"/>
              </a:xfrm>
              <a:prstGeom prst="ellipse">
                <a:avLst/>
              </a:prstGeom>
              <a:solidFill>
                <a:srgbClr val="ECC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1364124" y="3921667"/>
                <a:ext cx="283779" cy="283779"/>
              </a:xfrm>
              <a:prstGeom prst="ellipse">
                <a:avLst/>
              </a:prstGeom>
              <a:solidFill>
                <a:srgbClr val="ECB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1298154" y="3643319"/>
                <a:ext cx="283779" cy="283779"/>
              </a:xfrm>
              <a:prstGeom prst="ellipse">
                <a:avLst/>
              </a:prstGeom>
              <a:solidFill>
                <a:srgbClr val="EC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1264945" y="3359195"/>
                <a:ext cx="283779" cy="283779"/>
              </a:xfrm>
              <a:prstGeom prst="ellipse">
                <a:avLst/>
              </a:prstGeom>
              <a:solidFill>
                <a:srgbClr val="ECB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1264945" y="3073137"/>
                <a:ext cx="283779" cy="283779"/>
              </a:xfrm>
              <a:prstGeom prst="ellipse">
                <a:avLst/>
              </a:prstGeom>
              <a:solidFill>
                <a:srgbClr val="ECB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1298154" y="2789013"/>
                <a:ext cx="283779" cy="283779"/>
              </a:xfrm>
              <a:prstGeom prst="ellipse">
                <a:avLst/>
              </a:prstGeom>
              <a:solidFill>
                <a:srgbClr val="EC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/>
              <p:nvPr/>
            </p:nvSpPr>
            <p:spPr>
              <a:xfrm>
                <a:off x="1364124" y="2510665"/>
                <a:ext cx="283779" cy="283779"/>
              </a:xfrm>
              <a:prstGeom prst="ellipse">
                <a:avLst/>
              </a:prstGeom>
              <a:solidFill>
                <a:srgbClr val="ECC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1461962" y="2241858"/>
                <a:ext cx="283779" cy="283779"/>
              </a:xfrm>
              <a:prstGeom prst="ellipse">
                <a:avLst/>
              </a:prstGeom>
              <a:solidFill>
                <a:srgbClr val="ECD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1590345" y="1986227"/>
                <a:ext cx="283779" cy="283779"/>
              </a:xfrm>
              <a:prstGeom prst="ellipse">
                <a:avLst/>
              </a:prstGeom>
              <a:solidFill>
                <a:srgbClr val="ECE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1747536" y="1747228"/>
                <a:ext cx="283779" cy="283779"/>
              </a:xfrm>
              <a:prstGeom prst="ellipse">
                <a:avLst/>
              </a:prstGeom>
              <a:solidFill>
                <a:srgbClr val="ECD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931411" y="1528095"/>
                <a:ext cx="283779" cy="283779"/>
              </a:xfrm>
              <a:prstGeom prst="ellipse">
                <a:avLst/>
              </a:prstGeom>
              <a:solidFill>
                <a:srgbClr val="ECD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2139483" y="1331790"/>
                <a:ext cx="283779" cy="283779"/>
              </a:xfrm>
              <a:prstGeom prst="ellipse">
                <a:avLst/>
              </a:prstGeom>
              <a:solidFill>
                <a:srgbClr val="ECB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2368937" y="1160968"/>
                <a:ext cx="283779" cy="283779"/>
              </a:xfrm>
              <a:prstGeom prst="ellipse">
                <a:avLst/>
              </a:prstGeom>
              <a:solidFill>
                <a:srgbClr val="ECD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2616671" y="1017938"/>
                <a:ext cx="283779" cy="283779"/>
              </a:xfrm>
              <a:prstGeom prst="ellipse">
                <a:avLst/>
              </a:prstGeom>
              <a:solidFill>
                <a:srgbClr val="ECD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2879334" y="904636"/>
                <a:ext cx="283779" cy="283779"/>
              </a:xfrm>
              <a:prstGeom prst="ellipse">
                <a:avLst/>
              </a:prstGeom>
              <a:solidFill>
                <a:srgbClr val="ECC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3153375" y="822594"/>
                <a:ext cx="283779" cy="283779"/>
              </a:xfrm>
              <a:prstGeom prst="ellipse">
                <a:avLst/>
              </a:prstGeom>
              <a:solidFill>
                <a:srgbClr val="ECC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3435088" y="772920"/>
                <a:ext cx="283779" cy="283779"/>
              </a:xfrm>
              <a:prstGeom prst="ellipse">
                <a:avLst/>
              </a:prstGeom>
              <a:solidFill>
                <a:srgbClr val="ECB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3720662" y="1118436"/>
                <a:ext cx="283779" cy="283779"/>
              </a:xfrm>
              <a:prstGeom prst="ellipse">
                <a:avLst/>
              </a:prstGeom>
              <a:solidFill>
                <a:srgbClr val="EC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4006302" y="1137974"/>
                <a:ext cx="283779" cy="283779"/>
              </a:xfrm>
              <a:prstGeom prst="ellipse">
                <a:avLst/>
              </a:prstGeom>
              <a:solidFill>
                <a:srgbClr val="ECB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4286622" y="1196225"/>
                <a:ext cx="283779" cy="283779"/>
              </a:xfrm>
              <a:prstGeom prst="ellipse">
                <a:avLst/>
              </a:prstGeom>
              <a:solidFill>
                <a:srgbClr val="ECB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4556399" y="1292104"/>
                <a:ext cx="283779" cy="283779"/>
              </a:xfrm>
              <a:prstGeom prst="ellipse">
                <a:avLst/>
              </a:prstGeom>
              <a:solidFill>
                <a:srgbClr val="ECD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4810608" y="1423824"/>
                <a:ext cx="283779" cy="283779"/>
              </a:xfrm>
              <a:prstGeom prst="ellipse">
                <a:avLst/>
              </a:prstGeom>
              <a:solidFill>
                <a:srgbClr val="ECC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/>
              <p:cNvSpPr/>
              <p:nvPr/>
            </p:nvSpPr>
            <p:spPr>
              <a:xfrm>
                <a:off x="5044514" y="1588933"/>
                <a:ext cx="283779" cy="283779"/>
              </a:xfrm>
              <a:prstGeom prst="ellipse">
                <a:avLst/>
              </a:prstGeom>
              <a:solidFill>
                <a:srgbClr val="EC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>
                <a:off x="5253758" y="1784353"/>
                <a:ext cx="283779" cy="283779"/>
              </a:xfrm>
              <a:prstGeom prst="ellipse">
                <a:avLst/>
              </a:prstGeom>
              <a:solidFill>
                <a:srgbClr val="ECC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>
                <a:off x="5434444" y="2006446"/>
                <a:ext cx="283779" cy="283779"/>
              </a:xfrm>
              <a:prstGeom prst="ellipse">
                <a:avLst/>
              </a:prstGeom>
              <a:solidFill>
                <a:srgbClr val="ECB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>
                <a:off x="5583205" y="2251073"/>
                <a:ext cx="283779" cy="283779"/>
              </a:xfrm>
              <a:prstGeom prst="ellipse">
                <a:avLst/>
              </a:prstGeom>
              <a:solidFill>
                <a:srgbClr val="ECB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/>
              <p:nvPr/>
            </p:nvSpPr>
            <p:spPr>
              <a:xfrm>
                <a:off x="5697270" y="2513679"/>
                <a:ext cx="283779" cy="283779"/>
              </a:xfrm>
              <a:prstGeom prst="ellipse">
                <a:avLst/>
              </a:prstGeom>
              <a:solidFill>
                <a:srgbClr val="ECC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>
                <a:off x="5774516" y="2789370"/>
                <a:ext cx="283779" cy="283779"/>
              </a:xfrm>
              <a:prstGeom prst="ellipse">
                <a:avLst/>
              </a:prstGeom>
              <a:solidFill>
                <a:srgbClr val="ECD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>
                <a:off x="5813501" y="3073011"/>
                <a:ext cx="283779" cy="283779"/>
              </a:xfrm>
              <a:prstGeom prst="ellipse">
                <a:avLst/>
              </a:prstGeom>
              <a:solidFill>
                <a:srgbClr val="ECB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>
                <a:off x="5813501" y="3359320"/>
                <a:ext cx="283779" cy="283779"/>
              </a:xfrm>
              <a:prstGeom prst="ellipse">
                <a:avLst/>
              </a:prstGeom>
              <a:solidFill>
                <a:srgbClr val="ECD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/>
              <p:cNvSpPr/>
              <p:nvPr/>
            </p:nvSpPr>
            <p:spPr>
              <a:xfrm>
                <a:off x="5774516" y="3642961"/>
                <a:ext cx="283779" cy="283779"/>
              </a:xfrm>
              <a:prstGeom prst="ellipse">
                <a:avLst/>
              </a:prstGeom>
              <a:solidFill>
                <a:srgbClr val="ECB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>
                <a:off x="5697270" y="3918653"/>
                <a:ext cx="283779" cy="283779"/>
              </a:xfrm>
              <a:prstGeom prst="ellipse">
                <a:avLst/>
              </a:prstGeom>
              <a:solidFill>
                <a:srgbClr val="ECE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>
                <a:off x="5583205" y="4181258"/>
                <a:ext cx="283779" cy="283779"/>
              </a:xfrm>
              <a:prstGeom prst="ellipse">
                <a:avLst/>
              </a:prstGeom>
              <a:solidFill>
                <a:srgbClr val="EC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>
                <a:off x="5434444" y="4425885"/>
                <a:ext cx="283779" cy="283779"/>
              </a:xfrm>
              <a:prstGeom prst="ellipse">
                <a:avLst/>
              </a:prstGeom>
              <a:solidFill>
                <a:srgbClr val="ECB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/>
              <p:cNvSpPr/>
              <p:nvPr/>
            </p:nvSpPr>
            <p:spPr>
              <a:xfrm>
                <a:off x="5253758" y="4647978"/>
                <a:ext cx="283779" cy="283779"/>
              </a:xfrm>
              <a:prstGeom prst="ellipse">
                <a:avLst/>
              </a:prstGeom>
              <a:solidFill>
                <a:srgbClr val="ECE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>
                <a:off x="5044514" y="4843399"/>
                <a:ext cx="283779" cy="283779"/>
              </a:xfrm>
              <a:prstGeom prst="ellipse">
                <a:avLst/>
              </a:prstGeom>
              <a:solidFill>
                <a:srgbClr val="ECB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>
                <a:off x="4810608" y="5008507"/>
                <a:ext cx="283779" cy="283779"/>
              </a:xfrm>
              <a:prstGeom prst="ellipse">
                <a:avLst/>
              </a:prstGeom>
              <a:solidFill>
                <a:srgbClr val="ECC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>
                <a:off x="4556399" y="5140227"/>
                <a:ext cx="283779" cy="283779"/>
              </a:xfrm>
              <a:prstGeom prst="ellipse">
                <a:avLst/>
              </a:prstGeom>
              <a:solidFill>
                <a:srgbClr val="ECB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/>
              <p:cNvSpPr/>
              <p:nvPr/>
            </p:nvSpPr>
            <p:spPr>
              <a:xfrm>
                <a:off x="4286622" y="5236106"/>
                <a:ext cx="283779" cy="283779"/>
              </a:xfrm>
              <a:prstGeom prst="ellipse">
                <a:avLst/>
              </a:prstGeom>
              <a:solidFill>
                <a:srgbClr val="ECD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>
                <a:off x="4006302" y="5294357"/>
                <a:ext cx="283779" cy="283779"/>
              </a:xfrm>
              <a:prstGeom prst="ellipse">
                <a:avLst/>
              </a:prstGeom>
              <a:solidFill>
                <a:srgbClr val="ECB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>
                <a:off x="3720662" y="5313896"/>
                <a:ext cx="283779" cy="283779"/>
              </a:xfrm>
              <a:prstGeom prst="ellipse">
                <a:avLst/>
              </a:prstGeom>
              <a:solidFill>
                <a:srgbClr val="ECC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>
                <a:off x="3435021" y="5294357"/>
                <a:ext cx="283779" cy="283779"/>
              </a:xfrm>
              <a:prstGeom prst="ellipse">
                <a:avLst/>
              </a:prstGeom>
              <a:solidFill>
                <a:srgbClr val="EC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3154701" y="5236106"/>
                <a:ext cx="283779" cy="283779"/>
              </a:xfrm>
              <a:prstGeom prst="ellipse">
                <a:avLst/>
              </a:prstGeom>
              <a:solidFill>
                <a:srgbClr val="ECB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>
                <a:off x="2884924" y="5140227"/>
                <a:ext cx="283779" cy="283779"/>
              </a:xfrm>
              <a:prstGeom prst="ellipse">
                <a:avLst/>
              </a:prstGeom>
              <a:solidFill>
                <a:srgbClr val="ECB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>
                <a:off x="2630715" y="5008507"/>
                <a:ext cx="283779" cy="283779"/>
              </a:xfrm>
              <a:prstGeom prst="ellipse">
                <a:avLst/>
              </a:prstGeom>
              <a:solidFill>
                <a:srgbClr val="ECC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>
                <a:off x="2396809" y="4843399"/>
                <a:ext cx="283779" cy="283779"/>
              </a:xfrm>
              <a:prstGeom prst="ellipse">
                <a:avLst/>
              </a:prstGeom>
              <a:solidFill>
                <a:srgbClr val="ECB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/>
              <p:cNvSpPr/>
              <p:nvPr/>
            </p:nvSpPr>
            <p:spPr>
              <a:xfrm>
                <a:off x="2187565" y="4647978"/>
                <a:ext cx="283779" cy="283779"/>
              </a:xfrm>
              <a:prstGeom prst="ellipse">
                <a:avLst/>
              </a:prstGeom>
              <a:solidFill>
                <a:srgbClr val="ECB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2006879" y="4425885"/>
                <a:ext cx="283779" cy="283779"/>
              </a:xfrm>
              <a:prstGeom prst="ellipse">
                <a:avLst/>
              </a:prstGeom>
              <a:solidFill>
                <a:srgbClr val="EC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>
                <a:off x="1858118" y="4181258"/>
                <a:ext cx="283779" cy="283779"/>
              </a:xfrm>
              <a:prstGeom prst="ellipse">
                <a:avLst/>
              </a:prstGeom>
              <a:solidFill>
                <a:srgbClr val="ECB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>
                <a:off x="1744052" y="3918653"/>
                <a:ext cx="283779" cy="283779"/>
              </a:xfrm>
              <a:prstGeom prst="ellipse">
                <a:avLst/>
              </a:prstGeom>
              <a:solidFill>
                <a:srgbClr val="ECC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/>
              <p:cNvSpPr/>
              <p:nvPr/>
            </p:nvSpPr>
            <p:spPr>
              <a:xfrm>
                <a:off x="1666807" y="3642961"/>
                <a:ext cx="283779" cy="283779"/>
              </a:xfrm>
              <a:prstGeom prst="ellipse">
                <a:avLst/>
              </a:prstGeom>
              <a:solidFill>
                <a:srgbClr val="EC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>
                <a:off x="1627822" y="3359320"/>
                <a:ext cx="283779" cy="283779"/>
              </a:xfrm>
              <a:prstGeom prst="ellipse">
                <a:avLst/>
              </a:prstGeom>
              <a:solidFill>
                <a:srgbClr val="ECD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>
                <a:off x="1627822" y="3073011"/>
                <a:ext cx="283779" cy="283779"/>
              </a:xfrm>
              <a:prstGeom prst="ellipse">
                <a:avLst/>
              </a:prstGeom>
              <a:solidFill>
                <a:srgbClr val="ECB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>
                <a:off x="1666807" y="2789370"/>
                <a:ext cx="283779" cy="283779"/>
              </a:xfrm>
              <a:prstGeom prst="ellipse">
                <a:avLst/>
              </a:prstGeom>
              <a:solidFill>
                <a:srgbClr val="ECD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椭圆 162"/>
              <p:cNvSpPr/>
              <p:nvPr/>
            </p:nvSpPr>
            <p:spPr>
              <a:xfrm>
                <a:off x="1744052" y="2513679"/>
                <a:ext cx="283779" cy="283779"/>
              </a:xfrm>
              <a:prstGeom prst="ellipse">
                <a:avLst/>
              </a:prstGeom>
              <a:solidFill>
                <a:srgbClr val="ECC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>
                <a:off x="1858118" y="2251073"/>
                <a:ext cx="283779" cy="283779"/>
              </a:xfrm>
              <a:prstGeom prst="ellipse">
                <a:avLst/>
              </a:prstGeom>
              <a:solidFill>
                <a:srgbClr val="ECB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>
                <a:off x="2006879" y="2006446"/>
                <a:ext cx="283779" cy="283779"/>
              </a:xfrm>
              <a:prstGeom prst="ellipse">
                <a:avLst/>
              </a:prstGeom>
              <a:solidFill>
                <a:srgbClr val="ECD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>
                <a:off x="2187565" y="1784353"/>
                <a:ext cx="283779" cy="283779"/>
              </a:xfrm>
              <a:prstGeom prst="ellipse">
                <a:avLst/>
              </a:prstGeom>
              <a:solidFill>
                <a:srgbClr val="EC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椭圆 166"/>
              <p:cNvSpPr/>
              <p:nvPr/>
            </p:nvSpPr>
            <p:spPr>
              <a:xfrm>
                <a:off x="2396809" y="1588933"/>
                <a:ext cx="283779" cy="283779"/>
              </a:xfrm>
              <a:prstGeom prst="ellipse">
                <a:avLst/>
              </a:prstGeom>
              <a:solidFill>
                <a:srgbClr val="ECB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>
                <a:off x="2630715" y="1423824"/>
                <a:ext cx="283779" cy="283779"/>
              </a:xfrm>
              <a:prstGeom prst="ellipse">
                <a:avLst/>
              </a:prstGeom>
              <a:solidFill>
                <a:srgbClr val="ECB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>
                <a:off x="2884924" y="1292104"/>
                <a:ext cx="283779" cy="283779"/>
              </a:xfrm>
              <a:prstGeom prst="ellipse">
                <a:avLst/>
              </a:prstGeom>
              <a:solidFill>
                <a:srgbClr val="ECE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>
                <a:off x="3154701" y="1196225"/>
                <a:ext cx="283779" cy="283779"/>
              </a:xfrm>
              <a:prstGeom prst="ellipse">
                <a:avLst/>
              </a:prstGeom>
              <a:solidFill>
                <a:srgbClr val="ECC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椭圆 170"/>
              <p:cNvSpPr/>
              <p:nvPr/>
            </p:nvSpPr>
            <p:spPr>
              <a:xfrm>
                <a:off x="3435021" y="1137974"/>
                <a:ext cx="283779" cy="283779"/>
              </a:xfrm>
              <a:prstGeom prst="ellipse">
                <a:avLst/>
              </a:prstGeom>
              <a:solidFill>
                <a:srgbClr val="ECC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>
                <a:off x="3720662" y="1480585"/>
                <a:ext cx="283779" cy="283779"/>
              </a:xfrm>
              <a:prstGeom prst="ellipse">
                <a:avLst/>
              </a:prstGeom>
              <a:solidFill>
                <a:srgbClr val="ECC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>
                <a:off x="4006329" y="1504256"/>
                <a:ext cx="283779" cy="283779"/>
              </a:xfrm>
              <a:prstGeom prst="ellipse">
                <a:avLst/>
              </a:prstGeom>
              <a:solidFill>
                <a:srgbClr val="ECD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>
                <a:off x="4284204" y="1574623"/>
                <a:ext cx="283779" cy="283779"/>
              </a:xfrm>
              <a:prstGeom prst="ellipse">
                <a:avLst/>
              </a:prstGeom>
              <a:solidFill>
                <a:srgbClr val="ECB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椭圆 174"/>
              <p:cNvSpPr/>
              <p:nvPr/>
            </p:nvSpPr>
            <p:spPr>
              <a:xfrm>
                <a:off x="4546707" y="1689768"/>
                <a:ext cx="283779" cy="283779"/>
              </a:xfrm>
              <a:prstGeom prst="ellipse">
                <a:avLst/>
              </a:prstGeom>
              <a:solidFill>
                <a:srgbClr val="EC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>
                <a:off x="4786678" y="1846548"/>
                <a:ext cx="283779" cy="283779"/>
              </a:xfrm>
              <a:prstGeom prst="ellipse">
                <a:avLst/>
              </a:prstGeom>
              <a:solidFill>
                <a:srgbClr val="ECB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>
                <a:off x="4997571" y="2040689"/>
                <a:ext cx="283779" cy="283779"/>
              </a:xfrm>
              <a:prstGeom prst="ellipse">
                <a:avLst/>
              </a:prstGeom>
              <a:solidFill>
                <a:srgbClr val="ECC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>
                <a:off x="5173633" y="2266893"/>
                <a:ext cx="283779" cy="283779"/>
              </a:xfrm>
              <a:prstGeom prst="ellipse">
                <a:avLst/>
              </a:prstGeom>
              <a:solidFill>
                <a:srgbClr val="ECC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椭圆 178"/>
              <p:cNvSpPr/>
              <p:nvPr/>
            </p:nvSpPr>
            <p:spPr>
              <a:xfrm>
                <a:off x="5310061" y="2518991"/>
                <a:ext cx="283779" cy="283779"/>
              </a:xfrm>
              <a:prstGeom prst="ellipse">
                <a:avLst/>
              </a:prstGeom>
              <a:solidFill>
                <a:srgbClr val="ECD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>
                <a:off x="5403135" y="2790106"/>
                <a:ext cx="283779" cy="283779"/>
              </a:xfrm>
              <a:prstGeom prst="ellipse">
                <a:avLst/>
              </a:prstGeom>
              <a:solidFill>
                <a:srgbClr val="ECC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>
                <a:off x="5450315" y="3072843"/>
                <a:ext cx="283779" cy="283779"/>
              </a:xfrm>
              <a:prstGeom prst="ellipse">
                <a:avLst/>
              </a:prstGeom>
              <a:solidFill>
                <a:srgbClr val="ECB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>
                <a:off x="5450315" y="3359489"/>
                <a:ext cx="283779" cy="283779"/>
              </a:xfrm>
              <a:prstGeom prst="ellipse">
                <a:avLst/>
              </a:prstGeom>
              <a:solidFill>
                <a:srgbClr val="ECC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椭圆 182"/>
              <p:cNvSpPr/>
              <p:nvPr/>
            </p:nvSpPr>
            <p:spPr>
              <a:xfrm>
                <a:off x="5403135" y="3642226"/>
                <a:ext cx="283779" cy="283779"/>
              </a:xfrm>
              <a:prstGeom prst="ellipse">
                <a:avLst/>
              </a:prstGeom>
              <a:solidFill>
                <a:srgbClr val="EC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>
                <a:off x="5310061" y="3913341"/>
                <a:ext cx="283779" cy="283779"/>
              </a:xfrm>
              <a:prstGeom prst="ellipse">
                <a:avLst/>
              </a:prstGeom>
              <a:solidFill>
                <a:srgbClr val="ECD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5173633" y="4165439"/>
                <a:ext cx="283779" cy="283779"/>
              </a:xfrm>
              <a:prstGeom prst="ellipse">
                <a:avLst/>
              </a:prstGeom>
              <a:solidFill>
                <a:srgbClr val="ECB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>
                <a:off x="4997571" y="4391643"/>
                <a:ext cx="283779" cy="283779"/>
              </a:xfrm>
              <a:prstGeom prst="ellipse">
                <a:avLst/>
              </a:prstGeom>
              <a:solidFill>
                <a:srgbClr val="ECB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椭圆 186"/>
              <p:cNvSpPr/>
              <p:nvPr/>
            </p:nvSpPr>
            <p:spPr>
              <a:xfrm>
                <a:off x="4786678" y="4585784"/>
                <a:ext cx="283779" cy="283779"/>
              </a:xfrm>
              <a:prstGeom prst="ellipse">
                <a:avLst/>
              </a:prstGeom>
              <a:solidFill>
                <a:srgbClr val="ECD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>
                <a:off x="4546707" y="4742564"/>
                <a:ext cx="283779" cy="283779"/>
              </a:xfrm>
              <a:prstGeom prst="ellipse">
                <a:avLst/>
              </a:prstGeom>
              <a:solidFill>
                <a:srgbClr val="ECD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>
                <a:off x="4284204" y="4857709"/>
                <a:ext cx="283779" cy="283779"/>
              </a:xfrm>
              <a:prstGeom prst="ellipse">
                <a:avLst/>
              </a:prstGeom>
              <a:solidFill>
                <a:srgbClr val="ECC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>
                <a:off x="4006329" y="4928076"/>
                <a:ext cx="283779" cy="283779"/>
              </a:xfrm>
              <a:prstGeom prst="ellipse">
                <a:avLst/>
              </a:prstGeom>
              <a:solidFill>
                <a:srgbClr val="ECD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椭圆 190"/>
              <p:cNvSpPr/>
              <p:nvPr/>
            </p:nvSpPr>
            <p:spPr>
              <a:xfrm>
                <a:off x="3720662" y="4951747"/>
                <a:ext cx="283779" cy="283779"/>
              </a:xfrm>
              <a:prstGeom prst="ellipse">
                <a:avLst/>
              </a:prstGeom>
              <a:solidFill>
                <a:srgbClr val="ECC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>
                <a:off x="3434995" y="4928076"/>
                <a:ext cx="283779" cy="283779"/>
              </a:xfrm>
              <a:prstGeom prst="ellipse">
                <a:avLst/>
              </a:prstGeom>
              <a:solidFill>
                <a:srgbClr val="ECD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>
                <a:off x="3157120" y="4857709"/>
                <a:ext cx="283779" cy="283779"/>
              </a:xfrm>
              <a:prstGeom prst="ellipse">
                <a:avLst/>
              </a:prstGeom>
              <a:solidFill>
                <a:srgbClr val="ECD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>
                <a:off x="2894617" y="4742564"/>
                <a:ext cx="283779" cy="283779"/>
              </a:xfrm>
              <a:prstGeom prst="ellipse">
                <a:avLst/>
              </a:prstGeom>
              <a:solidFill>
                <a:srgbClr val="ECD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椭圆 194"/>
              <p:cNvSpPr/>
              <p:nvPr/>
            </p:nvSpPr>
            <p:spPr>
              <a:xfrm>
                <a:off x="2654646" y="4585784"/>
                <a:ext cx="283779" cy="283779"/>
              </a:xfrm>
              <a:prstGeom prst="ellipse">
                <a:avLst/>
              </a:prstGeom>
              <a:solidFill>
                <a:srgbClr val="ECE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>
                <a:off x="2443753" y="4391643"/>
                <a:ext cx="283779" cy="283779"/>
              </a:xfrm>
              <a:prstGeom prst="ellipse">
                <a:avLst/>
              </a:prstGeom>
              <a:solidFill>
                <a:srgbClr val="ECC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>
                <a:off x="2267691" y="4165439"/>
                <a:ext cx="283779" cy="283779"/>
              </a:xfrm>
              <a:prstGeom prst="ellipse">
                <a:avLst/>
              </a:prstGeom>
              <a:solidFill>
                <a:srgbClr val="ECB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>
                <a:off x="2131263" y="3913341"/>
                <a:ext cx="283779" cy="283779"/>
              </a:xfrm>
              <a:prstGeom prst="ellipse">
                <a:avLst/>
              </a:prstGeom>
              <a:solidFill>
                <a:srgbClr val="ECB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椭圆 198"/>
              <p:cNvSpPr/>
              <p:nvPr/>
            </p:nvSpPr>
            <p:spPr>
              <a:xfrm>
                <a:off x="2038189" y="3642226"/>
                <a:ext cx="283779" cy="283779"/>
              </a:xfrm>
              <a:prstGeom prst="ellipse">
                <a:avLst/>
              </a:prstGeom>
              <a:solidFill>
                <a:srgbClr val="ECC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>
                <a:off x="1991008" y="3359489"/>
                <a:ext cx="283779" cy="283779"/>
              </a:xfrm>
              <a:prstGeom prst="ellipse">
                <a:avLst/>
              </a:prstGeom>
              <a:solidFill>
                <a:srgbClr val="ECD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>
                <a:off x="1991008" y="3072843"/>
                <a:ext cx="283779" cy="283779"/>
              </a:xfrm>
              <a:prstGeom prst="ellipse">
                <a:avLst/>
              </a:prstGeom>
              <a:solidFill>
                <a:srgbClr val="ECB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>
                <a:off x="2038189" y="2790106"/>
                <a:ext cx="283779" cy="283779"/>
              </a:xfrm>
              <a:prstGeom prst="ellipse">
                <a:avLst/>
              </a:prstGeom>
              <a:solidFill>
                <a:srgbClr val="ECC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椭圆 202"/>
              <p:cNvSpPr/>
              <p:nvPr/>
            </p:nvSpPr>
            <p:spPr>
              <a:xfrm>
                <a:off x="2131263" y="2518991"/>
                <a:ext cx="283779" cy="283779"/>
              </a:xfrm>
              <a:prstGeom prst="ellipse">
                <a:avLst/>
              </a:prstGeom>
              <a:solidFill>
                <a:srgbClr val="ECD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>
                <a:off x="2267691" y="2266893"/>
                <a:ext cx="283779" cy="283779"/>
              </a:xfrm>
              <a:prstGeom prst="ellipse">
                <a:avLst/>
              </a:prstGeom>
              <a:solidFill>
                <a:srgbClr val="ECC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>
                <a:off x="2443753" y="2040689"/>
                <a:ext cx="283779" cy="283779"/>
              </a:xfrm>
              <a:prstGeom prst="ellipse">
                <a:avLst/>
              </a:prstGeom>
              <a:solidFill>
                <a:srgbClr val="EC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>
                <a:off x="2654646" y="1846548"/>
                <a:ext cx="283779" cy="283779"/>
              </a:xfrm>
              <a:prstGeom prst="ellipse">
                <a:avLst/>
              </a:prstGeom>
              <a:solidFill>
                <a:srgbClr val="ECC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椭圆 206"/>
              <p:cNvSpPr/>
              <p:nvPr/>
            </p:nvSpPr>
            <p:spPr>
              <a:xfrm>
                <a:off x="2894617" y="1689768"/>
                <a:ext cx="283779" cy="283779"/>
              </a:xfrm>
              <a:prstGeom prst="ellipse">
                <a:avLst/>
              </a:prstGeom>
              <a:solidFill>
                <a:srgbClr val="ECD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>
                <a:off x="3157120" y="1574623"/>
                <a:ext cx="283779" cy="283779"/>
              </a:xfrm>
              <a:prstGeom prst="ellipse">
                <a:avLst/>
              </a:prstGeom>
              <a:solidFill>
                <a:srgbClr val="ECD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>
                <a:off x="3434995" y="1504256"/>
                <a:ext cx="283779" cy="283779"/>
              </a:xfrm>
              <a:prstGeom prst="ellipse">
                <a:avLst/>
              </a:prstGeom>
              <a:solidFill>
                <a:srgbClr val="ECC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>
                <a:off x="3720662" y="1842733"/>
                <a:ext cx="283779" cy="283779"/>
              </a:xfrm>
              <a:prstGeom prst="ellipse">
                <a:avLst/>
              </a:prstGeom>
              <a:solidFill>
                <a:srgbClr val="EC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4006215" y="1872746"/>
                <a:ext cx="283779" cy="283779"/>
              </a:xfrm>
              <a:prstGeom prst="ellipse">
                <a:avLst/>
              </a:prstGeom>
              <a:solidFill>
                <a:srgbClr val="ECD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>
                <a:off x="4279287" y="1961473"/>
                <a:ext cx="283779" cy="283779"/>
              </a:xfrm>
              <a:prstGeom prst="ellipse">
                <a:avLst/>
              </a:prstGeom>
              <a:solidFill>
                <a:srgbClr val="ECD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4527945" y="2105036"/>
                <a:ext cx="283779" cy="283779"/>
              </a:xfrm>
              <a:prstGeom prst="ellipse">
                <a:avLst/>
              </a:prstGeom>
              <a:solidFill>
                <a:srgbClr val="ECB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>
                <a:off x="4741321" y="2297160"/>
                <a:ext cx="283779" cy="283779"/>
              </a:xfrm>
              <a:prstGeom prst="ellipse">
                <a:avLst/>
              </a:prstGeom>
              <a:solidFill>
                <a:srgbClr val="ECD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椭圆 214"/>
              <p:cNvSpPr/>
              <p:nvPr/>
            </p:nvSpPr>
            <p:spPr>
              <a:xfrm>
                <a:off x="4910089" y="2529450"/>
                <a:ext cx="283779" cy="283779"/>
              </a:xfrm>
              <a:prstGeom prst="ellipse">
                <a:avLst/>
              </a:prstGeom>
              <a:solidFill>
                <a:srgbClr val="ECC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>
                <a:off x="5026874" y="2791752"/>
                <a:ext cx="283779" cy="283779"/>
              </a:xfrm>
              <a:prstGeom prst="ellipse">
                <a:avLst/>
              </a:prstGeom>
              <a:solidFill>
                <a:srgbClr val="ECC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>
                <a:off x="5086571" y="3072603"/>
                <a:ext cx="283779" cy="283779"/>
              </a:xfrm>
              <a:prstGeom prst="ellipse">
                <a:avLst/>
              </a:prstGeom>
              <a:solidFill>
                <a:srgbClr val="ECC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>
                <a:off x="5086571" y="3359729"/>
                <a:ext cx="283779" cy="283779"/>
              </a:xfrm>
              <a:prstGeom prst="ellipse">
                <a:avLst/>
              </a:prstGeom>
              <a:solidFill>
                <a:srgbClr val="ECC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椭圆 218"/>
              <p:cNvSpPr/>
              <p:nvPr/>
            </p:nvSpPr>
            <p:spPr>
              <a:xfrm>
                <a:off x="5026874" y="3640580"/>
                <a:ext cx="283779" cy="283779"/>
              </a:xfrm>
              <a:prstGeom prst="ellipse">
                <a:avLst/>
              </a:prstGeom>
              <a:solidFill>
                <a:srgbClr val="ECC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>
                <a:off x="4910089" y="3902882"/>
                <a:ext cx="283779" cy="283779"/>
              </a:xfrm>
              <a:prstGeom prst="ellipse">
                <a:avLst/>
              </a:prstGeom>
              <a:solidFill>
                <a:srgbClr val="ECB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>
                <a:off x="4741321" y="4135172"/>
                <a:ext cx="283779" cy="283779"/>
              </a:xfrm>
              <a:prstGeom prst="ellipse">
                <a:avLst/>
              </a:prstGeom>
              <a:solidFill>
                <a:srgbClr val="EC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>
                <a:off x="4527945" y="4327296"/>
                <a:ext cx="283779" cy="283779"/>
              </a:xfrm>
              <a:prstGeom prst="ellipse">
                <a:avLst/>
              </a:prstGeom>
              <a:solidFill>
                <a:srgbClr val="ECC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椭圆 222"/>
              <p:cNvSpPr/>
              <p:nvPr/>
            </p:nvSpPr>
            <p:spPr>
              <a:xfrm>
                <a:off x="4279287" y="4470859"/>
                <a:ext cx="283779" cy="283779"/>
              </a:xfrm>
              <a:prstGeom prst="ellipse">
                <a:avLst/>
              </a:prstGeom>
              <a:solidFill>
                <a:srgbClr val="ECB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>
                <a:off x="4006215" y="4559586"/>
                <a:ext cx="283779" cy="283779"/>
              </a:xfrm>
              <a:prstGeom prst="ellipse">
                <a:avLst/>
              </a:prstGeom>
              <a:solidFill>
                <a:srgbClr val="ECC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>
                <a:off x="3720662" y="4589599"/>
                <a:ext cx="283779" cy="283779"/>
              </a:xfrm>
              <a:prstGeom prst="ellipse">
                <a:avLst/>
              </a:prstGeom>
              <a:solidFill>
                <a:srgbClr val="ECB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>
                <a:off x="3435109" y="4559586"/>
                <a:ext cx="283779" cy="283779"/>
              </a:xfrm>
              <a:prstGeom prst="ellipse">
                <a:avLst/>
              </a:prstGeom>
              <a:solidFill>
                <a:srgbClr val="ECB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椭圆 226"/>
              <p:cNvSpPr/>
              <p:nvPr/>
            </p:nvSpPr>
            <p:spPr>
              <a:xfrm>
                <a:off x="3162037" y="4470859"/>
                <a:ext cx="283779" cy="283779"/>
              </a:xfrm>
              <a:prstGeom prst="ellipse">
                <a:avLst/>
              </a:prstGeom>
              <a:solidFill>
                <a:srgbClr val="ECC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>
                <a:off x="2913379" y="4327296"/>
                <a:ext cx="283779" cy="283779"/>
              </a:xfrm>
              <a:prstGeom prst="ellipse">
                <a:avLst/>
              </a:prstGeom>
              <a:solidFill>
                <a:srgbClr val="ECC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>
                <a:off x="2700003" y="4135172"/>
                <a:ext cx="283779" cy="283779"/>
              </a:xfrm>
              <a:prstGeom prst="ellipse">
                <a:avLst/>
              </a:prstGeom>
              <a:solidFill>
                <a:srgbClr val="ECB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>
                <a:off x="2531234" y="3902882"/>
                <a:ext cx="283779" cy="283779"/>
              </a:xfrm>
              <a:prstGeom prst="ellipse">
                <a:avLst/>
              </a:prstGeom>
              <a:solidFill>
                <a:srgbClr val="ECB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椭圆 230"/>
              <p:cNvSpPr/>
              <p:nvPr/>
            </p:nvSpPr>
            <p:spPr>
              <a:xfrm>
                <a:off x="2414450" y="3640580"/>
                <a:ext cx="283779" cy="283779"/>
              </a:xfrm>
              <a:prstGeom prst="ellipse">
                <a:avLst/>
              </a:prstGeom>
              <a:solidFill>
                <a:srgbClr val="EC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>
                <a:off x="2354753" y="3359729"/>
                <a:ext cx="283779" cy="283779"/>
              </a:xfrm>
              <a:prstGeom prst="ellipse">
                <a:avLst/>
              </a:prstGeom>
              <a:solidFill>
                <a:srgbClr val="EC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>
                <a:off x="2354753" y="3072603"/>
                <a:ext cx="283779" cy="283779"/>
              </a:xfrm>
              <a:prstGeom prst="ellipse">
                <a:avLst/>
              </a:prstGeom>
              <a:solidFill>
                <a:srgbClr val="ECD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>
                <a:off x="2414450" y="2791752"/>
                <a:ext cx="283779" cy="283779"/>
              </a:xfrm>
              <a:prstGeom prst="ellipse">
                <a:avLst/>
              </a:prstGeom>
              <a:solidFill>
                <a:srgbClr val="ECC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椭圆 234"/>
              <p:cNvSpPr/>
              <p:nvPr/>
            </p:nvSpPr>
            <p:spPr>
              <a:xfrm>
                <a:off x="2531234" y="2529450"/>
                <a:ext cx="283779" cy="283779"/>
              </a:xfrm>
              <a:prstGeom prst="ellipse">
                <a:avLst/>
              </a:prstGeom>
              <a:solidFill>
                <a:srgbClr val="ECD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>
                <a:off x="2700003" y="2297160"/>
                <a:ext cx="283779" cy="283779"/>
              </a:xfrm>
              <a:prstGeom prst="ellipse">
                <a:avLst/>
              </a:prstGeom>
              <a:solidFill>
                <a:srgbClr val="ECB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>
                <a:off x="2913379" y="2105036"/>
                <a:ext cx="283779" cy="283779"/>
              </a:xfrm>
              <a:prstGeom prst="ellipse">
                <a:avLst/>
              </a:prstGeom>
              <a:solidFill>
                <a:srgbClr val="EC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>
                <a:off x="3162037" y="1961473"/>
                <a:ext cx="283779" cy="283779"/>
              </a:xfrm>
              <a:prstGeom prst="ellipse">
                <a:avLst/>
              </a:prstGeom>
              <a:solidFill>
                <a:srgbClr val="ECB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椭圆 238"/>
              <p:cNvSpPr/>
              <p:nvPr/>
            </p:nvSpPr>
            <p:spPr>
              <a:xfrm>
                <a:off x="3435109" y="1872746"/>
                <a:ext cx="283779" cy="283779"/>
              </a:xfrm>
              <a:prstGeom prst="ellipse">
                <a:avLst/>
              </a:prstGeom>
              <a:solidFill>
                <a:srgbClr val="ECD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>
                <a:off x="3720662" y="2204882"/>
                <a:ext cx="283779" cy="283779"/>
              </a:xfrm>
              <a:prstGeom prst="ellipse">
                <a:avLst/>
              </a:prstGeom>
              <a:solidFill>
                <a:srgbClr val="ECC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>
                <a:off x="4005573" y="2245846"/>
                <a:ext cx="283779" cy="283779"/>
              </a:xfrm>
              <a:prstGeom prst="ellipse">
                <a:avLst/>
              </a:prstGeom>
              <a:solidFill>
                <a:srgbClr val="ECD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>
                <a:off x="4267403" y="2365419"/>
                <a:ext cx="283779" cy="283779"/>
              </a:xfrm>
              <a:prstGeom prst="ellipse">
                <a:avLst/>
              </a:prstGeom>
              <a:solidFill>
                <a:srgbClr val="ECD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椭圆 242"/>
              <p:cNvSpPr/>
              <p:nvPr/>
            </p:nvSpPr>
            <p:spPr>
              <a:xfrm>
                <a:off x="4484939" y="2553915"/>
                <a:ext cx="283779" cy="283779"/>
              </a:xfrm>
              <a:prstGeom prst="ellipse">
                <a:avLst/>
              </a:prstGeom>
              <a:solidFill>
                <a:srgbClr val="ECB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椭圆 243"/>
              <p:cNvSpPr/>
              <p:nvPr/>
            </p:nvSpPr>
            <p:spPr>
              <a:xfrm>
                <a:off x="4640558" y="2796063"/>
                <a:ext cx="283779" cy="283779"/>
              </a:xfrm>
              <a:prstGeom prst="ellipse">
                <a:avLst/>
              </a:prstGeom>
              <a:solidFill>
                <a:srgbClr val="ECC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椭圆 244"/>
              <p:cNvSpPr/>
              <p:nvPr/>
            </p:nvSpPr>
            <p:spPr>
              <a:xfrm>
                <a:off x="4721652" y="3072245"/>
                <a:ext cx="283779" cy="283779"/>
              </a:xfrm>
              <a:prstGeom prst="ellipse">
                <a:avLst/>
              </a:prstGeom>
              <a:solidFill>
                <a:srgbClr val="ECB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椭圆 245"/>
              <p:cNvSpPr/>
              <p:nvPr/>
            </p:nvSpPr>
            <p:spPr>
              <a:xfrm>
                <a:off x="4721652" y="3360086"/>
                <a:ext cx="283779" cy="283779"/>
              </a:xfrm>
              <a:prstGeom prst="ellipse">
                <a:avLst/>
              </a:prstGeom>
              <a:solidFill>
                <a:srgbClr val="ECC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椭圆 246"/>
              <p:cNvSpPr/>
              <p:nvPr/>
            </p:nvSpPr>
            <p:spPr>
              <a:xfrm>
                <a:off x="4640558" y="3636268"/>
                <a:ext cx="283779" cy="283779"/>
              </a:xfrm>
              <a:prstGeom prst="ellipse">
                <a:avLst/>
              </a:prstGeom>
              <a:solidFill>
                <a:srgbClr val="ECB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椭圆 247"/>
              <p:cNvSpPr/>
              <p:nvPr/>
            </p:nvSpPr>
            <p:spPr>
              <a:xfrm>
                <a:off x="4484939" y="3878416"/>
                <a:ext cx="283779" cy="283779"/>
              </a:xfrm>
              <a:prstGeom prst="ellipse">
                <a:avLst/>
              </a:prstGeom>
              <a:solidFill>
                <a:srgbClr val="ECD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椭圆 248"/>
              <p:cNvSpPr/>
              <p:nvPr/>
            </p:nvSpPr>
            <p:spPr>
              <a:xfrm>
                <a:off x="4267403" y="4066912"/>
                <a:ext cx="283779" cy="283779"/>
              </a:xfrm>
              <a:prstGeom prst="ellipse">
                <a:avLst/>
              </a:prstGeom>
              <a:solidFill>
                <a:srgbClr val="ECC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椭圆 249"/>
              <p:cNvSpPr/>
              <p:nvPr/>
            </p:nvSpPr>
            <p:spPr>
              <a:xfrm>
                <a:off x="4005573" y="4186486"/>
                <a:ext cx="283779" cy="283779"/>
              </a:xfrm>
              <a:prstGeom prst="ellipse">
                <a:avLst/>
              </a:prstGeom>
              <a:solidFill>
                <a:srgbClr val="ECC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椭圆 250"/>
              <p:cNvSpPr/>
              <p:nvPr/>
            </p:nvSpPr>
            <p:spPr>
              <a:xfrm>
                <a:off x="3720662" y="4227450"/>
                <a:ext cx="283779" cy="283779"/>
              </a:xfrm>
              <a:prstGeom prst="ellipse">
                <a:avLst/>
              </a:prstGeom>
              <a:solidFill>
                <a:srgbClr val="ECC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椭圆 251"/>
              <p:cNvSpPr/>
              <p:nvPr/>
            </p:nvSpPr>
            <p:spPr>
              <a:xfrm>
                <a:off x="3435750" y="4186486"/>
                <a:ext cx="283779" cy="283779"/>
              </a:xfrm>
              <a:prstGeom prst="ellipse">
                <a:avLst/>
              </a:prstGeom>
              <a:solidFill>
                <a:srgbClr val="ECB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椭圆 252"/>
              <p:cNvSpPr/>
              <p:nvPr/>
            </p:nvSpPr>
            <p:spPr>
              <a:xfrm>
                <a:off x="3173920" y="4066912"/>
                <a:ext cx="283779" cy="283779"/>
              </a:xfrm>
              <a:prstGeom prst="ellipse">
                <a:avLst/>
              </a:prstGeom>
              <a:solidFill>
                <a:srgbClr val="ECB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椭圆 253"/>
              <p:cNvSpPr/>
              <p:nvPr/>
            </p:nvSpPr>
            <p:spPr>
              <a:xfrm>
                <a:off x="2956384" y="3878416"/>
                <a:ext cx="283779" cy="283779"/>
              </a:xfrm>
              <a:prstGeom prst="ellipse">
                <a:avLst/>
              </a:prstGeom>
              <a:solidFill>
                <a:srgbClr val="ECB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5" name="椭圆 254"/>
              <p:cNvSpPr/>
              <p:nvPr/>
            </p:nvSpPr>
            <p:spPr>
              <a:xfrm>
                <a:off x="2800765" y="3636268"/>
                <a:ext cx="283779" cy="283779"/>
              </a:xfrm>
              <a:prstGeom prst="ellipse">
                <a:avLst/>
              </a:prstGeom>
              <a:solidFill>
                <a:srgbClr val="ECB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椭圆 255"/>
              <p:cNvSpPr/>
              <p:nvPr/>
            </p:nvSpPr>
            <p:spPr>
              <a:xfrm>
                <a:off x="2719671" y="3360086"/>
                <a:ext cx="283779" cy="283779"/>
              </a:xfrm>
              <a:prstGeom prst="ellipse">
                <a:avLst/>
              </a:prstGeom>
              <a:solidFill>
                <a:srgbClr val="ECD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7" name="椭圆 256"/>
              <p:cNvSpPr/>
              <p:nvPr/>
            </p:nvSpPr>
            <p:spPr>
              <a:xfrm>
                <a:off x="2719671" y="3072245"/>
                <a:ext cx="283779" cy="283779"/>
              </a:xfrm>
              <a:prstGeom prst="ellipse">
                <a:avLst/>
              </a:prstGeom>
              <a:solidFill>
                <a:srgbClr val="ECD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8" name="椭圆 257"/>
              <p:cNvSpPr/>
              <p:nvPr/>
            </p:nvSpPr>
            <p:spPr>
              <a:xfrm>
                <a:off x="2800765" y="2796063"/>
                <a:ext cx="283779" cy="283779"/>
              </a:xfrm>
              <a:prstGeom prst="ellipse">
                <a:avLst/>
              </a:prstGeom>
              <a:solidFill>
                <a:srgbClr val="ECB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9" name="椭圆 258"/>
              <p:cNvSpPr/>
              <p:nvPr/>
            </p:nvSpPr>
            <p:spPr>
              <a:xfrm>
                <a:off x="2956384" y="2553915"/>
                <a:ext cx="283779" cy="283779"/>
              </a:xfrm>
              <a:prstGeom prst="ellipse">
                <a:avLst/>
              </a:prstGeom>
              <a:solidFill>
                <a:srgbClr val="EC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0" name="椭圆 259"/>
              <p:cNvSpPr/>
              <p:nvPr/>
            </p:nvSpPr>
            <p:spPr>
              <a:xfrm>
                <a:off x="3173920" y="2365419"/>
                <a:ext cx="283779" cy="283779"/>
              </a:xfrm>
              <a:prstGeom prst="ellipse">
                <a:avLst/>
              </a:prstGeom>
              <a:solidFill>
                <a:srgbClr val="ECC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1" name="椭圆 260"/>
              <p:cNvSpPr/>
              <p:nvPr/>
            </p:nvSpPr>
            <p:spPr>
              <a:xfrm>
                <a:off x="3435750" y="2245846"/>
                <a:ext cx="283779" cy="283779"/>
              </a:xfrm>
              <a:prstGeom prst="ellipse">
                <a:avLst/>
              </a:prstGeom>
              <a:solidFill>
                <a:srgbClr val="ECB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2" name="椭圆 261"/>
              <p:cNvSpPr/>
              <p:nvPr/>
            </p:nvSpPr>
            <p:spPr>
              <a:xfrm>
                <a:off x="3720662" y="2567030"/>
                <a:ext cx="283779" cy="283779"/>
              </a:xfrm>
              <a:prstGeom prst="ellipse">
                <a:avLst/>
              </a:prstGeom>
              <a:solidFill>
                <a:srgbClr val="ECD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3" name="椭圆 262"/>
              <p:cNvSpPr/>
              <p:nvPr/>
            </p:nvSpPr>
            <p:spPr>
              <a:xfrm>
                <a:off x="4002311" y="2631315"/>
                <a:ext cx="283779" cy="283779"/>
              </a:xfrm>
              <a:prstGeom prst="ellipse">
                <a:avLst/>
              </a:prstGeom>
              <a:solidFill>
                <a:srgbClr val="ECC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4" name="椭圆 263"/>
              <p:cNvSpPr/>
              <p:nvPr/>
            </p:nvSpPr>
            <p:spPr>
              <a:xfrm>
                <a:off x="4228176" y="2811436"/>
                <a:ext cx="283779" cy="283779"/>
              </a:xfrm>
              <a:prstGeom prst="ellipse">
                <a:avLst/>
              </a:prstGeom>
              <a:solidFill>
                <a:srgbClr val="EC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5" name="椭圆 264"/>
              <p:cNvSpPr/>
              <p:nvPr/>
            </p:nvSpPr>
            <p:spPr>
              <a:xfrm>
                <a:off x="4353521" y="3071719"/>
                <a:ext cx="283779" cy="283779"/>
              </a:xfrm>
              <a:prstGeom prst="ellipse">
                <a:avLst/>
              </a:prstGeom>
              <a:solidFill>
                <a:srgbClr val="ECE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6" name="椭圆 265"/>
              <p:cNvSpPr/>
              <p:nvPr/>
            </p:nvSpPr>
            <p:spPr>
              <a:xfrm>
                <a:off x="4353521" y="3360611"/>
                <a:ext cx="283779" cy="283779"/>
              </a:xfrm>
              <a:prstGeom prst="ellipse">
                <a:avLst/>
              </a:prstGeom>
              <a:solidFill>
                <a:srgbClr val="ECD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7" name="椭圆 266"/>
              <p:cNvSpPr/>
              <p:nvPr/>
            </p:nvSpPr>
            <p:spPr>
              <a:xfrm>
                <a:off x="4228176" y="3620894"/>
                <a:ext cx="283779" cy="283779"/>
              </a:xfrm>
              <a:prstGeom prst="ellipse">
                <a:avLst/>
              </a:prstGeom>
              <a:solidFill>
                <a:srgbClr val="ECD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8" name="椭圆 267"/>
              <p:cNvSpPr/>
              <p:nvPr/>
            </p:nvSpPr>
            <p:spPr>
              <a:xfrm>
                <a:off x="4002311" y="3801016"/>
                <a:ext cx="283779" cy="283779"/>
              </a:xfrm>
              <a:prstGeom prst="ellipse">
                <a:avLst/>
              </a:prstGeom>
              <a:solidFill>
                <a:srgbClr val="ECD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9" name="椭圆 268"/>
              <p:cNvSpPr/>
              <p:nvPr/>
            </p:nvSpPr>
            <p:spPr>
              <a:xfrm>
                <a:off x="3720662" y="3865300"/>
                <a:ext cx="283779" cy="283779"/>
              </a:xfrm>
              <a:prstGeom prst="ellipse">
                <a:avLst/>
              </a:prstGeom>
              <a:solidFill>
                <a:srgbClr val="ECC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椭圆 269"/>
              <p:cNvSpPr/>
              <p:nvPr/>
            </p:nvSpPr>
            <p:spPr>
              <a:xfrm>
                <a:off x="3439013" y="3801016"/>
                <a:ext cx="283779" cy="283779"/>
              </a:xfrm>
              <a:prstGeom prst="ellipse">
                <a:avLst/>
              </a:prstGeom>
              <a:solidFill>
                <a:srgbClr val="ECB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1" name="椭圆 270"/>
              <p:cNvSpPr/>
              <p:nvPr/>
            </p:nvSpPr>
            <p:spPr>
              <a:xfrm>
                <a:off x="3213147" y="3620894"/>
                <a:ext cx="283779" cy="283779"/>
              </a:xfrm>
              <a:prstGeom prst="ellipse">
                <a:avLst/>
              </a:prstGeom>
              <a:solidFill>
                <a:srgbClr val="ECC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2" name="椭圆 271"/>
              <p:cNvSpPr/>
              <p:nvPr/>
            </p:nvSpPr>
            <p:spPr>
              <a:xfrm>
                <a:off x="3087802" y="3360611"/>
                <a:ext cx="283779" cy="283779"/>
              </a:xfrm>
              <a:prstGeom prst="ellipse">
                <a:avLst/>
              </a:prstGeom>
              <a:solidFill>
                <a:srgbClr val="ECC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3" name="椭圆 272"/>
              <p:cNvSpPr/>
              <p:nvPr/>
            </p:nvSpPr>
            <p:spPr>
              <a:xfrm>
                <a:off x="3087802" y="3071719"/>
                <a:ext cx="283779" cy="283779"/>
              </a:xfrm>
              <a:prstGeom prst="ellipse">
                <a:avLst/>
              </a:prstGeom>
              <a:solidFill>
                <a:srgbClr val="ECB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4" name="椭圆 273"/>
              <p:cNvSpPr/>
              <p:nvPr/>
            </p:nvSpPr>
            <p:spPr>
              <a:xfrm>
                <a:off x="3213147" y="2811436"/>
                <a:ext cx="283779" cy="283779"/>
              </a:xfrm>
              <a:prstGeom prst="ellipse">
                <a:avLst/>
              </a:prstGeom>
              <a:solidFill>
                <a:srgbClr val="EC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5" name="椭圆 274"/>
              <p:cNvSpPr/>
              <p:nvPr/>
            </p:nvSpPr>
            <p:spPr>
              <a:xfrm>
                <a:off x="3439013" y="2631315"/>
                <a:ext cx="283779" cy="283779"/>
              </a:xfrm>
              <a:prstGeom prst="ellipse">
                <a:avLst/>
              </a:prstGeom>
              <a:solidFill>
                <a:srgbClr val="ECE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16" name="组合 815"/>
          <p:cNvGrpSpPr/>
          <p:nvPr/>
        </p:nvGrpSpPr>
        <p:grpSpPr>
          <a:xfrm>
            <a:off x="6146016" y="1337396"/>
            <a:ext cx="3880853" cy="3880852"/>
            <a:chOff x="6146016" y="1337396"/>
            <a:chExt cx="3880853" cy="3880852"/>
          </a:xfrm>
        </p:grpSpPr>
        <p:sp>
          <p:nvSpPr>
            <p:cNvPr id="280" name="矩形 279"/>
            <p:cNvSpPr/>
            <p:nvPr/>
          </p:nvSpPr>
          <p:spPr>
            <a:xfrm>
              <a:off x="6146016" y="1337396"/>
              <a:ext cx="3880853" cy="3880852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48" name="组合 547"/>
            <p:cNvGrpSpPr/>
            <p:nvPr/>
          </p:nvGrpSpPr>
          <p:grpSpPr>
            <a:xfrm>
              <a:off x="6371128" y="1560410"/>
              <a:ext cx="3430628" cy="3434825"/>
              <a:chOff x="902256" y="394138"/>
              <a:chExt cx="5920591" cy="5927834"/>
            </a:xfrm>
          </p:grpSpPr>
          <p:sp>
            <p:nvSpPr>
              <p:cNvPr id="549" name="椭圆 548"/>
              <p:cNvSpPr/>
              <p:nvPr/>
            </p:nvSpPr>
            <p:spPr>
              <a:xfrm>
                <a:off x="3720662" y="394138"/>
                <a:ext cx="283779" cy="283779"/>
              </a:xfrm>
              <a:prstGeom prst="ellipse">
                <a:avLst/>
              </a:prstGeom>
              <a:solidFill>
                <a:srgbClr val="15FEA9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0" name="椭圆 549"/>
              <p:cNvSpPr/>
              <p:nvPr/>
            </p:nvSpPr>
            <p:spPr>
              <a:xfrm>
                <a:off x="4006162" y="408617"/>
                <a:ext cx="283779" cy="283779"/>
              </a:xfrm>
              <a:prstGeom prst="ellipse">
                <a:avLst/>
              </a:prstGeom>
              <a:solidFill>
                <a:srgbClr val="15FEBF">
                  <a:alpha val="6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1" name="椭圆 550"/>
              <p:cNvSpPr/>
              <p:nvPr/>
            </p:nvSpPr>
            <p:spPr>
              <a:xfrm>
                <a:off x="4288732" y="451906"/>
                <a:ext cx="283779" cy="283779"/>
              </a:xfrm>
              <a:prstGeom prst="ellipse">
                <a:avLst/>
              </a:prstGeom>
              <a:solidFill>
                <a:srgbClr val="15FEB4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2" name="椭圆 551"/>
              <p:cNvSpPr/>
              <p:nvPr/>
            </p:nvSpPr>
            <p:spPr>
              <a:xfrm>
                <a:off x="4565473" y="523559"/>
                <a:ext cx="283779" cy="283779"/>
              </a:xfrm>
              <a:prstGeom prst="ellipse">
                <a:avLst/>
              </a:prstGeom>
              <a:solidFill>
                <a:srgbClr val="15FECA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3" name="椭圆 552"/>
              <p:cNvSpPr/>
              <p:nvPr/>
            </p:nvSpPr>
            <p:spPr>
              <a:xfrm>
                <a:off x="4833545" y="622842"/>
                <a:ext cx="283779" cy="283779"/>
              </a:xfrm>
              <a:prstGeom prst="ellipse">
                <a:avLst/>
              </a:prstGeom>
              <a:solidFill>
                <a:srgbClr val="15FEBA">
                  <a:alpha val="6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4" name="椭圆 553"/>
              <p:cNvSpPr/>
              <p:nvPr/>
            </p:nvSpPr>
            <p:spPr>
              <a:xfrm>
                <a:off x="5090197" y="748736"/>
                <a:ext cx="283779" cy="283779"/>
              </a:xfrm>
              <a:prstGeom prst="ellipse">
                <a:avLst/>
              </a:prstGeom>
              <a:solidFill>
                <a:srgbClr val="15FEB4">
                  <a:alpha val="8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5" name="椭圆 554"/>
              <p:cNvSpPr/>
              <p:nvPr/>
            </p:nvSpPr>
            <p:spPr>
              <a:xfrm>
                <a:off x="5332797" y="899949"/>
                <a:ext cx="283779" cy="283779"/>
              </a:xfrm>
              <a:prstGeom prst="ellipse">
                <a:avLst/>
              </a:prstGeom>
              <a:solidFill>
                <a:srgbClr val="15FEA9">
                  <a:alpha val="2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6" name="椭圆 555"/>
              <p:cNvSpPr/>
              <p:nvPr/>
            </p:nvSpPr>
            <p:spPr>
              <a:xfrm>
                <a:off x="5558853" y="1074930"/>
                <a:ext cx="283779" cy="283779"/>
              </a:xfrm>
              <a:prstGeom prst="ellipse">
                <a:avLst/>
              </a:prstGeom>
              <a:solidFill>
                <a:srgbClr val="15FEB4">
                  <a:alpha val="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7" name="椭圆 556"/>
              <p:cNvSpPr/>
              <p:nvPr/>
            </p:nvSpPr>
            <p:spPr>
              <a:xfrm>
                <a:off x="5766047" y="1271882"/>
                <a:ext cx="283779" cy="283779"/>
              </a:xfrm>
              <a:prstGeom prst="ellipse">
                <a:avLst/>
              </a:prstGeom>
              <a:solidFill>
                <a:srgbClr val="15FEBA">
                  <a:alpha val="8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8" name="椭圆 557"/>
              <p:cNvSpPr/>
              <p:nvPr/>
            </p:nvSpPr>
            <p:spPr>
              <a:xfrm>
                <a:off x="5952253" y="1488786"/>
                <a:ext cx="283779" cy="283779"/>
              </a:xfrm>
              <a:prstGeom prst="ellipse">
                <a:avLst/>
              </a:prstGeom>
              <a:solidFill>
                <a:srgbClr val="15FEA9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9" name="椭圆 558"/>
              <p:cNvSpPr/>
              <p:nvPr/>
            </p:nvSpPr>
            <p:spPr>
              <a:xfrm>
                <a:off x="6115559" y="1723415"/>
                <a:ext cx="283779" cy="283779"/>
              </a:xfrm>
              <a:prstGeom prst="ellipse">
                <a:avLst/>
              </a:prstGeom>
              <a:solidFill>
                <a:srgbClr val="15FEB4">
                  <a:alpha val="5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0" name="椭圆 559"/>
              <p:cNvSpPr/>
              <p:nvPr/>
            </p:nvSpPr>
            <p:spPr>
              <a:xfrm>
                <a:off x="6254291" y="1973362"/>
                <a:ext cx="283779" cy="283779"/>
              </a:xfrm>
              <a:prstGeom prst="ellipse">
                <a:avLst/>
              </a:prstGeom>
              <a:solidFill>
                <a:srgbClr val="15FED5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1" name="椭圆 560"/>
              <p:cNvSpPr/>
              <p:nvPr/>
            </p:nvSpPr>
            <p:spPr>
              <a:xfrm>
                <a:off x="6367024" y="2236061"/>
                <a:ext cx="283779" cy="283779"/>
              </a:xfrm>
              <a:prstGeom prst="ellipse">
                <a:avLst/>
              </a:prstGeom>
              <a:solidFill>
                <a:srgbClr val="15FEBA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2" name="椭圆 561"/>
              <p:cNvSpPr/>
              <p:nvPr/>
            </p:nvSpPr>
            <p:spPr>
              <a:xfrm>
                <a:off x="6452602" y="2508818"/>
                <a:ext cx="283779" cy="283779"/>
              </a:xfrm>
              <a:prstGeom prst="ellipse">
                <a:avLst/>
              </a:prstGeom>
              <a:solidFill>
                <a:srgbClr val="15FEB4">
                  <a:alpha val="2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3" name="椭圆 562"/>
              <p:cNvSpPr/>
              <p:nvPr/>
            </p:nvSpPr>
            <p:spPr>
              <a:xfrm>
                <a:off x="6510147" y="2788833"/>
                <a:ext cx="283779" cy="283779"/>
              </a:xfrm>
              <a:prstGeom prst="ellipse">
                <a:avLst/>
              </a:prstGeom>
              <a:solidFill>
                <a:srgbClr val="15FEB4">
                  <a:alpha val="2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4" name="椭圆 563"/>
              <p:cNvSpPr/>
              <p:nvPr/>
            </p:nvSpPr>
            <p:spPr>
              <a:xfrm>
                <a:off x="6539068" y="3073233"/>
                <a:ext cx="283779" cy="283779"/>
              </a:xfrm>
              <a:prstGeom prst="ellipse">
                <a:avLst/>
              </a:prstGeom>
              <a:solidFill>
                <a:srgbClr val="15FECA">
                  <a:alpha val="1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5" name="椭圆 564"/>
              <p:cNvSpPr/>
              <p:nvPr/>
            </p:nvSpPr>
            <p:spPr>
              <a:xfrm>
                <a:off x="6539068" y="3359099"/>
                <a:ext cx="283779" cy="283779"/>
              </a:xfrm>
              <a:prstGeom prst="ellipse">
                <a:avLst/>
              </a:prstGeom>
              <a:solidFill>
                <a:srgbClr val="15FEB4">
                  <a:alpha val="4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6" name="椭圆 565"/>
              <p:cNvSpPr/>
              <p:nvPr/>
            </p:nvSpPr>
            <p:spPr>
              <a:xfrm>
                <a:off x="6510147" y="3643499"/>
                <a:ext cx="283779" cy="283779"/>
              </a:xfrm>
              <a:prstGeom prst="ellipse">
                <a:avLst/>
              </a:prstGeom>
              <a:solidFill>
                <a:srgbClr val="15FEBA">
                  <a:alpha val="7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7" name="椭圆 566"/>
              <p:cNvSpPr/>
              <p:nvPr/>
            </p:nvSpPr>
            <p:spPr>
              <a:xfrm>
                <a:off x="6452602" y="3923514"/>
                <a:ext cx="283779" cy="283779"/>
              </a:xfrm>
              <a:prstGeom prst="ellipse">
                <a:avLst/>
              </a:prstGeom>
              <a:solidFill>
                <a:srgbClr val="15FED5">
                  <a:alpha val="9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8" name="椭圆 567"/>
              <p:cNvSpPr/>
              <p:nvPr/>
            </p:nvSpPr>
            <p:spPr>
              <a:xfrm>
                <a:off x="6367024" y="4196271"/>
                <a:ext cx="283779" cy="283779"/>
              </a:xfrm>
              <a:prstGeom prst="ellipse">
                <a:avLst/>
              </a:prstGeom>
              <a:solidFill>
                <a:srgbClr val="15FEBA">
                  <a:alpha val="9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9" name="椭圆 568"/>
              <p:cNvSpPr/>
              <p:nvPr/>
            </p:nvSpPr>
            <p:spPr>
              <a:xfrm>
                <a:off x="6254291" y="4458970"/>
                <a:ext cx="283779" cy="283779"/>
              </a:xfrm>
              <a:prstGeom prst="ellipse">
                <a:avLst/>
              </a:prstGeom>
              <a:solidFill>
                <a:srgbClr val="15FEBA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0" name="椭圆 569"/>
              <p:cNvSpPr/>
              <p:nvPr/>
            </p:nvSpPr>
            <p:spPr>
              <a:xfrm>
                <a:off x="6115559" y="4708917"/>
                <a:ext cx="283779" cy="283779"/>
              </a:xfrm>
              <a:prstGeom prst="ellipse">
                <a:avLst/>
              </a:prstGeom>
              <a:solidFill>
                <a:srgbClr val="15FED5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1" name="椭圆 570"/>
              <p:cNvSpPr/>
              <p:nvPr/>
            </p:nvSpPr>
            <p:spPr>
              <a:xfrm>
                <a:off x="5952253" y="4943546"/>
                <a:ext cx="283779" cy="283779"/>
              </a:xfrm>
              <a:prstGeom prst="ellipse">
                <a:avLst/>
              </a:prstGeom>
              <a:solidFill>
                <a:srgbClr val="15FECA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2" name="椭圆 571"/>
              <p:cNvSpPr/>
              <p:nvPr/>
            </p:nvSpPr>
            <p:spPr>
              <a:xfrm>
                <a:off x="5766047" y="5160450"/>
                <a:ext cx="283779" cy="283779"/>
              </a:xfrm>
              <a:prstGeom prst="ellipse">
                <a:avLst/>
              </a:prstGeom>
              <a:solidFill>
                <a:srgbClr val="15FEB4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3" name="椭圆 572"/>
              <p:cNvSpPr/>
              <p:nvPr/>
            </p:nvSpPr>
            <p:spPr>
              <a:xfrm>
                <a:off x="5558853" y="5357402"/>
                <a:ext cx="283779" cy="283779"/>
              </a:xfrm>
              <a:prstGeom prst="ellipse">
                <a:avLst/>
              </a:prstGeom>
              <a:solidFill>
                <a:srgbClr val="15FEBF">
                  <a:alpha val="2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4" name="椭圆 573"/>
              <p:cNvSpPr/>
              <p:nvPr/>
            </p:nvSpPr>
            <p:spPr>
              <a:xfrm>
                <a:off x="5332797" y="5532383"/>
                <a:ext cx="283779" cy="283779"/>
              </a:xfrm>
              <a:prstGeom prst="ellipse">
                <a:avLst/>
              </a:prstGeom>
              <a:solidFill>
                <a:srgbClr val="15FEB4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5" name="椭圆 574"/>
              <p:cNvSpPr/>
              <p:nvPr/>
            </p:nvSpPr>
            <p:spPr>
              <a:xfrm>
                <a:off x="5090197" y="5683596"/>
                <a:ext cx="283779" cy="283779"/>
              </a:xfrm>
              <a:prstGeom prst="ellipse">
                <a:avLst/>
              </a:prstGeom>
              <a:solidFill>
                <a:srgbClr val="15FEBA">
                  <a:alpha val="5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6" name="椭圆 575"/>
              <p:cNvSpPr/>
              <p:nvPr/>
            </p:nvSpPr>
            <p:spPr>
              <a:xfrm>
                <a:off x="4833545" y="5809490"/>
                <a:ext cx="283779" cy="283779"/>
              </a:xfrm>
              <a:prstGeom prst="ellipse">
                <a:avLst/>
              </a:prstGeom>
              <a:solidFill>
                <a:srgbClr val="15FEA9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7" name="椭圆 576"/>
              <p:cNvSpPr/>
              <p:nvPr/>
            </p:nvSpPr>
            <p:spPr>
              <a:xfrm>
                <a:off x="4565473" y="5908773"/>
                <a:ext cx="283779" cy="283779"/>
              </a:xfrm>
              <a:prstGeom prst="ellipse">
                <a:avLst/>
              </a:prstGeom>
              <a:solidFill>
                <a:srgbClr val="15FEA9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8" name="椭圆 577"/>
              <p:cNvSpPr/>
              <p:nvPr/>
            </p:nvSpPr>
            <p:spPr>
              <a:xfrm>
                <a:off x="4288732" y="5980426"/>
                <a:ext cx="283779" cy="283779"/>
              </a:xfrm>
              <a:prstGeom prst="ellipse">
                <a:avLst/>
              </a:prstGeom>
              <a:solidFill>
                <a:srgbClr val="15FEB4">
                  <a:alpha val="1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9" name="椭圆 578"/>
              <p:cNvSpPr/>
              <p:nvPr/>
            </p:nvSpPr>
            <p:spPr>
              <a:xfrm>
                <a:off x="4006162" y="6023714"/>
                <a:ext cx="283779" cy="283779"/>
              </a:xfrm>
              <a:prstGeom prst="ellipse">
                <a:avLst/>
              </a:prstGeom>
              <a:solidFill>
                <a:srgbClr val="15FEBA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0" name="椭圆 579"/>
              <p:cNvSpPr/>
              <p:nvPr/>
            </p:nvSpPr>
            <p:spPr>
              <a:xfrm>
                <a:off x="3720662" y="6038193"/>
                <a:ext cx="283779" cy="283779"/>
              </a:xfrm>
              <a:prstGeom prst="ellipse">
                <a:avLst/>
              </a:prstGeom>
              <a:solidFill>
                <a:srgbClr val="15FEBA">
                  <a:alpha val="3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1" name="椭圆 580"/>
              <p:cNvSpPr/>
              <p:nvPr/>
            </p:nvSpPr>
            <p:spPr>
              <a:xfrm>
                <a:off x="3435162" y="6023714"/>
                <a:ext cx="283779" cy="283779"/>
              </a:xfrm>
              <a:prstGeom prst="ellipse">
                <a:avLst/>
              </a:prstGeom>
              <a:solidFill>
                <a:srgbClr val="15FEBA">
                  <a:alpha val="9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2" name="椭圆 581"/>
              <p:cNvSpPr/>
              <p:nvPr/>
            </p:nvSpPr>
            <p:spPr>
              <a:xfrm>
                <a:off x="3152592" y="5980426"/>
                <a:ext cx="283779" cy="283779"/>
              </a:xfrm>
              <a:prstGeom prst="ellipse">
                <a:avLst/>
              </a:prstGeom>
              <a:solidFill>
                <a:srgbClr val="15FED5">
                  <a:alpha val="8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3" name="椭圆 582"/>
              <p:cNvSpPr/>
              <p:nvPr/>
            </p:nvSpPr>
            <p:spPr>
              <a:xfrm>
                <a:off x="2875851" y="5908773"/>
                <a:ext cx="283779" cy="283779"/>
              </a:xfrm>
              <a:prstGeom prst="ellipse">
                <a:avLst/>
              </a:prstGeom>
              <a:solidFill>
                <a:srgbClr val="15FEC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4" name="椭圆 583"/>
              <p:cNvSpPr/>
              <p:nvPr/>
            </p:nvSpPr>
            <p:spPr>
              <a:xfrm>
                <a:off x="2607779" y="5809490"/>
                <a:ext cx="283779" cy="283779"/>
              </a:xfrm>
              <a:prstGeom prst="ellipse">
                <a:avLst/>
              </a:prstGeom>
              <a:solidFill>
                <a:srgbClr val="15FEBA">
                  <a:alpha val="6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5" name="椭圆 584"/>
              <p:cNvSpPr/>
              <p:nvPr/>
            </p:nvSpPr>
            <p:spPr>
              <a:xfrm>
                <a:off x="2351126" y="5683596"/>
                <a:ext cx="283779" cy="283779"/>
              </a:xfrm>
              <a:prstGeom prst="ellipse">
                <a:avLst/>
              </a:prstGeom>
              <a:solidFill>
                <a:srgbClr val="15FEB4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6" name="椭圆 585"/>
              <p:cNvSpPr/>
              <p:nvPr/>
            </p:nvSpPr>
            <p:spPr>
              <a:xfrm>
                <a:off x="2108527" y="5532383"/>
                <a:ext cx="283779" cy="283779"/>
              </a:xfrm>
              <a:prstGeom prst="ellipse">
                <a:avLst/>
              </a:prstGeom>
              <a:solidFill>
                <a:srgbClr val="15FEBF">
                  <a:alpha val="1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7" name="椭圆 586"/>
              <p:cNvSpPr/>
              <p:nvPr/>
            </p:nvSpPr>
            <p:spPr>
              <a:xfrm>
                <a:off x="1882471" y="5357402"/>
                <a:ext cx="283779" cy="283779"/>
              </a:xfrm>
              <a:prstGeom prst="ellipse">
                <a:avLst/>
              </a:prstGeom>
              <a:solidFill>
                <a:srgbClr val="15FEB4">
                  <a:alpha val="2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8" name="椭圆 587"/>
              <p:cNvSpPr/>
              <p:nvPr/>
            </p:nvSpPr>
            <p:spPr>
              <a:xfrm>
                <a:off x="1675277" y="5160450"/>
                <a:ext cx="283779" cy="283779"/>
              </a:xfrm>
              <a:prstGeom prst="ellipse">
                <a:avLst/>
              </a:prstGeom>
              <a:solidFill>
                <a:srgbClr val="15FEB4">
                  <a:alpha val="9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9" name="椭圆 588"/>
              <p:cNvSpPr/>
              <p:nvPr/>
            </p:nvSpPr>
            <p:spPr>
              <a:xfrm>
                <a:off x="1489071" y="4943546"/>
                <a:ext cx="283779" cy="283779"/>
              </a:xfrm>
              <a:prstGeom prst="ellipse">
                <a:avLst/>
              </a:prstGeom>
              <a:solidFill>
                <a:srgbClr val="15FED5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0" name="椭圆 589"/>
              <p:cNvSpPr/>
              <p:nvPr/>
            </p:nvSpPr>
            <p:spPr>
              <a:xfrm>
                <a:off x="1325764" y="4708917"/>
                <a:ext cx="283779" cy="283779"/>
              </a:xfrm>
              <a:prstGeom prst="ellipse">
                <a:avLst/>
              </a:prstGeom>
              <a:solidFill>
                <a:srgbClr val="15FEA9">
                  <a:alpha val="9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1" name="椭圆 590"/>
              <p:cNvSpPr/>
              <p:nvPr/>
            </p:nvSpPr>
            <p:spPr>
              <a:xfrm>
                <a:off x="1187033" y="4458970"/>
                <a:ext cx="283779" cy="283779"/>
              </a:xfrm>
              <a:prstGeom prst="ellipse">
                <a:avLst/>
              </a:prstGeom>
              <a:solidFill>
                <a:srgbClr val="15FED5">
                  <a:alpha val="2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2" name="椭圆 591"/>
              <p:cNvSpPr/>
              <p:nvPr/>
            </p:nvSpPr>
            <p:spPr>
              <a:xfrm>
                <a:off x="1074300" y="4196271"/>
                <a:ext cx="283779" cy="283779"/>
              </a:xfrm>
              <a:prstGeom prst="ellipse">
                <a:avLst/>
              </a:prstGeom>
              <a:solidFill>
                <a:srgbClr val="15FED5">
                  <a:alpha val="2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3" name="椭圆 592"/>
              <p:cNvSpPr/>
              <p:nvPr/>
            </p:nvSpPr>
            <p:spPr>
              <a:xfrm>
                <a:off x="988722" y="3923514"/>
                <a:ext cx="283779" cy="283779"/>
              </a:xfrm>
              <a:prstGeom prst="ellipse">
                <a:avLst/>
              </a:prstGeom>
              <a:solidFill>
                <a:srgbClr val="15FED5">
                  <a:alpha val="5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4" name="椭圆 593"/>
              <p:cNvSpPr/>
              <p:nvPr/>
            </p:nvSpPr>
            <p:spPr>
              <a:xfrm>
                <a:off x="931177" y="3643499"/>
                <a:ext cx="283779" cy="283779"/>
              </a:xfrm>
              <a:prstGeom prst="ellipse">
                <a:avLst/>
              </a:prstGeom>
              <a:solidFill>
                <a:srgbClr val="15FEA9">
                  <a:alpha val="3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5" name="椭圆 594"/>
              <p:cNvSpPr/>
              <p:nvPr/>
            </p:nvSpPr>
            <p:spPr>
              <a:xfrm>
                <a:off x="902256" y="3359099"/>
                <a:ext cx="283779" cy="283779"/>
              </a:xfrm>
              <a:prstGeom prst="ellipse">
                <a:avLst/>
              </a:prstGeom>
              <a:solidFill>
                <a:srgbClr val="15FEBA">
                  <a:alpha val="7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6" name="椭圆 595"/>
              <p:cNvSpPr/>
              <p:nvPr/>
            </p:nvSpPr>
            <p:spPr>
              <a:xfrm>
                <a:off x="902256" y="3073233"/>
                <a:ext cx="283779" cy="283779"/>
              </a:xfrm>
              <a:prstGeom prst="ellipse">
                <a:avLst/>
              </a:prstGeom>
              <a:solidFill>
                <a:srgbClr val="15FECA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7" name="椭圆 596"/>
              <p:cNvSpPr/>
              <p:nvPr/>
            </p:nvSpPr>
            <p:spPr>
              <a:xfrm>
                <a:off x="931177" y="2788833"/>
                <a:ext cx="283779" cy="283779"/>
              </a:xfrm>
              <a:prstGeom prst="ellipse">
                <a:avLst/>
              </a:prstGeom>
              <a:solidFill>
                <a:srgbClr val="15FECA">
                  <a:alpha val="6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8" name="椭圆 597"/>
              <p:cNvSpPr/>
              <p:nvPr/>
            </p:nvSpPr>
            <p:spPr>
              <a:xfrm>
                <a:off x="988722" y="2508818"/>
                <a:ext cx="283779" cy="283779"/>
              </a:xfrm>
              <a:prstGeom prst="ellipse">
                <a:avLst/>
              </a:prstGeom>
              <a:solidFill>
                <a:srgbClr val="15FEBA">
                  <a:alpha val="9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9" name="椭圆 598"/>
              <p:cNvSpPr/>
              <p:nvPr/>
            </p:nvSpPr>
            <p:spPr>
              <a:xfrm>
                <a:off x="1074300" y="2236061"/>
                <a:ext cx="283779" cy="283779"/>
              </a:xfrm>
              <a:prstGeom prst="ellipse">
                <a:avLst/>
              </a:prstGeom>
              <a:solidFill>
                <a:srgbClr val="15FED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0" name="椭圆 599"/>
              <p:cNvSpPr/>
              <p:nvPr/>
            </p:nvSpPr>
            <p:spPr>
              <a:xfrm>
                <a:off x="1187033" y="1973362"/>
                <a:ext cx="283779" cy="283779"/>
              </a:xfrm>
              <a:prstGeom prst="ellipse">
                <a:avLst/>
              </a:prstGeom>
              <a:solidFill>
                <a:srgbClr val="15FEBA">
                  <a:alpha val="3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1" name="椭圆 600"/>
              <p:cNvSpPr/>
              <p:nvPr/>
            </p:nvSpPr>
            <p:spPr>
              <a:xfrm>
                <a:off x="1325764" y="1723415"/>
                <a:ext cx="283779" cy="283779"/>
              </a:xfrm>
              <a:prstGeom prst="ellipse">
                <a:avLst/>
              </a:prstGeom>
              <a:solidFill>
                <a:srgbClr val="15FEBF">
                  <a:alpha val="1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2" name="椭圆 601"/>
              <p:cNvSpPr/>
              <p:nvPr/>
            </p:nvSpPr>
            <p:spPr>
              <a:xfrm>
                <a:off x="1489071" y="1488786"/>
                <a:ext cx="283779" cy="283779"/>
              </a:xfrm>
              <a:prstGeom prst="ellipse">
                <a:avLst/>
              </a:prstGeom>
              <a:solidFill>
                <a:srgbClr val="15FED5">
                  <a:alpha val="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3" name="椭圆 602"/>
              <p:cNvSpPr/>
              <p:nvPr/>
            </p:nvSpPr>
            <p:spPr>
              <a:xfrm>
                <a:off x="1675277" y="1271882"/>
                <a:ext cx="283779" cy="283779"/>
              </a:xfrm>
              <a:prstGeom prst="ellipse">
                <a:avLst/>
              </a:prstGeom>
              <a:solidFill>
                <a:srgbClr val="15FECA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4" name="椭圆 603"/>
              <p:cNvSpPr/>
              <p:nvPr/>
            </p:nvSpPr>
            <p:spPr>
              <a:xfrm>
                <a:off x="1882471" y="1074930"/>
                <a:ext cx="283779" cy="283779"/>
              </a:xfrm>
              <a:prstGeom prst="ellipse">
                <a:avLst/>
              </a:prstGeom>
              <a:solidFill>
                <a:srgbClr val="15FEBF">
                  <a:alpha val="1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5" name="椭圆 604"/>
              <p:cNvSpPr/>
              <p:nvPr/>
            </p:nvSpPr>
            <p:spPr>
              <a:xfrm>
                <a:off x="2108527" y="899949"/>
                <a:ext cx="283779" cy="283779"/>
              </a:xfrm>
              <a:prstGeom prst="ellipse">
                <a:avLst/>
              </a:prstGeom>
              <a:solidFill>
                <a:srgbClr val="15FEA9">
                  <a:alpha val="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6" name="椭圆 605"/>
              <p:cNvSpPr/>
              <p:nvPr/>
            </p:nvSpPr>
            <p:spPr>
              <a:xfrm>
                <a:off x="2351126" y="748736"/>
                <a:ext cx="283779" cy="283779"/>
              </a:xfrm>
              <a:prstGeom prst="ellipse">
                <a:avLst/>
              </a:prstGeom>
              <a:solidFill>
                <a:srgbClr val="15FECA">
                  <a:alpha val="9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7" name="椭圆 606"/>
              <p:cNvSpPr/>
              <p:nvPr/>
            </p:nvSpPr>
            <p:spPr>
              <a:xfrm>
                <a:off x="2607779" y="622842"/>
                <a:ext cx="283779" cy="283779"/>
              </a:xfrm>
              <a:prstGeom prst="ellipse">
                <a:avLst/>
              </a:prstGeom>
              <a:solidFill>
                <a:srgbClr val="15FED5">
                  <a:alpha val="5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8" name="椭圆 607"/>
              <p:cNvSpPr/>
              <p:nvPr/>
            </p:nvSpPr>
            <p:spPr>
              <a:xfrm>
                <a:off x="2875851" y="523559"/>
                <a:ext cx="283779" cy="283779"/>
              </a:xfrm>
              <a:prstGeom prst="ellipse">
                <a:avLst/>
              </a:prstGeom>
              <a:solidFill>
                <a:srgbClr val="15FEBA">
                  <a:alpha val="3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9" name="椭圆 608"/>
              <p:cNvSpPr/>
              <p:nvPr/>
            </p:nvSpPr>
            <p:spPr>
              <a:xfrm>
                <a:off x="3152592" y="451906"/>
                <a:ext cx="283779" cy="283779"/>
              </a:xfrm>
              <a:prstGeom prst="ellipse">
                <a:avLst/>
              </a:prstGeom>
              <a:solidFill>
                <a:srgbClr val="15FECA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0" name="椭圆 609"/>
              <p:cNvSpPr/>
              <p:nvPr/>
            </p:nvSpPr>
            <p:spPr>
              <a:xfrm>
                <a:off x="3435162" y="408617"/>
                <a:ext cx="283779" cy="283779"/>
              </a:xfrm>
              <a:prstGeom prst="ellipse">
                <a:avLst/>
              </a:prstGeom>
              <a:solidFill>
                <a:srgbClr val="15FEBF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1" name="椭圆 610"/>
              <p:cNvSpPr/>
              <p:nvPr/>
            </p:nvSpPr>
            <p:spPr>
              <a:xfrm>
                <a:off x="3720662" y="756287"/>
                <a:ext cx="283779" cy="283779"/>
              </a:xfrm>
              <a:prstGeom prst="ellipse">
                <a:avLst/>
              </a:prstGeom>
              <a:solidFill>
                <a:srgbClr val="15FEBA">
                  <a:alpha val="2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2" name="椭圆 611"/>
              <p:cNvSpPr/>
              <p:nvPr/>
            </p:nvSpPr>
            <p:spPr>
              <a:xfrm>
                <a:off x="4006236" y="772920"/>
                <a:ext cx="283779" cy="283779"/>
              </a:xfrm>
              <a:prstGeom prst="ellipse">
                <a:avLst/>
              </a:prstGeom>
              <a:solidFill>
                <a:srgbClr val="15FECA">
                  <a:alpha val="6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3" name="椭圆 612"/>
              <p:cNvSpPr/>
              <p:nvPr/>
            </p:nvSpPr>
            <p:spPr>
              <a:xfrm>
                <a:off x="4287949" y="822594"/>
                <a:ext cx="283779" cy="283779"/>
              </a:xfrm>
              <a:prstGeom prst="ellipse">
                <a:avLst/>
              </a:prstGeom>
              <a:solidFill>
                <a:srgbClr val="15FEBA">
                  <a:alpha val="7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4" name="椭圆 613"/>
              <p:cNvSpPr/>
              <p:nvPr/>
            </p:nvSpPr>
            <p:spPr>
              <a:xfrm>
                <a:off x="4561990" y="904636"/>
                <a:ext cx="283779" cy="283779"/>
              </a:xfrm>
              <a:prstGeom prst="ellipse">
                <a:avLst/>
              </a:prstGeom>
              <a:solidFill>
                <a:srgbClr val="15FEB4">
                  <a:alpha val="1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5" name="椭圆 614"/>
              <p:cNvSpPr/>
              <p:nvPr/>
            </p:nvSpPr>
            <p:spPr>
              <a:xfrm>
                <a:off x="4824654" y="1017938"/>
                <a:ext cx="283779" cy="283779"/>
              </a:xfrm>
              <a:prstGeom prst="ellipse">
                <a:avLst/>
              </a:prstGeom>
              <a:solidFill>
                <a:srgbClr val="15FEBF">
                  <a:alpha val="4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6" name="椭圆 615"/>
              <p:cNvSpPr/>
              <p:nvPr/>
            </p:nvSpPr>
            <p:spPr>
              <a:xfrm>
                <a:off x="5072387" y="1160968"/>
                <a:ext cx="283779" cy="283779"/>
              </a:xfrm>
              <a:prstGeom prst="ellipse">
                <a:avLst/>
              </a:prstGeom>
              <a:solidFill>
                <a:srgbClr val="15FEBF">
                  <a:alpha val="6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7" name="椭圆 616"/>
              <p:cNvSpPr/>
              <p:nvPr/>
            </p:nvSpPr>
            <p:spPr>
              <a:xfrm>
                <a:off x="5301841" y="1331790"/>
                <a:ext cx="283779" cy="283779"/>
              </a:xfrm>
              <a:prstGeom prst="ellipse">
                <a:avLst/>
              </a:prstGeom>
              <a:solidFill>
                <a:srgbClr val="15FEBA">
                  <a:alpha val="5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8" name="椭圆 617"/>
              <p:cNvSpPr/>
              <p:nvPr/>
            </p:nvSpPr>
            <p:spPr>
              <a:xfrm>
                <a:off x="5509913" y="1528095"/>
                <a:ext cx="283779" cy="283779"/>
              </a:xfrm>
              <a:prstGeom prst="ellipse">
                <a:avLst/>
              </a:prstGeom>
              <a:solidFill>
                <a:srgbClr val="15FEA9">
                  <a:alpha val="5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9" name="椭圆 618"/>
              <p:cNvSpPr/>
              <p:nvPr/>
            </p:nvSpPr>
            <p:spPr>
              <a:xfrm>
                <a:off x="5693788" y="1747228"/>
                <a:ext cx="283779" cy="283779"/>
              </a:xfrm>
              <a:prstGeom prst="ellipse">
                <a:avLst/>
              </a:prstGeom>
              <a:solidFill>
                <a:srgbClr val="15FE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0" name="椭圆 619"/>
              <p:cNvSpPr/>
              <p:nvPr/>
            </p:nvSpPr>
            <p:spPr>
              <a:xfrm>
                <a:off x="5850979" y="1986227"/>
                <a:ext cx="283779" cy="283779"/>
              </a:xfrm>
              <a:prstGeom prst="ellipse">
                <a:avLst/>
              </a:prstGeom>
              <a:solidFill>
                <a:srgbClr val="15FEBF">
                  <a:alpha val="2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1" name="椭圆 620"/>
              <p:cNvSpPr/>
              <p:nvPr/>
            </p:nvSpPr>
            <p:spPr>
              <a:xfrm>
                <a:off x="5979362" y="2241858"/>
                <a:ext cx="283779" cy="283779"/>
              </a:xfrm>
              <a:prstGeom prst="ellipse">
                <a:avLst/>
              </a:prstGeom>
              <a:solidFill>
                <a:srgbClr val="15FECA">
                  <a:alpha val="5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2" name="椭圆 621"/>
              <p:cNvSpPr/>
              <p:nvPr/>
            </p:nvSpPr>
            <p:spPr>
              <a:xfrm>
                <a:off x="6077200" y="2510665"/>
                <a:ext cx="283779" cy="283779"/>
              </a:xfrm>
              <a:prstGeom prst="ellipse">
                <a:avLst/>
              </a:prstGeom>
              <a:solidFill>
                <a:srgbClr val="15FEA9">
                  <a:alpha val="9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3" name="椭圆 622"/>
              <p:cNvSpPr/>
              <p:nvPr/>
            </p:nvSpPr>
            <p:spPr>
              <a:xfrm>
                <a:off x="6143169" y="2789013"/>
                <a:ext cx="283779" cy="283779"/>
              </a:xfrm>
              <a:prstGeom prst="ellipse">
                <a:avLst/>
              </a:prstGeom>
              <a:solidFill>
                <a:srgbClr val="15FEA9">
                  <a:alpha val="8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4" name="椭圆 623"/>
              <p:cNvSpPr/>
              <p:nvPr/>
            </p:nvSpPr>
            <p:spPr>
              <a:xfrm>
                <a:off x="6176379" y="3073137"/>
                <a:ext cx="283779" cy="283779"/>
              </a:xfrm>
              <a:prstGeom prst="ellipse">
                <a:avLst/>
              </a:prstGeom>
              <a:solidFill>
                <a:srgbClr val="15FEB4">
                  <a:alpha val="1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5" name="椭圆 624"/>
              <p:cNvSpPr/>
              <p:nvPr/>
            </p:nvSpPr>
            <p:spPr>
              <a:xfrm>
                <a:off x="6176379" y="3359195"/>
                <a:ext cx="283779" cy="283779"/>
              </a:xfrm>
              <a:prstGeom prst="ellipse">
                <a:avLst/>
              </a:prstGeom>
              <a:solidFill>
                <a:srgbClr val="15FEBA">
                  <a:alpha val="9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6" name="椭圆 625"/>
              <p:cNvSpPr/>
              <p:nvPr/>
            </p:nvSpPr>
            <p:spPr>
              <a:xfrm>
                <a:off x="6143169" y="3643319"/>
                <a:ext cx="283779" cy="283779"/>
              </a:xfrm>
              <a:prstGeom prst="ellipse">
                <a:avLst/>
              </a:prstGeom>
              <a:solidFill>
                <a:srgbClr val="15FEBF">
                  <a:alpha val="3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7" name="椭圆 626"/>
              <p:cNvSpPr/>
              <p:nvPr/>
            </p:nvSpPr>
            <p:spPr>
              <a:xfrm>
                <a:off x="6077200" y="3921667"/>
                <a:ext cx="283779" cy="283779"/>
              </a:xfrm>
              <a:prstGeom prst="ellipse">
                <a:avLst/>
              </a:prstGeom>
              <a:solidFill>
                <a:srgbClr val="15FEBA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8" name="椭圆 627"/>
              <p:cNvSpPr/>
              <p:nvPr/>
            </p:nvSpPr>
            <p:spPr>
              <a:xfrm>
                <a:off x="5979362" y="4190474"/>
                <a:ext cx="283779" cy="283779"/>
              </a:xfrm>
              <a:prstGeom prst="ellipse">
                <a:avLst/>
              </a:prstGeom>
              <a:solidFill>
                <a:srgbClr val="15FED5">
                  <a:alpha val="9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9" name="椭圆 628"/>
              <p:cNvSpPr/>
              <p:nvPr/>
            </p:nvSpPr>
            <p:spPr>
              <a:xfrm>
                <a:off x="5850979" y="4446105"/>
                <a:ext cx="283779" cy="283779"/>
              </a:xfrm>
              <a:prstGeom prst="ellipse">
                <a:avLst/>
              </a:prstGeom>
              <a:solidFill>
                <a:srgbClr val="15FEBA">
                  <a:alpha val="5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0" name="椭圆 629"/>
              <p:cNvSpPr/>
              <p:nvPr/>
            </p:nvSpPr>
            <p:spPr>
              <a:xfrm>
                <a:off x="5693788" y="4685104"/>
                <a:ext cx="283779" cy="283779"/>
              </a:xfrm>
              <a:prstGeom prst="ellipse">
                <a:avLst/>
              </a:prstGeom>
              <a:solidFill>
                <a:srgbClr val="15FED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1" name="椭圆 630"/>
              <p:cNvSpPr/>
              <p:nvPr/>
            </p:nvSpPr>
            <p:spPr>
              <a:xfrm>
                <a:off x="5509913" y="4904237"/>
                <a:ext cx="283779" cy="283779"/>
              </a:xfrm>
              <a:prstGeom prst="ellipse">
                <a:avLst/>
              </a:prstGeom>
              <a:solidFill>
                <a:srgbClr val="15FEBF">
                  <a:alpha val="3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2" name="椭圆 631"/>
              <p:cNvSpPr/>
              <p:nvPr/>
            </p:nvSpPr>
            <p:spPr>
              <a:xfrm>
                <a:off x="5301841" y="5100542"/>
                <a:ext cx="283779" cy="283779"/>
              </a:xfrm>
              <a:prstGeom prst="ellipse">
                <a:avLst/>
              </a:prstGeom>
              <a:solidFill>
                <a:srgbClr val="15FED5">
                  <a:alpha val="8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3" name="椭圆 632"/>
              <p:cNvSpPr/>
              <p:nvPr/>
            </p:nvSpPr>
            <p:spPr>
              <a:xfrm>
                <a:off x="5072387" y="5271365"/>
                <a:ext cx="283779" cy="283779"/>
              </a:xfrm>
              <a:prstGeom prst="ellipse">
                <a:avLst/>
              </a:prstGeom>
              <a:solidFill>
                <a:srgbClr val="15FECA">
                  <a:alpha val="7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4" name="椭圆 633"/>
              <p:cNvSpPr/>
              <p:nvPr/>
            </p:nvSpPr>
            <p:spPr>
              <a:xfrm>
                <a:off x="4824654" y="5414394"/>
                <a:ext cx="283779" cy="283779"/>
              </a:xfrm>
              <a:prstGeom prst="ellipse">
                <a:avLst/>
              </a:prstGeom>
              <a:solidFill>
                <a:srgbClr val="15FEBA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5" name="椭圆 634"/>
              <p:cNvSpPr/>
              <p:nvPr/>
            </p:nvSpPr>
            <p:spPr>
              <a:xfrm>
                <a:off x="4561990" y="5527696"/>
                <a:ext cx="283779" cy="283779"/>
              </a:xfrm>
              <a:prstGeom prst="ellipse">
                <a:avLst/>
              </a:prstGeom>
              <a:solidFill>
                <a:srgbClr val="15FEBA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6" name="椭圆 635"/>
              <p:cNvSpPr/>
              <p:nvPr/>
            </p:nvSpPr>
            <p:spPr>
              <a:xfrm>
                <a:off x="4287949" y="5609738"/>
                <a:ext cx="283779" cy="283779"/>
              </a:xfrm>
              <a:prstGeom prst="ellipse">
                <a:avLst/>
              </a:prstGeom>
              <a:solidFill>
                <a:srgbClr val="15FED5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7" name="椭圆 636"/>
              <p:cNvSpPr/>
              <p:nvPr/>
            </p:nvSpPr>
            <p:spPr>
              <a:xfrm>
                <a:off x="4006236" y="5659412"/>
                <a:ext cx="283779" cy="283779"/>
              </a:xfrm>
              <a:prstGeom prst="ellipse">
                <a:avLst/>
              </a:prstGeom>
              <a:solidFill>
                <a:srgbClr val="15FEBA">
                  <a:alpha val="4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8" name="椭圆 637"/>
              <p:cNvSpPr/>
              <p:nvPr/>
            </p:nvSpPr>
            <p:spPr>
              <a:xfrm>
                <a:off x="3720662" y="5676045"/>
                <a:ext cx="283779" cy="283779"/>
              </a:xfrm>
              <a:prstGeom prst="ellipse">
                <a:avLst/>
              </a:prstGeom>
              <a:solidFill>
                <a:srgbClr val="15FED5">
                  <a:alpha val="5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9" name="椭圆 638"/>
              <p:cNvSpPr/>
              <p:nvPr/>
            </p:nvSpPr>
            <p:spPr>
              <a:xfrm>
                <a:off x="3435088" y="5659412"/>
                <a:ext cx="283779" cy="283779"/>
              </a:xfrm>
              <a:prstGeom prst="ellipse">
                <a:avLst/>
              </a:prstGeom>
              <a:solidFill>
                <a:srgbClr val="15FED5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0" name="椭圆 639"/>
              <p:cNvSpPr/>
              <p:nvPr/>
            </p:nvSpPr>
            <p:spPr>
              <a:xfrm>
                <a:off x="3153375" y="5609738"/>
                <a:ext cx="283779" cy="283779"/>
              </a:xfrm>
              <a:prstGeom prst="ellipse">
                <a:avLst/>
              </a:prstGeom>
              <a:solidFill>
                <a:srgbClr val="15FEBA">
                  <a:alpha val="2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1" name="椭圆 640"/>
              <p:cNvSpPr/>
              <p:nvPr/>
            </p:nvSpPr>
            <p:spPr>
              <a:xfrm>
                <a:off x="2879334" y="5527696"/>
                <a:ext cx="283779" cy="283779"/>
              </a:xfrm>
              <a:prstGeom prst="ellipse">
                <a:avLst/>
              </a:prstGeom>
              <a:solidFill>
                <a:srgbClr val="15FECA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2" name="椭圆 641"/>
              <p:cNvSpPr/>
              <p:nvPr/>
            </p:nvSpPr>
            <p:spPr>
              <a:xfrm>
                <a:off x="2616671" y="5414394"/>
                <a:ext cx="283779" cy="283779"/>
              </a:xfrm>
              <a:prstGeom prst="ellipse">
                <a:avLst/>
              </a:prstGeom>
              <a:solidFill>
                <a:srgbClr val="15FEB4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3" name="椭圆 642"/>
              <p:cNvSpPr/>
              <p:nvPr/>
            </p:nvSpPr>
            <p:spPr>
              <a:xfrm>
                <a:off x="2368937" y="5271365"/>
                <a:ext cx="283779" cy="283779"/>
              </a:xfrm>
              <a:prstGeom prst="ellipse">
                <a:avLst/>
              </a:prstGeom>
              <a:solidFill>
                <a:srgbClr val="15FEBA">
                  <a:alpha val="6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4" name="椭圆 643"/>
              <p:cNvSpPr/>
              <p:nvPr/>
            </p:nvSpPr>
            <p:spPr>
              <a:xfrm>
                <a:off x="2139483" y="5100542"/>
                <a:ext cx="283779" cy="283779"/>
              </a:xfrm>
              <a:prstGeom prst="ellipse">
                <a:avLst/>
              </a:prstGeom>
              <a:solidFill>
                <a:srgbClr val="15FEBA">
                  <a:alpha val="9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5" name="椭圆 644"/>
              <p:cNvSpPr/>
              <p:nvPr/>
            </p:nvSpPr>
            <p:spPr>
              <a:xfrm>
                <a:off x="1931411" y="4904237"/>
                <a:ext cx="283779" cy="283779"/>
              </a:xfrm>
              <a:prstGeom prst="ellipse">
                <a:avLst/>
              </a:prstGeom>
              <a:solidFill>
                <a:srgbClr val="15FEBA">
                  <a:alpha val="7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6" name="椭圆 645"/>
              <p:cNvSpPr/>
              <p:nvPr/>
            </p:nvSpPr>
            <p:spPr>
              <a:xfrm>
                <a:off x="1747536" y="4685104"/>
                <a:ext cx="283779" cy="283779"/>
              </a:xfrm>
              <a:prstGeom prst="ellipse">
                <a:avLst/>
              </a:prstGeom>
              <a:solidFill>
                <a:srgbClr val="15FEB4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7" name="椭圆 646"/>
              <p:cNvSpPr/>
              <p:nvPr/>
            </p:nvSpPr>
            <p:spPr>
              <a:xfrm>
                <a:off x="1590345" y="4446105"/>
                <a:ext cx="283779" cy="283779"/>
              </a:xfrm>
              <a:prstGeom prst="ellipse">
                <a:avLst/>
              </a:prstGeom>
              <a:solidFill>
                <a:srgbClr val="15FED5">
                  <a:alpha val="5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8" name="椭圆 647"/>
              <p:cNvSpPr/>
              <p:nvPr/>
            </p:nvSpPr>
            <p:spPr>
              <a:xfrm>
                <a:off x="1461962" y="4190474"/>
                <a:ext cx="283779" cy="283779"/>
              </a:xfrm>
              <a:prstGeom prst="ellipse">
                <a:avLst/>
              </a:prstGeom>
              <a:solidFill>
                <a:srgbClr val="15FEBA">
                  <a:alpha val="4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9" name="椭圆 648"/>
              <p:cNvSpPr/>
              <p:nvPr/>
            </p:nvSpPr>
            <p:spPr>
              <a:xfrm>
                <a:off x="1364124" y="3921667"/>
                <a:ext cx="283779" cy="283779"/>
              </a:xfrm>
              <a:prstGeom prst="ellipse">
                <a:avLst/>
              </a:prstGeom>
              <a:solidFill>
                <a:srgbClr val="15FEA9">
                  <a:alpha val="8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0" name="椭圆 649"/>
              <p:cNvSpPr/>
              <p:nvPr/>
            </p:nvSpPr>
            <p:spPr>
              <a:xfrm>
                <a:off x="1298154" y="3643319"/>
                <a:ext cx="283779" cy="283779"/>
              </a:xfrm>
              <a:prstGeom prst="ellipse">
                <a:avLst/>
              </a:prstGeom>
              <a:solidFill>
                <a:srgbClr val="15FED5">
                  <a:alpha val="1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1" name="椭圆 650"/>
              <p:cNvSpPr/>
              <p:nvPr/>
            </p:nvSpPr>
            <p:spPr>
              <a:xfrm>
                <a:off x="1264945" y="3359195"/>
                <a:ext cx="283779" cy="283779"/>
              </a:xfrm>
              <a:prstGeom prst="ellipse">
                <a:avLst/>
              </a:prstGeom>
              <a:solidFill>
                <a:srgbClr val="15FEA9">
                  <a:alpha val="2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2" name="椭圆 651"/>
              <p:cNvSpPr/>
              <p:nvPr/>
            </p:nvSpPr>
            <p:spPr>
              <a:xfrm>
                <a:off x="1264945" y="3073137"/>
                <a:ext cx="283779" cy="283779"/>
              </a:xfrm>
              <a:prstGeom prst="ellipse">
                <a:avLst/>
              </a:prstGeom>
              <a:solidFill>
                <a:srgbClr val="15FEB4">
                  <a:alpha val="1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3" name="椭圆 652"/>
              <p:cNvSpPr/>
              <p:nvPr/>
            </p:nvSpPr>
            <p:spPr>
              <a:xfrm>
                <a:off x="1298154" y="2789013"/>
                <a:ext cx="283779" cy="283779"/>
              </a:xfrm>
              <a:prstGeom prst="ellipse">
                <a:avLst/>
              </a:prstGeom>
              <a:solidFill>
                <a:srgbClr val="15FED5">
                  <a:alpha val="9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4" name="椭圆 653"/>
              <p:cNvSpPr/>
              <p:nvPr/>
            </p:nvSpPr>
            <p:spPr>
              <a:xfrm>
                <a:off x="1364124" y="2510665"/>
                <a:ext cx="283779" cy="283779"/>
              </a:xfrm>
              <a:prstGeom prst="ellipse">
                <a:avLst/>
              </a:prstGeom>
              <a:solidFill>
                <a:srgbClr val="15FEBF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5" name="椭圆 654"/>
              <p:cNvSpPr/>
              <p:nvPr/>
            </p:nvSpPr>
            <p:spPr>
              <a:xfrm>
                <a:off x="1461962" y="2241858"/>
                <a:ext cx="283779" cy="283779"/>
              </a:xfrm>
              <a:prstGeom prst="ellipse">
                <a:avLst/>
              </a:prstGeom>
              <a:solidFill>
                <a:srgbClr val="15FECA">
                  <a:alpha val="8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6" name="椭圆 655"/>
              <p:cNvSpPr/>
              <p:nvPr/>
            </p:nvSpPr>
            <p:spPr>
              <a:xfrm>
                <a:off x="1590345" y="1986227"/>
                <a:ext cx="283779" cy="283779"/>
              </a:xfrm>
              <a:prstGeom prst="ellipse">
                <a:avLst/>
              </a:prstGeom>
              <a:solidFill>
                <a:srgbClr val="15FED5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7" name="椭圆 656"/>
              <p:cNvSpPr/>
              <p:nvPr/>
            </p:nvSpPr>
            <p:spPr>
              <a:xfrm>
                <a:off x="1747536" y="1747228"/>
                <a:ext cx="283779" cy="283779"/>
              </a:xfrm>
              <a:prstGeom prst="ellipse">
                <a:avLst/>
              </a:prstGeom>
              <a:solidFill>
                <a:srgbClr val="15FECA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8" name="椭圆 657"/>
              <p:cNvSpPr/>
              <p:nvPr/>
            </p:nvSpPr>
            <p:spPr>
              <a:xfrm>
                <a:off x="1931411" y="1528095"/>
                <a:ext cx="283779" cy="283779"/>
              </a:xfrm>
              <a:prstGeom prst="ellipse">
                <a:avLst/>
              </a:prstGeom>
              <a:solidFill>
                <a:srgbClr val="15FECA">
                  <a:alpha val="3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9" name="椭圆 658"/>
              <p:cNvSpPr/>
              <p:nvPr/>
            </p:nvSpPr>
            <p:spPr>
              <a:xfrm>
                <a:off x="2139483" y="1331790"/>
                <a:ext cx="283779" cy="283779"/>
              </a:xfrm>
              <a:prstGeom prst="ellipse">
                <a:avLst/>
              </a:prstGeom>
              <a:solidFill>
                <a:srgbClr val="15FEB4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0" name="椭圆 659"/>
              <p:cNvSpPr/>
              <p:nvPr/>
            </p:nvSpPr>
            <p:spPr>
              <a:xfrm>
                <a:off x="2368937" y="1160968"/>
                <a:ext cx="283779" cy="283779"/>
              </a:xfrm>
              <a:prstGeom prst="ellipse">
                <a:avLst/>
              </a:prstGeom>
              <a:solidFill>
                <a:srgbClr val="15FECA">
                  <a:alpha val="6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1" name="椭圆 660"/>
              <p:cNvSpPr/>
              <p:nvPr/>
            </p:nvSpPr>
            <p:spPr>
              <a:xfrm>
                <a:off x="2616671" y="1017938"/>
                <a:ext cx="283779" cy="283779"/>
              </a:xfrm>
              <a:prstGeom prst="ellipse">
                <a:avLst/>
              </a:prstGeom>
              <a:solidFill>
                <a:srgbClr val="15FECA">
                  <a:alpha val="1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2" name="椭圆 661"/>
              <p:cNvSpPr/>
              <p:nvPr/>
            </p:nvSpPr>
            <p:spPr>
              <a:xfrm>
                <a:off x="2879334" y="904636"/>
                <a:ext cx="283779" cy="283779"/>
              </a:xfrm>
              <a:prstGeom prst="ellipse">
                <a:avLst/>
              </a:prstGeom>
              <a:solidFill>
                <a:srgbClr val="15FEBA">
                  <a:alpha val="5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3" name="椭圆 662"/>
              <p:cNvSpPr/>
              <p:nvPr/>
            </p:nvSpPr>
            <p:spPr>
              <a:xfrm>
                <a:off x="3153375" y="822594"/>
                <a:ext cx="283779" cy="283779"/>
              </a:xfrm>
              <a:prstGeom prst="ellipse">
                <a:avLst/>
              </a:prstGeom>
              <a:solidFill>
                <a:srgbClr val="15FEBA">
                  <a:alpha val="7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4" name="椭圆 663"/>
              <p:cNvSpPr/>
              <p:nvPr/>
            </p:nvSpPr>
            <p:spPr>
              <a:xfrm>
                <a:off x="3435088" y="772920"/>
                <a:ext cx="283779" cy="283779"/>
              </a:xfrm>
              <a:prstGeom prst="ellipse">
                <a:avLst/>
              </a:prstGeom>
              <a:solidFill>
                <a:srgbClr val="15FEB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5" name="椭圆 664"/>
              <p:cNvSpPr/>
              <p:nvPr/>
            </p:nvSpPr>
            <p:spPr>
              <a:xfrm>
                <a:off x="3720662" y="1118436"/>
                <a:ext cx="283779" cy="283779"/>
              </a:xfrm>
              <a:prstGeom prst="ellipse">
                <a:avLst/>
              </a:prstGeom>
              <a:solidFill>
                <a:srgbClr val="15FED5">
                  <a:alpha val="8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6" name="椭圆 665"/>
              <p:cNvSpPr/>
              <p:nvPr/>
            </p:nvSpPr>
            <p:spPr>
              <a:xfrm>
                <a:off x="4006302" y="1137974"/>
                <a:ext cx="283779" cy="283779"/>
              </a:xfrm>
              <a:prstGeom prst="ellipse">
                <a:avLst/>
              </a:prstGeom>
              <a:solidFill>
                <a:srgbClr val="15FEB4">
                  <a:alpha val="3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7" name="椭圆 666"/>
              <p:cNvSpPr/>
              <p:nvPr/>
            </p:nvSpPr>
            <p:spPr>
              <a:xfrm>
                <a:off x="4286622" y="1196225"/>
                <a:ext cx="283779" cy="283779"/>
              </a:xfrm>
              <a:prstGeom prst="ellipse">
                <a:avLst/>
              </a:prstGeom>
              <a:solidFill>
                <a:srgbClr val="15FEB4">
                  <a:alpha val="9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8" name="椭圆 667"/>
              <p:cNvSpPr/>
              <p:nvPr/>
            </p:nvSpPr>
            <p:spPr>
              <a:xfrm>
                <a:off x="4556399" y="1292104"/>
                <a:ext cx="283779" cy="283779"/>
              </a:xfrm>
              <a:prstGeom prst="ellipse">
                <a:avLst/>
              </a:prstGeom>
              <a:solidFill>
                <a:srgbClr val="15FECA">
                  <a:alpha val="2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9" name="椭圆 668"/>
              <p:cNvSpPr/>
              <p:nvPr/>
            </p:nvSpPr>
            <p:spPr>
              <a:xfrm>
                <a:off x="4810608" y="1423824"/>
                <a:ext cx="283779" cy="283779"/>
              </a:xfrm>
              <a:prstGeom prst="ellipse">
                <a:avLst/>
              </a:prstGeom>
              <a:solidFill>
                <a:srgbClr val="15FEBA">
                  <a:alpha val="9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0" name="椭圆 669"/>
              <p:cNvSpPr/>
              <p:nvPr/>
            </p:nvSpPr>
            <p:spPr>
              <a:xfrm>
                <a:off x="5044514" y="1588933"/>
                <a:ext cx="283779" cy="283779"/>
              </a:xfrm>
              <a:prstGeom prst="ellipse">
                <a:avLst/>
              </a:prstGeom>
              <a:solidFill>
                <a:srgbClr val="15FED5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1" name="椭圆 670"/>
              <p:cNvSpPr/>
              <p:nvPr/>
            </p:nvSpPr>
            <p:spPr>
              <a:xfrm>
                <a:off x="5253758" y="1784353"/>
                <a:ext cx="283779" cy="283779"/>
              </a:xfrm>
              <a:prstGeom prst="ellipse">
                <a:avLst/>
              </a:prstGeom>
              <a:solidFill>
                <a:srgbClr val="15FEB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2" name="椭圆 671"/>
              <p:cNvSpPr/>
              <p:nvPr/>
            </p:nvSpPr>
            <p:spPr>
              <a:xfrm>
                <a:off x="5434444" y="2006446"/>
                <a:ext cx="283779" cy="283779"/>
              </a:xfrm>
              <a:prstGeom prst="ellipse">
                <a:avLst/>
              </a:prstGeom>
              <a:solidFill>
                <a:srgbClr val="15F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3" name="椭圆 672"/>
              <p:cNvSpPr/>
              <p:nvPr/>
            </p:nvSpPr>
            <p:spPr>
              <a:xfrm>
                <a:off x="5583205" y="2251073"/>
                <a:ext cx="283779" cy="283779"/>
              </a:xfrm>
              <a:prstGeom prst="ellipse">
                <a:avLst/>
              </a:prstGeom>
              <a:solidFill>
                <a:srgbClr val="15FEA9">
                  <a:alpha val="9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4" name="椭圆 673"/>
              <p:cNvSpPr/>
              <p:nvPr/>
            </p:nvSpPr>
            <p:spPr>
              <a:xfrm>
                <a:off x="5697270" y="2513679"/>
                <a:ext cx="283779" cy="283779"/>
              </a:xfrm>
              <a:prstGeom prst="ellipse">
                <a:avLst/>
              </a:prstGeom>
              <a:solidFill>
                <a:srgbClr val="15FEBA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5" name="椭圆 674"/>
              <p:cNvSpPr/>
              <p:nvPr/>
            </p:nvSpPr>
            <p:spPr>
              <a:xfrm>
                <a:off x="5774516" y="2789370"/>
                <a:ext cx="283779" cy="283779"/>
              </a:xfrm>
              <a:prstGeom prst="ellipse">
                <a:avLst/>
              </a:prstGeom>
              <a:solidFill>
                <a:srgbClr val="15FECA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6" name="椭圆 675"/>
              <p:cNvSpPr/>
              <p:nvPr/>
            </p:nvSpPr>
            <p:spPr>
              <a:xfrm>
                <a:off x="5813501" y="3073011"/>
                <a:ext cx="283779" cy="283779"/>
              </a:xfrm>
              <a:prstGeom prst="ellipse">
                <a:avLst/>
              </a:prstGeom>
              <a:solidFill>
                <a:srgbClr val="15FEB4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7" name="椭圆 676"/>
              <p:cNvSpPr/>
              <p:nvPr/>
            </p:nvSpPr>
            <p:spPr>
              <a:xfrm>
                <a:off x="5813501" y="3359320"/>
                <a:ext cx="283779" cy="283779"/>
              </a:xfrm>
              <a:prstGeom prst="ellipse">
                <a:avLst/>
              </a:prstGeom>
              <a:solidFill>
                <a:srgbClr val="15FECA">
                  <a:alpha val="3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8" name="椭圆 677"/>
              <p:cNvSpPr/>
              <p:nvPr/>
            </p:nvSpPr>
            <p:spPr>
              <a:xfrm>
                <a:off x="5774516" y="3642961"/>
                <a:ext cx="283779" cy="283779"/>
              </a:xfrm>
              <a:prstGeom prst="ellipse">
                <a:avLst/>
              </a:prstGeom>
              <a:solidFill>
                <a:srgbClr val="15FEA9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9" name="椭圆 678"/>
              <p:cNvSpPr/>
              <p:nvPr/>
            </p:nvSpPr>
            <p:spPr>
              <a:xfrm>
                <a:off x="5697270" y="3918653"/>
                <a:ext cx="283779" cy="283779"/>
              </a:xfrm>
              <a:prstGeom prst="ellipse">
                <a:avLst/>
              </a:prstGeom>
              <a:solidFill>
                <a:srgbClr val="15FED5">
                  <a:alpha val="3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0" name="椭圆 679"/>
              <p:cNvSpPr/>
              <p:nvPr/>
            </p:nvSpPr>
            <p:spPr>
              <a:xfrm>
                <a:off x="5583205" y="4181258"/>
                <a:ext cx="283779" cy="283779"/>
              </a:xfrm>
              <a:prstGeom prst="ellipse">
                <a:avLst/>
              </a:prstGeom>
              <a:solidFill>
                <a:srgbClr val="15FED5">
                  <a:alpha val="3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1" name="椭圆 680"/>
              <p:cNvSpPr/>
              <p:nvPr/>
            </p:nvSpPr>
            <p:spPr>
              <a:xfrm>
                <a:off x="5434444" y="4425885"/>
                <a:ext cx="283779" cy="283779"/>
              </a:xfrm>
              <a:prstGeom prst="ellipse">
                <a:avLst/>
              </a:prstGeom>
              <a:solidFill>
                <a:srgbClr val="15FEA9">
                  <a:alpha val="8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2" name="椭圆 681"/>
              <p:cNvSpPr/>
              <p:nvPr/>
            </p:nvSpPr>
            <p:spPr>
              <a:xfrm>
                <a:off x="5253758" y="4647978"/>
                <a:ext cx="283779" cy="283779"/>
              </a:xfrm>
              <a:prstGeom prst="ellipse">
                <a:avLst/>
              </a:prstGeom>
              <a:solidFill>
                <a:srgbClr val="15FED5">
                  <a:alpha val="3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3" name="椭圆 682"/>
              <p:cNvSpPr/>
              <p:nvPr/>
            </p:nvSpPr>
            <p:spPr>
              <a:xfrm>
                <a:off x="5044514" y="4843399"/>
                <a:ext cx="283779" cy="283779"/>
              </a:xfrm>
              <a:prstGeom prst="ellipse">
                <a:avLst/>
              </a:prstGeom>
              <a:solidFill>
                <a:srgbClr val="15FEA9">
                  <a:alpha val="1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4" name="椭圆 683"/>
              <p:cNvSpPr/>
              <p:nvPr/>
            </p:nvSpPr>
            <p:spPr>
              <a:xfrm>
                <a:off x="4810608" y="5008507"/>
                <a:ext cx="283779" cy="283779"/>
              </a:xfrm>
              <a:prstGeom prst="ellipse">
                <a:avLst/>
              </a:prstGeom>
              <a:solidFill>
                <a:srgbClr val="15FEBF">
                  <a:alpha val="4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5" name="椭圆 684"/>
              <p:cNvSpPr/>
              <p:nvPr/>
            </p:nvSpPr>
            <p:spPr>
              <a:xfrm>
                <a:off x="4556399" y="5140227"/>
                <a:ext cx="283779" cy="283779"/>
              </a:xfrm>
              <a:prstGeom prst="ellipse">
                <a:avLst/>
              </a:prstGeom>
              <a:solidFill>
                <a:srgbClr val="15FEB4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6" name="椭圆 685"/>
              <p:cNvSpPr/>
              <p:nvPr/>
            </p:nvSpPr>
            <p:spPr>
              <a:xfrm>
                <a:off x="4286622" y="5236106"/>
                <a:ext cx="283779" cy="283779"/>
              </a:xfrm>
              <a:prstGeom prst="ellipse">
                <a:avLst/>
              </a:prstGeom>
              <a:solidFill>
                <a:srgbClr val="15FECA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7" name="椭圆 686"/>
              <p:cNvSpPr/>
              <p:nvPr/>
            </p:nvSpPr>
            <p:spPr>
              <a:xfrm>
                <a:off x="4006302" y="5294357"/>
                <a:ext cx="283779" cy="283779"/>
              </a:xfrm>
              <a:prstGeom prst="ellipse">
                <a:avLst/>
              </a:prstGeom>
              <a:solidFill>
                <a:srgbClr val="15FEA9">
                  <a:alpha val="9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8" name="椭圆 687"/>
              <p:cNvSpPr/>
              <p:nvPr/>
            </p:nvSpPr>
            <p:spPr>
              <a:xfrm>
                <a:off x="3720662" y="5313896"/>
                <a:ext cx="283779" cy="283779"/>
              </a:xfrm>
              <a:prstGeom prst="ellipse">
                <a:avLst/>
              </a:prstGeom>
              <a:solidFill>
                <a:srgbClr val="15FEBA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9" name="椭圆 688"/>
              <p:cNvSpPr/>
              <p:nvPr/>
            </p:nvSpPr>
            <p:spPr>
              <a:xfrm>
                <a:off x="3435021" y="5294357"/>
                <a:ext cx="283779" cy="283779"/>
              </a:xfrm>
              <a:prstGeom prst="ellipse">
                <a:avLst/>
              </a:prstGeom>
              <a:solidFill>
                <a:srgbClr val="15FED5">
                  <a:alpha val="6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0" name="椭圆 689"/>
              <p:cNvSpPr/>
              <p:nvPr/>
            </p:nvSpPr>
            <p:spPr>
              <a:xfrm>
                <a:off x="3154701" y="5236106"/>
                <a:ext cx="283779" cy="283779"/>
              </a:xfrm>
              <a:prstGeom prst="ellipse">
                <a:avLst/>
              </a:prstGeom>
              <a:solidFill>
                <a:srgbClr val="15FEB4">
                  <a:alpha val="1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1" name="椭圆 690"/>
              <p:cNvSpPr/>
              <p:nvPr/>
            </p:nvSpPr>
            <p:spPr>
              <a:xfrm>
                <a:off x="2884924" y="5140227"/>
                <a:ext cx="283779" cy="283779"/>
              </a:xfrm>
              <a:prstGeom prst="ellipse">
                <a:avLst/>
              </a:prstGeom>
              <a:solidFill>
                <a:srgbClr val="15FEB4">
                  <a:alpha val="7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2" name="椭圆 691"/>
              <p:cNvSpPr/>
              <p:nvPr/>
            </p:nvSpPr>
            <p:spPr>
              <a:xfrm>
                <a:off x="2630715" y="5008507"/>
                <a:ext cx="283779" cy="283779"/>
              </a:xfrm>
              <a:prstGeom prst="ellipse">
                <a:avLst/>
              </a:prstGeom>
              <a:solidFill>
                <a:srgbClr val="15FEBA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3" name="椭圆 692"/>
              <p:cNvSpPr/>
              <p:nvPr/>
            </p:nvSpPr>
            <p:spPr>
              <a:xfrm>
                <a:off x="2396809" y="4843399"/>
                <a:ext cx="283779" cy="283779"/>
              </a:xfrm>
              <a:prstGeom prst="ellipse">
                <a:avLst/>
              </a:prstGeom>
              <a:solidFill>
                <a:srgbClr val="15FEB4">
                  <a:alpha val="3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4" name="椭圆 693"/>
              <p:cNvSpPr/>
              <p:nvPr/>
            </p:nvSpPr>
            <p:spPr>
              <a:xfrm>
                <a:off x="2187565" y="4647978"/>
                <a:ext cx="283779" cy="283779"/>
              </a:xfrm>
              <a:prstGeom prst="ellipse">
                <a:avLst/>
              </a:prstGeom>
              <a:solidFill>
                <a:srgbClr val="15FEB4">
                  <a:alpha val="9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5" name="椭圆 694"/>
              <p:cNvSpPr/>
              <p:nvPr/>
            </p:nvSpPr>
            <p:spPr>
              <a:xfrm>
                <a:off x="2006879" y="4425885"/>
                <a:ext cx="283779" cy="283779"/>
              </a:xfrm>
              <a:prstGeom prst="ellipse">
                <a:avLst/>
              </a:prstGeom>
              <a:solidFill>
                <a:srgbClr val="15FED5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6" name="椭圆 695"/>
              <p:cNvSpPr/>
              <p:nvPr/>
            </p:nvSpPr>
            <p:spPr>
              <a:xfrm>
                <a:off x="1858118" y="4181258"/>
                <a:ext cx="283779" cy="283779"/>
              </a:xfrm>
              <a:prstGeom prst="ellipse">
                <a:avLst/>
              </a:prstGeom>
              <a:solidFill>
                <a:srgbClr val="15FEA9">
                  <a:alpha val="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7" name="椭圆 696"/>
              <p:cNvSpPr/>
              <p:nvPr/>
            </p:nvSpPr>
            <p:spPr>
              <a:xfrm>
                <a:off x="1744052" y="3918653"/>
                <a:ext cx="283779" cy="283779"/>
              </a:xfrm>
              <a:prstGeom prst="ellipse">
                <a:avLst/>
              </a:prstGeom>
              <a:solidFill>
                <a:srgbClr val="15FEBA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8" name="椭圆 697"/>
              <p:cNvSpPr/>
              <p:nvPr/>
            </p:nvSpPr>
            <p:spPr>
              <a:xfrm>
                <a:off x="1666807" y="3642961"/>
                <a:ext cx="283779" cy="283779"/>
              </a:xfrm>
              <a:prstGeom prst="ellipse">
                <a:avLst/>
              </a:prstGeom>
              <a:solidFill>
                <a:srgbClr val="15FED5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9" name="椭圆 698"/>
              <p:cNvSpPr/>
              <p:nvPr/>
            </p:nvSpPr>
            <p:spPr>
              <a:xfrm>
                <a:off x="1627822" y="3359320"/>
                <a:ext cx="283779" cy="283779"/>
              </a:xfrm>
              <a:prstGeom prst="ellipse">
                <a:avLst/>
              </a:prstGeom>
              <a:solidFill>
                <a:srgbClr val="15FECA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0" name="椭圆 699"/>
              <p:cNvSpPr/>
              <p:nvPr/>
            </p:nvSpPr>
            <p:spPr>
              <a:xfrm>
                <a:off x="1627822" y="3073011"/>
                <a:ext cx="283779" cy="283779"/>
              </a:xfrm>
              <a:prstGeom prst="ellipse">
                <a:avLst/>
              </a:prstGeom>
              <a:solidFill>
                <a:srgbClr val="15FEB4">
                  <a:alpha val="4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1" name="椭圆 700"/>
              <p:cNvSpPr/>
              <p:nvPr/>
            </p:nvSpPr>
            <p:spPr>
              <a:xfrm>
                <a:off x="1666807" y="2789370"/>
                <a:ext cx="283779" cy="283779"/>
              </a:xfrm>
              <a:prstGeom prst="ellipse">
                <a:avLst/>
              </a:prstGeom>
              <a:solidFill>
                <a:srgbClr val="15FECA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2" name="椭圆 701"/>
              <p:cNvSpPr/>
              <p:nvPr/>
            </p:nvSpPr>
            <p:spPr>
              <a:xfrm>
                <a:off x="1744052" y="2513679"/>
                <a:ext cx="283779" cy="283779"/>
              </a:xfrm>
              <a:prstGeom prst="ellipse">
                <a:avLst/>
              </a:prstGeom>
              <a:solidFill>
                <a:srgbClr val="15FEBA">
                  <a:alpha val="2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3" name="椭圆 702"/>
              <p:cNvSpPr/>
              <p:nvPr/>
            </p:nvSpPr>
            <p:spPr>
              <a:xfrm>
                <a:off x="1858118" y="2251073"/>
                <a:ext cx="283779" cy="283779"/>
              </a:xfrm>
              <a:prstGeom prst="ellipse">
                <a:avLst/>
              </a:prstGeom>
              <a:solidFill>
                <a:srgbClr val="15FEB4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4" name="椭圆 703"/>
              <p:cNvSpPr/>
              <p:nvPr/>
            </p:nvSpPr>
            <p:spPr>
              <a:xfrm>
                <a:off x="2006879" y="2006446"/>
                <a:ext cx="283779" cy="283779"/>
              </a:xfrm>
              <a:prstGeom prst="ellipse">
                <a:avLst/>
              </a:prstGeom>
              <a:solidFill>
                <a:srgbClr val="15FECA">
                  <a:alpha val="2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5" name="椭圆 704"/>
              <p:cNvSpPr/>
              <p:nvPr/>
            </p:nvSpPr>
            <p:spPr>
              <a:xfrm>
                <a:off x="2187565" y="1784353"/>
                <a:ext cx="283779" cy="283779"/>
              </a:xfrm>
              <a:prstGeom prst="ellipse">
                <a:avLst/>
              </a:prstGeom>
              <a:solidFill>
                <a:srgbClr val="15FED5">
                  <a:alpha val="9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6" name="椭圆 705"/>
              <p:cNvSpPr/>
              <p:nvPr/>
            </p:nvSpPr>
            <p:spPr>
              <a:xfrm>
                <a:off x="2396809" y="1588933"/>
                <a:ext cx="283779" cy="283779"/>
              </a:xfrm>
              <a:prstGeom prst="ellipse">
                <a:avLst/>
              </a:prstGeom>
              <a:solidFill>
                <a:srgbClr val="15FEB4">
                  <a:alpha val="2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7" name="椭圆 706"/>
              <p:cNvSpPr/>
              <p:nvPr/>
            </p:nvSpPr>
            <p:spPr>
              <a:xfrm>
                <a:off x="2630715" y="1423824"/>
                <a:ext cx="283779" cy="283779"/>
              </a:xfrm>
              <a:prstGeom prst="ellipse">
                <a:avLst/>
              </a:prstGeom>
              <a:solidFill>
                <a:srgbClr val="15FEB4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8" name="椭圆 707"/>
              <p:cNvSpPr/>
              <p:nvPr/>
            </p:nvSpPr>
            <p:spPr>
              <a:xfrm>
                <a:off x="2884924" y="1292104"/>
                <a:ext cx="283779" cy="283779"/>
              </a:xfrm>
              <a:prstGeom prst="ellipse">
                <a:avLst/>
              </a:prstGeom>
              <a:solidFill>
                <a:srgbClr val="15FED5">
                  <a:alpha val="2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9" name="椭圆 708"/>
              <p:cNvSpPr/>
              <p:nvPr/>
            </p:nvSpPr>
            <p:spPr>
              <a:xfrm>
                <a:off x="3154701" y="1196225"/>
                <a:ext cx="283779" cy="283779"/>
              </a:xfrm>
              <a:prstGeom prst="ellipse">
                <a:avLst/>
              </a:prstGeom>
              <a:solidFill>
                <a:srgbClr val="15FEBA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0" name="椭圆 709"/>
              <p:cNvSpPr/>
              <p:nvPr/>
            </p:nvSpPr>
            <p:spPr>
              <a:xfrm>
                <a:off x="3435021" y="1137974"/>
                <a:ext cx="283779" cy="283779"/>
              </a:xfrm>
              <a:prstGeom prst="ellipse">
                <a:avLst/>
              </a:prstGeom>
              <a:solidFill>
                <a:srgbClr val="15FEBF">
                  <a:alpha val="2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1" name="椭圆 710"/>
              <p:cNvSpPr/>
              <p:nvPr/>
            </p:nvSpPr>
            <p:spPr>
              <a:xfrm>
                <a:off x="3720662" y="1480585"/>
                <a:ext cx="283779" cy="283779"/>
              </a:xfrm>
              <a:prstGeom prst="ellipse">
                <a:avLst/>
              </a:prstGeom>
              <a:solidFill>
                <a:srgbClr val="15FEBA">
                  <a:alpha val="8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2" name="椭圆 711"/>
              <p:cNvSpPr/>
              <p:nvPr/>
            </p:nvSpPr>
            <p:spPr>
              <a:xfrm>
                <a:off x="4006329" y="1504256"/>
                <a:ext cx="283779" cy="283779"/>
              </a:xfrm>
              <a:prstGeom prst="ellipse">
                <a:avLst/>
              </a:prstGeom>
              <a:solidFill>
                <a:srgbClr val="15FECA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3" name="椭圆 712"/>
              <p:cNvSpPr/>
              <p:nvPr/>
            </p:nvSpPr>
            <p:spPr>
              <a:xfrm>
                <a:off x="4284204" y="1574623"/>
                <a:ext cx="283779" cy="283779"/>
              </a:xfrm>
              <a:prstGeom prst="ellipse">
                <a:avLst/>
              </a:prstGeom>
              <a:solidFill>
                <a:srgbClr val="15F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4" name="椭圆 713"/>
              <p:cNvSpPr/>
              <p:nvPr/>
            </p:nvSpPr>
            <p:spPr>
              <a:xfrm>
                <a:off x="4546707" y="1689768"/>
                <a:ext cx="283779" cy="283779"/>
              </a:xfrm>
              <a:prstGeom prst="ellipse">
                <a:avLst/>
              </a:prstGeom>
              <a:solidFill>
                <a:srgbClr val="15FED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5" name="椭圆 714"/>
              <p:cNvSpPr/>
              <p:nvPr/>
            </p:nvSpPr>
            <p:spPr>
              <a:xfrm>
                <a:off x="4786678" y="1846548"/>
                <a:ext cx="283779" cy="283779"/>
              </a:xfrm>
              <a:prstGeom prst="ellipse">
                <a:avLst/>
              </a:prstGeom>
              <a:solidFill>
                <a:srgbClr val="15FEA9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6" name="椭圆 715"/>
              <p:cNvSpPr/>
              <p:nvPr/>
            </p:nvSpPr>
            <p:spPr>
              <a:xfrm>
                <a:off x="4997571" y="2040689"/>
                <a:ext cx="283779" cy="283779"/>
              </a:xfrm>
              <a:prstGeom prst="ellipse">
                <a:avLst/>
              </a:prstGeom>
              <a:solidFill>
                <a:srgbClr val="15FEBA">
                  <a:alpha val="7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7" name="椭圆 716"/>
              <p:cNvSpPr/>
              <p:nvPr/>
            </p:nvSpPr>
            <p:spPr>
              <a:xfrm>
                <a:off x="5173633" y="2266893"/>
                <a:ext cx="283779" cy="283779"/>
              </a:xfrm>
              <a:prstGeom prst="ellipse">
                <a:avLst/>
              </a:prstGeom>
              <a:solidFill>
                <a:srgbClr val="15FEBA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8" name="椭圆 717"/>
              <p:cNvSpPr/>
              <p:nvPr/>
            </p:nvSpPr>
            <p:spPr>
              <a:xfrm>
                <a:off x="5310061" y="2518991"/>
                <a:ext cx="283779" cy="283779"/>
              </a:xfrm>
              <a:prstGeom prst="ellipse">
                <a:avLst/>
              </a:prstGeom>
              <a:solidFill>
                <a:srgbClr val="15FECA">
                  <a:alpha val="2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9" name="椭圆 718"/>
              <p:cNvSpPr/>
              <p:nvPr/>
            </p:nvSpPr>
            <p:spPr>
              <a:xfrm>
                <a:off x="5403135" y="2790106"/>
                <a:ext cx="283779" cy="283779"/>
              </a:xfrm>
              <a:prstGeom prst="ellipse">
                <a:avLst/>
              </a:prstGeom>
              <a:solidFill>
                <a:srgbClr val="15FEBF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0" name="椭圆 719"/>
              <p:cNvSpPr/>
              <p:nvPr/>
            </p:nvSpPr>
            <p:spPr>
              <a:xfrm>
                <a:off x="5450315" y="3072843"/>
                <a:ext cx="283779" cy="283779"/>
              </a:xfrm>
              <a:prstGeom prst="ellipse">
                <a:avLst/>
              </a:prstGeom>
              <a:solidFill>
                <a:srgbClr val="15FEA9">
                  <a:alpha val="5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1" name="椭圆 720"/>
              <p:cNvSpPr/>
              <p:nvPr/>
            </p:nvSpPr>
            <p:spPr>
              <a:xfrm>
                <a:off x="5450315" y="3359489"/>
                <a:ext cx="283779" cy="283779"/>
              </a:xfrm>
              <a:prstGeom prst="ellipse">
                <a:avLst/>
              </a:prstGeom>
              <a:solidFill>
                <a:srgbClr val="15FEBF">
                  <a:alpha val="4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2" name="椭圆 721"/>
              <p:cNvSpPr/>
              <p:nvPr/>
            </p:nvSpPr>
            <p:spPr>
              <a:xfrm>
                <a:off x="5403135" y="3642226"/>
                <a:ext cx="283779" cy="283779"/>
              </a:xfrm>
              <a:prstGeom prst="ellipse">
                <a:avLst/>
              </a:prstGeom>
              <a:solidFill>
                <a:srgbClr val="15FED5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3" name="椭圆 722"/>
              <p:cNvSpPr/>
              <p:nvPr/>
            </p:nvSpPr>
            <p:spPr>
              <a:xfrm>
                <a:off x="5310061" y="3913341"/>
                <a:ext cx="283779" cy="283779"/>
              </a:xfrm>
              <a:prstGeom prst="ellipse">
                <a:avLst/>
              </a:prstGeom>
              <a:solidFill>
                <a:srgbClr val="15FECA">
                  <a:alpha val="6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4" name="椭圆 723"/>
              <p:cNvSpPr/>
              <p:nvPr/>
            </p:nvSpPr>
            <p:spPr>
              <a:xfrm>
                <a:off x="5173633" y="4165439"/>
                <a:ext cx="283779" cy="283779"/>
              </a:xfrm>
              <a:prstGeom prst="ellipse">
                <a:avLst/>
              </a:prstGeom>
              <a:solidFill>
                <a:srgbClr val="15FEB4">
                  <a:alpha val="8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5" name="椭圆 724"/>
              <p:cNvSpPr/>
              <p:nvPr/>
            </p:nvSpPr>
            <p:spPr>
              <a:xfrm>
                <a:off x="4997571" y="4391643"/>
                <a:ext cx="283779" cy="283779"/>
              </a:xfrm>
              <a:prstGeom prst="ellipse">
                <a:avLst/>
              </a:prstGeom>
              <a:solidFill>
                <a:srgbClr val="15FEB4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6" name="椭圆 725"/>
              <p:cNvSpPr/>
              <p:nvPr/>
            </p:nvSpPr>
            <p:spPr>
              <a:xfrm>
                <a:off x="4786678" y="4585784"/>
                <a:ext cx="283779" cy="283779"/>
              </a:xfrm>
              <a:prstGeom prst="ellipse">
                <a:avLst/>
              </a:prstGeom>
              <a:solidFill>
                <a:srgbClr val="15FECA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7" name="椭圆 726"/>
              <p:cNvSpPr/>
              <p:nvPr/>
            </p:nvSpPr>
            <p:spPr>
              <a:xfrm>
                <a:off x="4546707" y="4742564"/>
                <a:ext cx="283779" cy="283779"/>
              </a:xfrm>
              <a:prstGeom prst="ellipse">
                <a:avLst/>
              </a:prstGeom>
              <a:solidFill>
                <a:srgbClr val="15FECA">
                  <a:alpha val="6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8" name="椭圆 727"/>
              <p:cNvSpPr/>
              <p:nvPr/>
            </p:nvSpPr>
            <p:spPr>
              <a:xfrm>
                <a:off x="4284204" y="4857709"/>
                <a:ext cx="283779" cy="283779"/>
              </a:xfrm>
              <a:prstGeom prst="ellipse">
                <a:avLst/>
              </a:prstGeom>
              <a:solidFill>
                <a:srgbClr val="15FEBA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9" name="椭圆 728"/>
              <p:cNvSpPr/>
              <p:nvPr/>
            </p:nvSpPr>
            <p:spPr>
              <a:xfrm>
                <a:off x="4006329" y="4928076"/>
                <a:ext cx="283779" cy="283779"/>
              </a:xfrm>
              <a:prstGeom prst="ellipse">
                <a:avLst/>
              </a:prstGeom>
              <a:solidFill>
                <a:srgbClr val="15FECA">
                  <a:alpha val="5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0" name="椭圆 729"/>
              <p:cNvSpPr/>
              <p:nvPr/>
            </p:nvSpPr>
            <p:spPr>
              <a:xfrm>
                <a:off x="3720662" y="4951747"/>
                <a:ext cx="283779" cy="283779"/>
              </a:xfrm>
              <a:prstGeom prst="ellipse">
                <a:avLst/>
              </a:prstGeom>
              <a:solidFill>
                <a:srgbClr val="15FEBA">
                  <a:alpha val="5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1" name="椭圆 730"/>
              <p:cNvSpPr/>
              <p:nvPr/>
            </p:nvSpPr>
            <p:spPr>
              <a:xfrm>
                <a:off x="3434995" y="4928076"/>
                <a:ext cx="283779" cy="283779"/>
              </a:xfrm>
              <a:prstGeom prst="ellipse">
                <a:avLst/>
              </a:prstGeom>
              <a:solidFill>
                <a:srgbClr val="15FECA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2" name="椭圆 731"/>
              <p:cNvSpPr/>
              <p:nvPr/>
            </p:nvSpPr>
            <p:spPr>
              <a:xfrm>
                <a:off x="3157120" y="4857709"/>
                <a:ext cx="283779" cy="283779"/>
              </a:xfrm>
              <a:prstGeom prst="ellipse">
                <a:avLst/>
              </a:prstGeom>
              <a:solidFill>
                <a:srgbClr val="15FECA">
                  <a:alpha val="1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3" name="椭圆 732"/>
              <p:cNvSpPr/>
              <p:nvPr/>
            </p:nvSpPr>
            <p:spPr>
              <a:xfrm>
                <a:off x="2894617" y="4742564"/>
                <a:ext cx="283779" cy="283779"/>
              </a:xfrm>
              <a:prstGeom prst="ellipse">
                <a:avLst/>
              </a:prstGeom>
              <a:solidFill>
                <a:srgbClr val="15FECA">
                  <a:alpha val="7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4" name="椭圆 733"/>
              <p:cNvSpPr/>
              <p:nvPr/>
            </p:nvSpPr>
            <p:spPr>
              <a:xfrm>
                <a:off x="2654646" y="4585784"/>
                <a:ext cx="283779" cy="283779"/>
              </a:xfrm>
              <a:prstGeom prst="ellipse">
                <a:avLst/>
              </a:prstGeom>
              <a:solidFill>
                <a:srgbClr val="15FED5">
                  <a:alpha val="9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5" name="椭圆 734"/>
              <p:cNvSpPr/>
              <p:nvPr/>
            </p:nvSpPr>
            <p:spPr>
              <a:xfrm>
                <a:off x="2443753" y="4391643"/>
                <a:ext cx="283779" cy="283779"/>
              </a:xfrm>
              <a:prstGeom prst="ellipse">
                <a:avLst/>
              </a:prstGeom>
              <a:solidFill>
                <a:srgbClr val="15FEBA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6" name="椭圆 735"/>
              <p:cNvSpPr/>
              <p:nvPr/>
            </p:nvSpPr>
            <p:spPr>
              <a:xfrm>
                <a:off x="2267691" y="4165439"/>
                <a:ext cx="283779" cy="283779"/>
              </a:xfrm>
              <a:prstGeom prst="ellipse">
                <a:avLst/>
              </a:prstGeom>
              <a:solidFill>
                <a:srgbClr val="15FEA9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7" name="椭圆 736"/>
              <p:cNvSpPr/>
              <p:nvPr/>
            </p:nvSpPr>
            <p:spPr>
              <a:xfrm>
                <a:off x="2131263" y="3913341"/>
                <a:ext cx="283779" cy="283779"/>
              </a:xfrm>
              <a:prstGeom prst="ellipse">
                <a:avLst/>
              </a:prstGeom>
              <a:solidFill>
                <a:srgbClr val="15FEB4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8" name="椭圆 737"/>
              <p:cNvSpPr/>
              <p:nvPr/>
            </p:nvSpPr>
            <p:spPr>
              <a:xfrm>
                <a:off x="2038189" y="3642226"/>
                <a:ext cx="283779" cy="283779"/>
              </a:xfrm>
              <a:prstGeom prst="ellipse">
                <a:avLst/>
              </a:prstGeom>
              <a:solidFill>
                <a:srgbClr val="15FEBA">
                  <a:alpha val="8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9" name="椭圆 738"/>
              <p:cNvSpPr/>
              <p:nvPr/>
            </p:nvSpPr>
            <p:spPr>
              <a:xfrm>
                <a:off x="1991008" y="3359489"/>
                <a:ext cx="283779" cy="283779"/>
              </a:xfrm>
              <a:prstGeom prst="ellipse">
                <a:avLst/>
              </a:prstGeom>
              <a:solidFill>
                <a:srgbClr val="15FECA">
                  <a:alpha val="5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0" name="椭圆 739"/>
              <p:cNvSpPr/>
              <p:nvPr/>
            </p:nvSpPr>
            <p:spPr>
              <a:xfrm>
                <a:off x="1991008" y="3072843"/>
                <a:ext cx="283779" cy="283779"/>
              </a:xfrm>
              <a:prstGeom prst="ellipse">
                <a:avLst/>
              </a:prstGeom>
              <a:solidFill>
                <a:srgbClr val="15FEA9">
                  <a:alpha val="3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1" name="椭圆 740"/>
              <p:cNvSpPr/>
              <p:nvPr/>
            </p:nvSpPr>
            <p:spPr>
              <a:xfrm>
                <a:off x="2038189" y="2790106"/>
                <a:ext cx="283779" cy="283779"/>
              </a:xfrm>
              <a:prstGeom prst="ellipse">
                <a:avLst/>
              </a:prstGeom>
              <a:solidFill>
                <a:srgbClr val="15FEBF">
                  <a:alpha val="1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2" name="椭圆 741"/>
              <p:cNvSpPr/>
              <p:nvPr/>
            </p:nvSpPr>
            <p:spPr>
              <a:xfrm>
                <a:off x="2131263" y="2518991"/>
                <a:ext cx="283779" cy="283779"/>
              </a:xfrm>
              <a:prstGeom prst="ellipse">
                <a:avLst/>
              </a:prstGeom>
              <a:solidFill>
                <a:srgbClr val="15FECA">
                  <a:alpha val="7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3" name="椭圆 742"/>
              <p:cNvSpPr/>
              <p:nvPr/>
            </p:nvSpPr>
            <p:spPr>
              <a:xfrm>
                <a:off x="2267691" y="2266893"/>
                <a:ext cx="283779" cy="283779"/>
              </a:xfrm>
              <a:prstGeom prst="ellipse">
                <a:avLst/>
              </a:prstGeom>
              <a:solidFill>
                <a:srgbClr val="15FEBA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4" name="椭圆 743"/>
              <p:cNvSpPr/>
              <p:nvPr/>
            </p:nvSpPr>
            <p:spPr>
              <a:xfrm>
                <a:off x="2443753" y="2040689"/>
                <a:ext cx="283779" cy="283779"/>
              </a:xfrm>
              <a:prstGeom prst="ellipse">
                <a:avLst/>
              </a:prstGeom>
              <a:solidFill>
                <a:srgbClr val="15FED5">
                  <a:alpha val="4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5" name="椭圆 744"/>
              <p:cNvSpPr/>
              <p:nvPr/>
            </p:nvSpPr>
            <p:spPr>
              <a:xfrm>
                <a:off x="2654646" y="1846548"/>
                <a:ext cx="283779" cy="283779"/>
              </a:xfrm>
              <a:prstGeom prst="ellipse">
                <a:avLst/>
              </a:prstGeom>
              <a:solidFill>
                <a:srgbClr val="15FEBA">
                  <a:alpha val="2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6" name="椭圆 745"/>
              <p:cNvSpPr/>
              <p:nvPr/>
            </p:nvSpPr>
            <p:spPr>
              <a:xfrm>
                <a:off x="2894617" y="1689768"/>
                <a:ext cx="283779" cy="283779"/>
              </a:xfrm>
              <a:prstGeom prst="ellipse">
                <a:avLst/>
              </a:prstGeom>
              <a:solidFill>
                <a:srgbClr val="15FECA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7" name="椭圆 746"/>
              <p:cNvSpPr/>
              <p:nvPr/>
            </p:nvSpPr>
            <p:spPr>
              <a:xfrm>
                <a:off x="3157120" y="1574623"/>
                <a:ext cx="283779" cy="283779"/>
              </a:xfrm>
              <a:prstGeom prst="ellipse">
                <a:avLst/>
              </a:prstGeom>
              <a:solidFill>
                <a:srgbClr val="15FECA">
                  <a:alpha val="1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8" name="椭圆 747"/>
              <p:cNvSpPr/>
              <p:nvPr/>
            </p:nvSpPr>
            <p:spPr>
              <a:xfrm>
                <a:off x="3434995" y="1504256"/>
                <a:ext cx="283779" cy="283779"/>
              </a:xfrm>
              <a:prstGeom prst="ellipse">
                <a:avLst/>
              </a:prstGeom>
              <a:solidFill>
                <a:srgbClr val="15FEBF">
                  <a:alpha val="5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9" name="椭圆 748"/>
              <p:cNvSpPr/>
              <p:nvPr/>
            </p:nvSpPr>
            <p:spPr>
              <a:xfrm>
                <a:off x="3720662" y="1842733"/>
                <a:ext cx="283779" cy="283779"/>
              </a:xfrm>
              <a:prstGeom prst="ellipse">
                <a:avLst/>
              </a:prstGeom>
              <a:solidFill>
                <a:srgbClr val="15FED5">
                  <a:alpha val="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0" name="椭圆 749"/>
              <p:cNvSpPr/>
              <p:nvPr/>
            </p:nvSpPr>
            <p:spPr>
              <a:xfrm>
                <a:off x="4006215" y="1872746"/>
                <a:ext cx="283779" cy="283779"/>
              </a:xfrm>
              <a:prstGeom prst="ellipse">
                <a:avLst/>
              </a:prstGeom>
              <a:solidFill>
                <a:srgbClr val="15FECA">
                  <a:alpha val="4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1" name="椭圆 750"/>
              <p:cNvSpPr/>
              <p:nvPr/>
            </p:nvSpPr>
            <p:spPr>
              <a:xfrm>
                <a:off x="4279287" y="1961473"/>
                <a:ext cx="283779" cy="283779"/>
              </a:xfrm>
              <a:prstGeom prst="ellipse">
                <a:avLst/>
              </a:prstGeom>
              <a:solidFill>
                <a:srgbClr val="15FECA">
                  <a:alpha val="5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2" name="椭圆 751"/>
              <p:cNvSpPr/>
              <p:nvPr/>
            </p:nvSpPr>
            <p:spPr>
              <a:xfrm>
                <a:off x="4527945" y="2105036"/>
                <a:ext cx="283779" cy="283779"/>
              </a:xfrm>
              <a:prstGeom prst="ellipse">
                <a:avLst/>
              </a:prstGeom>
              <a:solidFill>
                <a:srgbClr val="15FEA9">
                  <a:alpha val="9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3" name="椭圆 752"/>
              <p:cNvSpPr/>
              <p:nvPr/>
            </p:nvSpPr>
            <p:spPr>
              <a:xfrm>
                <a:off x="4741321" y="2297160"/>
                <a:ext cx="283779" cy="283779"/>
              </a:xfrm>
              <a:prstGeom prst="ellipse">
                <a:avLst/>
              </a:prstGeom>
              <a:solidFill>
                <a:srgbClr val="15FECA">
                  <a:alpha val="2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4" name="椭圆 753"/>
              <p:cNvSpPr/>
              <p:nvPr/>
            </p:nvSpPr>
            <p:spPr>
              <a:xfrm>
                <a:off x="4910089" y="2529450"/>
                <a:ext cx="283779" cy="283779"/>
              </a:xfrm>
              <a:prstGeom prst="ellipse">
                <a:avLst/>
              </a:prstGeom>
              <a:solidFill>
                <a:srgbClr val="15FEBA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5" name="椭圆 754"/>
              <p:cNvSpPr/>
              <p:nvPr/>
            </p:nvSpPr>
            <p:spPr>
              <a:xfrm>
                <a:off x="5026874" y="2791752"/>
                <a:ext cx="283779" cy="283779"/>
              </a:xfrm>
              <a:prstGeom prst="ellipse">
                <a:avLst/>
              </a:prstGeom>
              <a:solidFill>
                <a:srgbClr val="15FEBA">
                  <a:alpha val="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6" name="椭圆 755"/>
              <p:cNvSpPr/>
              <p:nvPr/>
            </p:nvSpPr>
            <p:spPr>
              <a:xfrm>
                <a:off x="5086571" y="3072603"/>
                <a:ext cx="283779" cy="283779"/>
              </a:xfrm>
              <a:prstGeom prst="ellipse">
                <a:avLst/>
              </a:prstGeom>
              <a:solidFill>
                <a:srgbClr val="15FEBA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7" name="椭圆 756"/>
              <p:cNvSpPr/>
              <p:nvPr/>
            </p:nvSpPr>
            <p:spPr>
              <a:xfrm>
                <a:off x="5086571" y="3359729"/>
                <a:ext cx="283779" cy="283779"/>
              </a:xfrm>
              <a:prstGeom prst="ellipse">
                <a:avLst/>
              </a:prstGeom>
              <a:solidFill>
                <a:srgbClr val="15FEBF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8" name="椭圆 757"/>
              <p:cNvSpPr/>
              <p:nvPr/>
            </p:nvSpPr>
            <p:spPr>
              <a:xfrm>
                <a:off x="5026874" y="3640580"/>
                <a:ext cx="283779" cy="283779"/>
              </a:xfrm>
              <a:prstGeom prst="ellipse">
                <a:avLst/>
              </a:prstGeom>
              <a:solidFill>
                <a:srgbClr val="15FEBF">
                  <a:alpha val="6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9" name="椭圆 758"/>
              <p:cNvSpPr/>
              <p:nvPr/>
            </p:nvSpPr>
            <p:spPr>
              <a:xfrm>
                <a:off x="4910089" y="3902882"/>
                <a:ext cx="283779" cy="283779"/>
              </a:xfrm>
              <a:prstGeom prst="ellipse">
                <a:avLst/>
              </a:prstGeom>
              <a:solidFill>
                <a:srgbClr val="15FEA9">
                  <a:alpha val="4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0" name="椭圆 759"/>
              <p:cNvSpPr/>
              <p:nvPr/>
            </p:nvSpPr>
            <p:spPr>
              <a:xfrm>
                <a:off x="4741321" y="4135172"/>
                <a:ext cx="283779" cy="283779"/>
              </a:xfrm>
              <a:prstGeom prst="ellipse">
                <a:avLst/>
              </a:prstGeom>
              <a:solidFill>
                <a:srgbClr val="15FED5">
                  <a:alpha val="8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1" name="椭圆 760"/>
              <p:cNvSpPr/>
              <p:nvPr/>
            </p:nvSpPr>
            <p:spPr>
              <a:xfrm>
                <a:off x="4527945" y="4327296"/>
                <a:ext cx="283779" cy="283779"/>
              </a:xfrm>
              <a:prstGeom prst="ellipse">
                <a:avLst/>
              </a:prstGeom>
              <a:solidFill>
                <a:srgbClr val="15FEBA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2" name="椭圆 761"/>
              <p:cNvSpPr/>
              <p:nvPr/>
            </p:nvSpPr>
            <p:spPr>
              <a:xfrm>
                <a:off x="4279287" y="4470859"/>
                <a:ext cx="283779" cy="283779"/>
              </a:xfrm>
              <a:prstGeom prst="ellipse">
                <a:avLst/>
              </a:prstGeom>
              <a:solidFill>
                <a:srgbClr val="15FEA9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3" name="椭圆 762"/>
              <p:cNvSpPr/>
              <p:nvPr/>
            </p:nvSpPr>
            <p:spPr>
              <a:xfrm>
                <a:off x="4006215" y="4559586"/>
                <a:ext cx="283779" cy="283779"/>
              </a:xfrm>
              <a:prstGeom prst="ellipse">
                <a:avLst/>
              </a:prstGeom>
              <a:solidFill>
                <a:srgbClr val="15FEBA">
                  <a:alpha val="6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4" name="椭圆 763"/>
              <p:cNvSpPr/>
              <p:nvPr/>
            </p:nvSpPr>
            <p:spPr>
              <a:xfrm>
                <a:off x="3720662" y="4589599"/>
                <a:ext cx="283779" cy="283779"/>
              </a:xfrm>
              <a:prstGeom prst="ellipse">
                <a:avLst/>
              </a:prstGeom>
              <a:solidFill>
                <a:srgbClr val="15FEB4">
                  <a:alpha val="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5" name="椭圆 764"/>
              <p:cNvSpPr/>
              <p:nvPr/>
            </p:nvSpPr>
            <p:spPr>
              <a:xfrm>
                <a:off x="3435109" y="4559586"/>
                <a:ext cx="283779" cy="283779"/>
              </a:xfrm>
              <a:prstGeom prst="ellipse">
                <a:avLst/>
              </a:prstGeom>
              <a:solidFill>
                <a:srgbClr val="15FEB4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6" name="椭圆 765"/>
              <p:cNvSpPr/>
              <p:nvPr/>
            </p:nvSpPr>
            <p:spPr>
              <a:xfrm>
                <a:off x="3162037" y="4470859"/>
                <a:ext cx="283779" cy="283779"/>
              </a:xfrm>
              <a:prstGeom prst="ellipse">
                <a:avLst/>
              </a:prstGeom>
              <a:solidFill>
                <a:srgbClr val="15FEBA">
                  <a:alpha val="6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7" name="椭圆 766"/>
              <p:cNvSpPr/>
              <p:nvPr/>
            </p:nvSpPr>
            <p:spPr>
              <a:xfrm>
                <a:off x="2913379" y="4327296"/>
                <a:ext cx="283779" cy="283779"/>
              </a:xfrm>
              <a:prstGeom prst="ellipse">
                <a:avLst/>
              </a:prstGeom>
              <a:solidFill>
                <a:srgbClr val="15FEBA">
                  <a:alpha val="6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8" name="椭圆 767"/>
              <p:cNvSpPr/>
              <p:nvPr/>
            </p:nvSpPr>
            <p:spPr>
              <a:xfrm>
                <a:off x="2700003" y="4135172"/>
                <a:ext cx="283779" cy="283779"/>
              </a:xfrm>
              <a:prstGeom prst="ellipse">
                <a:avLst/>
              </a:prstGeom>
              <a:solidFill>
                <a:srgbClr val="15FEA9">
                  <a:alpha val="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9" name="椭圆 768"/>
              <p:cNvSpPr/>
              <p:nvPr/>
            </p:nvSpPr>
            <p:spPr>
              <a:xfrm>
                <a:off x="2531234" y="3902882"/>
                <a:ext cx="283779" cy="283779"/>
              </a:xfrm>
              <a:prstGeom prst="ellipse">
                <a:avLst/>
              </a:prstGeom>
              <a:solidFill>
                <a:srgbClr val="15FEA9">
                  <a:alpha val="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0" name="椭圆 769"/>
              <p:cNvSpPr/>
              <p:nvPr/>
            </p:nvSpPr>
            <p:spPr>
              <a:xfrm>
                <a:off x="2414450" y="3640580"/>
                <a:ext cx="283779" cy="283779"/>
              </a:xfrm>
              <a:prstGeom prst="ellipse">
                <a:avLst/>
              </a:prstGeom>
              <a:solidFill>
                <a:srgbClr val="15FED5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1" name="椭圆 770"/>
              <p:cNvSpPr/>
              <p:nvPr/>
            </p:nvSpPr>
            <p:spPr>
              <a:xfrm>
                <a:off x="2354753" y="3359729"/>
                <a:ext cx="283779" cy="283779"/>
              </a:xfrm>
              <a:prstGeom prst="ellipse">
                <a:avLst/>
              </a:prstGeom>
              <a:solidFill>
                <a:srgbClr val="15FED5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2" name="椭圆 771"/>
              <p:cNvSpPr/>
              <p:nvPr/>
            </p:nvSpPr>
            <p:spPr>
              <a:xfrm>
                <a:off x="2354753" y="3072603"/>
                <a:ext cx="283779" cy="283779"/>
              </a:xfrm>
              <a:prstGeom prst="ellipse">
                <a:avLst/>
              </a:prstGeom>
              <a:solidFill>
                <a:srgbClr val="15FECA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3" name="椭圆 772"/>
              <p:cNvSpPr/>
              <p:nvPr/>
            </p:nvSpPr>
            <p:spPr>
              <a:xfrm>
                <a:off x="2414450" y="2791752"/>
                <a:ext cx="283779" cy="283779"/>
              </a:xfrm>
              <a:prstGeom prst="ellipse">
                <a:avLst/>
              </a:prstGeom>
              <a:solidFill>
                <a:srgbClr val="15FEBA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4" name="椭圆 773"/>
              <p:cNvSpPr/>
              <p:nvPr/>
            </p:nvSpPr>
            <p:spPr>
              <a:xfrm>
                <a:off x="2531234" y="2529450"/>
                <a:ext cx="283779" cy="283779"/>
              </a:xfrm>
              <a:prstGeom prst="ellipse">
                <a:avLst/>
              </a:prstGeom>
              <a:solidFill>
                <a:srgbClr val="15FECA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5" name="椭圆 774"/>
              <p:cNvSpPr/>
              <p:nvPr/>
            </p:nvSpPr>
            <p:spPr>
              <a:xfrm>
                <a:off x="2700003" y="2297160"/>
                <a:ext cx="283779" cy="283779"/>
              </a:xfrm>
              <a:prstGeom prst="ellipse">
                <a:avLst/>
              </a:prstGeom>
              <a:solidFill>
                <a:srgbClr val="15FEB4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6" name="椭圆 775"/>
              <p:cNvSpPr/>
              <p:nvPr/>
            </p:nvSpPr>
            <p:spPr>
              <a:xfrm>
                <a:off x="2913379" y="2105036"/>
                <a:ext cx="283779" cy="283779"/>
              </a:xfrm>
              <a:prstGeom prst="ellipse">
                <a:avLst/>
              </a:prstGeom>
              <a:solidFill>
                <a:srgbClr val="15FED5">
                  <a:alpha val="6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7" name="椭圆 776"/>
              <p:cNvSpPr/>
              <p:nvPr/>
            </p:nvSpPr>
            <p:spPr>
              <a:xfrm>
                <a:off x="3162037" y="1961473"/>
                <a:ext cx="283779" cy="283779"/>
              </a:xfrm>
              <a:prstGeom prst="ellipse">
                <a:avLst/>
              </a:prstGeom>
              <a:solidFill>
                <a:srgbClr val="15FEB4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8" name="椭圆 777"/>
              <p:cNvSpPr/>
              <p:nvPr/>
            </p:nvSpPr>
            <p:spPr>
              <a:xfrm>
                <a:off x="3435109" y="1872746"/>
                <a:ext cx="283779" cy="283779"/>
              </a:xfrm>
              <a:prstGeom prst="ellipse">
                <a:avLst/>
              </a:prstGeom>
              <a:solidFill>
                <a:srgbClr val="15FECA">
                  <a:alpha val="2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9" name="椭圆 778"/>
              <p:cNvSpPr/>
              <p:nvPr/>
            </p:nvSpPr>
            <p:spPr>
              <a:xfrm>
                <a:off x="3720662" y="2204882"/>
                <a:ext cx="283779" cy="283779"/>
              </a:xfrm>
              <a:prstGeom prst="ellipse">
                <a:avLst/>
              </a:prstGeom>
              <a:solidFill>
                <a:srgbClr val="15FEBA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0" name="椭圆 779"/>
              <p:cNvSpPr/>
              <p:nvPr/>
            </p:nvSpPr>
            <p:spPr>
              <a:xfrm>
                <a:off x="4005573" y="2245846"/>
                <a:ext cx="283779" cy="283779"/>
              </a:xfrm>
              <a:prstGeom prst="ellipse">
                <a:avLst/>
              </a:prstGeom>
              <a:solidFill>
                <a:srgbClr val="15FECA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1" name="椭圆 780"/>
              <p:cNvSpPr/>
              <p:nvPr/>
            </p:nvSpPr>
            <p:spPr>
              <a:xfrm>
                <a:off x="4267403" y="2365419"/>
                <a:ext cx="283779" cy="283779"/>
              </a:xfrm>
              <a:prstGeom prst="ellipse">
                <a:avLst/>
              </a:prstGeom>
              <a:solidFill>
                <a:srgbClr val="15FE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2" name="椭圆 781"/>
              <p:cNvSpPr/>
              <p:nvPr/>
            </p:nvSpPr>
            <p:spPr>
              <a:xfrm>
                <a:off x="4484939" y="2553915"/>
                <a:ext cx="283779" cy="283779"/>
              </a:xfrm>
              <a:prstGeom prst="ellipse">
                <a:avLst/>
              </a:prstGeom>
              <a:solidFill>
                <a:srgbClr val="15FEA9">
                  <a:alpha val="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3" name="椭圆 782"/>
              <p:cNvSpPr/>
              <p:nvPr/>
            </p:nvSpPr>
            <p:spPr>
              <a:xfrm>
                <a:off x="4640558" y="2796063"/>
                <a:ext cx="283779" cy="283779"/>
              </a:xfrm>
              <a:prstGeom prst="ellipse">
                <a:avLst/>
              </a:prstGeom>
              <a:solidFill>
                <a:srgbClr val="15FEBA">
                  <a:alpha val="9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4" name="椭圆 783"/>
              <p:cNvSpPr/>
              <p:nvPr/>
            </p:nvSpPr>
            <p:spPr>
              <a:xfrm>
                <a:off x="4721652" y="3072245"/>
                <a:ext cx="283779" cy="283779"/>
              </a:xfrm>
              <a:prstGeom prst="ellipse">
                <a:avLst/>
              </a:prstGeom>
              <a:solidFill>
                <a:srgbClr val="15FEB4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5" name="椭圆 784"/>
              <p:cNvSpPr/>
              <p:nvPr/>
            </p:nvSpPr>
            <p:spPr>
              <a:xfrm>
                <a:off x="4721652" y="3360086"/>
                <a:ext cx="283779" cy="283779"/>
              </a:xfrm>
              <a:prstGeom prst="ellipse">
                <a:avLst/>
              </a:prstGeom>
              <a:solidFill>
                <a:srgbClr val="15FEBA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6" name="椭圆 785"/>
              <p:cNvSpPr/>
              <p:nvPr/>
            </p:nvSpPr>
            <p:spPr>
              <a:xfrm>
                <a:off x="4640558" y="3636268"/>
                <a:ext cx="283779" cy="283779"/>
              </a:xfrm>
              <a:prstGeom prst="ellipse">
                <a:avLst/>
              </a:prstGeom>
              <a:solidFill>
                <a:srgbClr val="15FEB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7" name="椭圆 786"/>
              <p:cNvSpPr/>
              <p:nvPr/>
            </p:nvSpPr>
            <p:spPr>
              <a:xfrm>
                <a:off x="4484939" y="3878416"/>
                <a:ext cx="283779" cy="283779"/>
              </a:xfrm>
              <a:prstGeom prst="ellipse">
                <a:avLst/>
              </a:prstGeom>
              <a:solidFill>
                <a:srgbClr val="15FECA">
                  <a:alpha val="8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8" name="椭圆 787"/>
              <p:cNvSpPr/>
              <p:nvPr/>
            </p:nvSpPr>
            <p:spPr>
              <a:xfrm>
                <a:off x="4267403" y="4066912"/>
                <a:ext cx="283779" cy="283779"/>
              </a:xfrm>
              <a:prstGeom prst="ellipse">
                <a:avLst/>
              </a:prstGeom>
              <a:solidFill>
                <a:srgbClr val="15FEBF">
                  <a:alpha val="1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9" name="椭圆 788"/>
              <p:cNvSpPr/>
              <p:nvPr/>
            </p:nvSpPr>
            <p:spPr>
              <a:xfrm>
                <a:off x="4005573" y="4186486"/>
                <a:ext cx="283779" cy="283779"/>
              </a:xfrm>
              <a:prstGeom prst="ellipse">
                <a:avLst/>
              </a:prstGeom>
              <a:solidFill>
                <a:srgbClr val="15FEBF">
                  <a:alpha val="9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0" name="椭圆 789"/>
              <p:cNvSpPr/>
              <p:nvPr/>
            </p:nvSpPr>
            <p:spPr>
              <a:xfrm>
                <a:off x="3720662" y="4227450"/>
                <a:ext cx="283779" cy="283779"/>
              </a:xfrm>
              <a:prstGeom prst="ellipse">
                <a:avLst/>
              </a:prstGeom>
              <a:solidFill>
                <a:srgbClr val="15FEBA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1" name="椭圆 790"/>
              <p:cNvSpPr/>
              <p:nvPr/>
            </p:nvSpPr>
            <p:spPr>
              <a:xfrm>
                <a:off x="3435750" y="4186486"/>
                <a:ext cx="283779" cy="283779"/>
              </a:xfrm>
              <a:prstGeom prst="ellipse">
                <a:avLst/>
              </a:prstGeom>
              <a:solidFill>
                <a:srgbClr val="15FEB4">
                  <a:alpha val="9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2" name="椭圆 791"/>
              <p:cNvSpPr/>
              <p:nvPr/>
            </p:nvSpPr>
            <p:spPr>
              <a:xfrm>
                <a:off x="3173920" y="4066912"/>
                <a:ext cx="283779" cy="283779"/>
              </a:xfrm>
              <a:prstGeom prst="ellipse">
                <a:avLst/>
              </a:prstGeom>
              <a:solidFill>
                <a:srgbClr val="15FEA9">
                  <a:alpha val="2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3" name="椭圆 792"/>
              <p:cNvSpPr/>
              <p:nvPr/>
            </p:nvSpPr>
            <p:spPr>
              <a:xfrm>
                <a:off x="2956384" y="3878416"/>
                <a:ext cx="283779" cy="283779"/>
              </a:xfrm>
              <a:prstGeom prst="ellipse">
                <a:avLst/>
              </a:prstGeom>
              <a:solidFill>
                <a:srgbClr val="15FEA9">
                  <a:alpha val="4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4" name="椭圆 793"/>
              <p:cNvSpPr/>
              <p:nvPr/>
            </p:nvSpPr>
            <p:spPr>
              <a:xfrm>
                <a:off x="2800765" y="3636268"/>
                <a:ext cx="283779" cy="283779"/>
              </a:xfrm>
              <a:prstGeom prst="ellipse">
                <a:avLst/>
              </a:prstGeom>
              <a:solidFill>
                <a:srgbClr val="15FEB4">
                  <a:alpha val="7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5" name="椭圆 794"/>
              <p:cNvSpPr/>
              <p:nvPr/>
            </p:nvSpPr>
            <p:spPr>
              <a:xfrm>
                <a:off x="2719671" y="3360086"/>
                <a:ext cx="283779" cy="283779"/>
              </a:xfrm>
              <a:prstGeom prst="ellipse">
                <a:avLst/>
              </a:prstGeom>
              <a:solidFill>
                <a:srgbClr val="15FECA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6" name="椭圆 795"/>
              <p:cNvSpPr/>
              <p:nvPr/>
            </p:nvSpPr>
            <p:spPr>
              <a:xfrm>
                <a:off x="2719671" y="3072245"/>
                <a:ext cx="283779" cy="283779"/>
              </a:xfrm>
              <a:prstGeom prst="ellipse">
                <a:avLst/>
              </a:prstGeom>
              <a:solidFill>
                <a:srgbClr val="15FECA">
                  <a:alpha val="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7" name="椭圆 796"/>
              <p:cNvSpPr/>
              <p:nvPr/>
            </p:nvSpPr>
            <p:spPr>
              <a:xfrm>
                <a:off x="2800765" y="2796063"/>
                <a:ext cx="283779" cy="283779"/>
              </a:xfrm>
              <a:prstGeom prst="ellipse">
                <a:avLst/>
              </a:prstGeom>
              <a:solidFill>
                <a:srgbClr val="15FEA9">
                  <a:alpha val="1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8" name="椭圆 797"/>
              <p:cNvSpPr/>
              <p:nvPr/>
            </p:nvSpPr>
            <p:spPr>
              <a:xfrm>
                <a:off x="2956384" y="2553915"/>
                <a:ext cx="283779" cy="283779"/>
              </a:xfrm>
              <a:prstGeom prst="ellipse">
                <a:avLst/>
              </a:prstGeom>
              <a:solidFill>
                <a:srgbClr val="15FED5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9" name="椭圆 798"/>
              <p:cNvSpPr/>
              <p:nvPr/>
            </p:nvSpPr>
            <p:spPr>
              <a:xfrm>
                <a:off x="3173920" y="2365419"/>
                <a:ext cx="283779" cy="283779"/>
              </a:xfrm>
              <a:prstGeom prst="ellipse">
                <a:avLst/>
              </a:prstGeom>
              <a:solidFill>
                <a:srgbClr val="15FEBA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0" name="椭圆 799"/>
              <p:cNvSpPr/>
              <p:nvPr/>
            </p:nvSpPr>
            <p:spPr>
              <a:xfrm>
                <a:off x="3435750" y="2245846"/>
                <a:ext cx="283779" cy="283779"/>
              </a:xfrm>
              <a:prstGeom prst="ellipse">
                <a:avLst/>
              </a:prstGeom>
              <a:solidFill>
                <a:srgbClr val="15FEA9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1" name="椭圆 800"/>
              <p:cNvSpPr/>
              <p:nvPr/>
            </p:nvSpPr>
            <p:spPr>
              <a:xfrm>
                <a:off x="3720662" y="2567030"/>
                <a:ext cx="283779" cy="283779"/>
              </a:xfrm>
              <a:prstGeom prst="ellipse">
                <a:avLst/>
              </a:prstGeom>
              <a:solidFill>
                <a:srgbClr val="15FECA">
                  <a:alpha val="7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2" name="椭圆 801"/>
              <p:cNvSpPr/>
              <p:nvPr/>
            </p:nvSpPr>
            <p:spPr>
              <a:xfrm>
                <a:off x="4002311" y="2631315"/>
                <a:ext cx="283779" cy="283779"/>
              </a:xfrm>
              <a:prstGeom prst="ellipse">
                <a:avLst/>
              </a:prstGeom>
              <a:solidFill>
                <a:srgbClr val="15FEBA">
                  <a:alpha val="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3" name="椭圆 802"/>
              <p:cNvSpPr/>
              <p:nvPr/>
            </p:nvSpPr>
            <p:spPr>
              <a:xfrm>
                <a:off x="4228176" y="2811436"/>
                <a:ext cx="283779" cy="283779"/>
              </a:xfrm>
              <a:prstGeom prst="ellipse">
                <a:avLst/>
              </a:prstGeom>
              <a:solidFill>
                <a:srgbClr val="15FED5">
                  <a:alpha val="5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4" name="椭圆 803"/>
              <p:cNvSpPr/>
              <p:nvPr/>
            </p:nvSpPr>
            <p:spPr>
              <a:xfrm>
                <a:off x="4353521" y="3071719"/>
                <a:ext cx="283779" cy="283779"/>
              </a:xfrm>
              <a:prstGeom prst="ellipse">
                <a:avLst/>
              </a:prstGeom>
              <a:solidFill>
                <a:srgbClr val="15FED5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5" name="椭圆 804"/>
              <p:cNvSpPr/>
              <p:nvPr/>
            </p:nvSpPr>
            <p:spPr>
              <a:xfrm>
                <a:off x="4353521" y="3360611"/>
                <a:ext cx="283779" cy="283779"/>
              </a:xfrm>
              <a:prstGeom prst="ellipse">
                <a:avLst/>
              </a:prstGeom>
              <a:solidFill>
                <a:srgbClr val="15FECA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6" name="椭圆 805"/>
              <p:cNvSpPr/>
              <p:nvPr/>
            </p:nvSpPr>
            <p:spPr>
              <a:xfrm>
                <a:off x="4228176" y="3620894"/>
                <a:ext cx="283779" cy="283779"/>
              </a:xfrm>
              <a:prstGeom prst="ellipse">
                <a:avLst/>
              </a:prstGeom>
              <a:solidFill>
                <a:srgbClr val="15FECA">
                  <a:alpha val="9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7" name="椭圆 806"/>
              <p:cNvSpPr/>
              <p:nvPr/>
            </p:nvSpPr>
            <p:spPr>
              <a:xfrm>
                <a:off x="4002311" y="3801016"/>
                <a:ext cx="283779" cy="283779"/>
              </a:xfrm>
              <a:prstGeom prst="ellipse">
                <a:avLst/>
              </a:prstGeom>
              <a:solidFill>
                <a:srgbClr val="15FECA">
                  <a:alpha val="2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8" name="椭圆 807"/>
              <p:cNvSpPr/>
              <p:nvPr/>
            </p:nvSpPr>
            <p:spPr>
              <a:xfrm>
                <a:off x="3720662" y="3865300"/>
                <a:ext cx="283779" cy="283779"/>
              </a:xfrm>
              <a:prstGeom prst="ellipse">
                <a:avLst/>
              </a:prstGeom>
              <a:solidFill>
                <a:srgbClr val="15FEBA">
                  <a:alpha val="7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9" name="椭圆 808"/>
              <p:cNvSpPr/>
              <p:nvPr/>
            </p:nvSpPr>
            <p:spPr>
              <a:xfrm>
                <a:off x="3439013" y="3801016"/>
                <a:ext cx="283779" cy="283779"/>
              </a:xfrm>
              <a:prstGeom prst="ellipse">
                <a:avLst/>
              </a:prstGeom>
              <a:solidFill>
                <a:srgbClr val="15FEB4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0" name="椭圆 809"/>
              <p:cNvSpPr/>
              <p:nvPr/>
            </p:nvSpPr>
            <p:spPr>
              <a:xfrm>
                <a:off x="3213147" y="3620894"/>
                <a:ext cx="283779" cy="283779"/>
              </a:xfrm>
              <a:prstGeom prst="ellipse">
                <a:avLst/>
              </a:prstGeom>
              <a:solidFill>
                <a:srgbClr val="15FEBA">
                  <a:alpha val="3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1" name="椭圆 810"/>
              <p:cNvSpPr/>
              <p:nvPr/>
            </p:nvSpPr>
            <p:spPr>
              <a:xfrm>
                <a:off x="3087802" y="3360611"/>
                <a:ext cx="283779" cy="283779"/>
              </a:xfrm>
              <a:prstGeom prst="ellipse">
                <a:avLst/>
              </a:prstGeom>
              <a:solidFill>
                <a:srgbClr val="15FEBF">
                  <a:alpha val="7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2" name="椭圆 811"/>
              <p:cNvSpPr/>
              <p:nvPr/>
            </p:nvSpPr>
            <p:spPr>
              <a:xfrm>
                <a:off x="3087802" y="3071719"/>
                <a:ext cx="283779" cy="283779"/>
              </a:xfrm>
              <a:prstGeom prst="ellipse">
                <a:avLst/>
              </a:prstGeom>
              <a:solidFill>
                <a:srgbClr val="15FEA9">
                  <a:alpha val="3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3" name="椭圆 812"/>
              <p:cNvSpPr/>
              <p:nvPr/>
            </p:nvSpPr>
            <p:spPr>
              <a:xfrm>
                <a:off x="3213147" y="2811436"/>
                <a:ext cx="283779" cy="283779"/>
              </a:xfrm>
              <a:prstGeom prst="ellipse">
                <a:avLst/>
              </a:prstGeom>
              <a:solidFill>
                <a:srgbClr val="15FED5">
                  <a:alpha val="1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4" name="椭圆 813"/>
              <p:cNvSpPr/>
              <p:nvPr/>
            </p:nvSpPr>
            <p:spPr>
              <a:xfrm>
                <a:off x="3439013" y="2631315"/>
                <a:ext cx="283779" cy="283779"/>
              </a:xfrm>
              <a:prstGeom prst="ellipse">
                <a:avLst/>
              </a:prstGeom>
              <a:solidFill>
                <a:srgbClr val="15FED5">
                  <a:alpha val="9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316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华文行楷</vt:lpstr>
      <vt:lpstr>微软雅黑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Slibe</dc:creator>
  <cp:lastModifiedBy>Slibe</cp:lastModifiedBy>
  <cp:revision>21</cp:revision>
  <dcterms:created xsi:type="dcterms:W3CDTF">2016-10-18T15:12:56Z</dcterms:created>
  <dcterms:modified xsi:type="dcterms:W3CDTF">2017-05-01T04:11:27Z</dcterms:modified>
</cp:coreProperties>
</file>