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 id="2147483900" r:id="rId2"/>
  </p:sldMasterIdLst>
  <p:notesMasterIdLst>
    <p:notesMasterId r:id="rId14"/>
  </p:notesMasterIdLst>
  <p:sldIdLst>
    <p:sldId id="256" r:id="rId3"/>
    <p:sldId id="257" r:id="rId4"/>
    <p:sldId id="258" r:id="rId5"/>
    <p:sldId id="259" r:id="rId6"/>
    <p:sldId id="260" r:id="rId7"/>
    <p:sldId id="279" r:id="rId8"/>
    <p:sldId id="280" r:id="rId9"/>
    <p:sldId id="281" r:id="rId10"/>
    <p:sldId id="288" r:id="rId11"/>
    <p:sldId id="285" r:id="rId12"/>
    <p:sldId id="289" r:id="rId13"/>
  </p:sldIdLst>
  <p:sldSz cx="9144000" cy="6858000" type="screen4x3"/>
  <p:notesSz cx="6858000" cy="9144000"/>
  <p:defaultTextStyle>
    <a:defPPr>
      <a:defRPr lang="en-US"/>
    </a:defPPr>
    <a:lvl1pPr marL="0" algn="l" defTabSz="914271" rtl="0" eaLnBrk="1" latinLnBrk="0" hangingPunct="1">
      <a:defRPr sz="1800" kern="1200">
        <a:solidFill>
          <a:schemeClr val="tx1"/>
        </a:solidFill>
        <a:latin typeface="+mn-lt"/>
        <a:ea typeface="+mn-ea"/>
        <a:cs typeface="+mn-cs"/>
      </a:defRPr>
    </a:lvl1pPr>
    <a:lvl2pPr marL="457135" algn="l" defTabSz="914271" rtl="0" eaLnBrk="1" latinLnBrk="0" hangingPunct="1">
      <a:defRPr sz="1800" kern="1200">
        <a:solidFill>
          <a:schemeClr val="tx1"/>
        </a:solidFill>
        <a:latin typeface="+mn-lt"/>
        <a:ea typeface="+mn-ea"/>
        <a:cs typeface="+mn-cs"/>
      </a:defRPr>
    </a:lvl2pPr>
    <a:lvl3pPr marL="914271" algn="l" defTabSz="914271" rtl="0" eaLnBrk="1" latinLnBrk="0" hangingPunct="1">
      <a:defRPr sz="1800" kern="1200">
        <a:solidFill>
          <a:schemeClr val="tx1"/>
        </a:solidFill>
        <a:latin typeface="+mn-lt"/>
        <a:ea typeface="+mn-ea"/>
        <a:cs typeface="+mn-cs"/>
      </a:defRPr>
    </a:lvl3pPr>
    <a:lvl4pPr marL="1371406" algn="l" defTabSz="914271" rtl="0" eaLnBrk="1" latinLnBrk="0" hangingPunct="1">
      <a:defRPr sz="1800" kern="1200">
        <a:solidFill>
          <a:schemeClr val="tx1"/>
        </a:solidFill>
        <a:latin typeface="+mn-lt"/>
        <a:ea typeface="+mn-ea"/>
        <a:cs typeface="+mn-cs"/>
      </a:defRPr>
    </a:lvl4pPr>
    <a:lvl5pPr marL="1828540" algn="l" defTabSz="914271" rtl="0" eaLnBrk="1" latinLnBrk="0" hangingPunct="1">
      <a:defRPr sz="1800" kern="1200">
        <a:solidFill>
          <a:schemeClr val="tx1"/>
        </a:solidFill>
        <a:latin typeface="+mn-lt"/>
        <a:ea typeface="+mn-ea"/>
        <a:cs typeface="+mn-cs"/>
      </a:defRPr>
    </a:lvl5pPr>
    <a:lvl6pPr marL="2285677" algn="l" defTabSz="914271" rtl="0" eaLnBrk="1" latinLnBrk="0" hangingPunct="1">
      <a:defRPr sz="1800" kern="1200">
        <a:solidFill>
          <a:schemeClr val="tx1"/>
        </a:solidFill>
        <a:latin typeface="+mn-lt"/>
        <a:ea typeface="+mn-ea"/>
        <a:cs typeface="+mn-cs"/>
      </a:defRPr>
    </a:lvl6pPr>
    <a:lvl7pPr marL="2742812" algn="l" defTabSz="914271" rtl="0" eaLnBrk="1" latinLnBrk="0" hangingPunct="1">
      <a:defRPr sz="1800" kern="1200">
        <a:solidFill>
          <a:schemeClr val="tx1"/>
        </a:solidFill>
        <a:latin typeface="+mn-lt"/>
        <a:ea typeface="+mn-ea"/>
        <a:cs typeface="+mn-cs"/>
      </a:defRPr>
    </a:lvl7pPr>
    <a:lvl8pPr marL="3199946" algn="l" defTabSz="914271" rtl="0" eaLnBrk="1" latinLnBrk="0" hangingPunct="1">
      <a:defRPr sz="1800" kern="1200">
        <a:solidFill>
          <a:schemeClr val="tx1"/>
        </a:solidFill>
        <a:latin typeface="+mn-lt"/>
        <a:ea typeface="+mn-ea"/>
        <a:cs typeface="+mn-cs"/>
      </a:defRPr>
    </a:lvl8pPr>
    <a:lvl9pPr marL="3657084" algn="l" defTabSz="914271"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0738A8-2F93-4E3B-A457-7A6BAFF87D64}" type="datetimeFigureOut">
              <a:rPr lang="en-US" smtClean="0"/>
              <a:t>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66C739-626B-4723-801D-ED77B830AEF0}" type="slidenum">
              <a:rPr lang="en-US" smtClean="0"/>
              <a:t>‹#›</a:t>
            </a:fld>
            <a:endParaRPr lang="en-US"/>
          </a:p>
        </p:txBody>
      </p:sp>
    </p:spTree>
    <p:extLst>
      <p:ext uri="{BB962C8B-B14F-4D97-AF65-F5344CB8AC3E}">
        <p14:creationId xmlns:p14="http://schemas.microsoft.com/office/powerpoint/2010/main" val="4050127476"/>
      </p:ext>
    </p:extLst>
  </p:cSld>
  <p:clrMap bg1="lt1" tx1="dk1" bg2="lt2" tx2="dk2" accent1="accent1" accent2="accent2" accent3="accent3" accent4="accent4" accent5="accent5" accent6="accent6" hlink="hlink" folHlink="folHlink"/>
  <p:notesStyle>
    <a:lvl1pPr marL="0" algn="l" defTabSz="914271" rtl="0" eaLnBrk="1" latinLnBrk="0" hangingPunct="1">
      <a:defRPr sz="1200" kern="1200">
        <a:solidFill>
          <a:schemeClr val="tx1"/>
        </a:solidFill>
        <a:latin typeface="+mn-lt"/>
        <a:ea typeface="+mn-ea"/>
        <a:cs typeface="+mn-cs"/>
      </a:defRPr>
    </a:lvl1pPr>
    <a:lvl2pPr marL="457135" algn="l" defTabSz="914271" rtl="0" eaLnBrk="1" latinLnBrk="0" hangingPunct="1">
      <a:defRPr sz="1200" kern="1200">
        <a:solidFill>
          <a:schemeClr val="tx1"/>
        </a:solidFill>
        <a:latin typeface="+mn-lt"/>
        <a:ea typeface="+mn-ea"/>
        <a:cs typeface="+mn-cs"/>
      </a:defRPr>
    </a:lvl2pPr>
    <a:lvl3pPr marL="914271" algn="l" defTabSz="914271" rtl="0" eaLnBrk="1" latinLnBrk="0" hangingPunct="1">
      <a:defRPr sz="1200" kern="1200">
        <a:solidFill>
          <a:schemeClr val="tx1"/>
        </a:solidFill>
        <a:latin typeface="+mn-lt"/>
        <a:ea typeface="+mn-ea"/>
        <a:cs typeface="+mn-cs"/>
      </a:defRPr>
    </a:lvl3pPr>
    <a:lvl4pPr marL="1371406" algn="l" defTabSz="914271" rtl="0" eaLnBrk="1" latinLnBrk="0" hangingPunct="1">
      <a:defRPr sz="1200" kern="1200">
        <a:solidFill>
          <a:schemeClr val="tx1"/>
        </a:solidFill>
        <a:latin typeface="+mn-lt"/>
        <a:ea typeface="+mn-ea"/>
        <a:cs typeface="+mn-cs"/>
      </a:defRPr>
    </a:lvl4pPr>
    <a:lvl5pPr marL="1828540" algn="l" defTabSz="914271" rtl="0" eaLnBrk="1" latinLnBrk="0" hangingPunct="1">
      <a:defRPr sz="1200" kern="1200">
        <a:solidFill>
          <a:schemeClr val="tx1"/>
        </a:solidFill>
        <a:latin typeface="+mn-lt"/>
        <a:ea typeface="+mn-ea"/>
        <a:cs typeface="+mn-cs"/>
      </a:defRPr>
    </a:lvl5pPr>
    <a:lvl6pPr marL="2285677" algn="l" defTabSz="914271" rtl="0" eaLnBrk="1" latinLnBrk="0" hangingPunct="1">
      <a:defRPr sz="1200" kern="1200">
        <a:solidFill>
          <a:schemeClr val="tx1"/>
        </a:solidFill>
        <a:latin typeface="+mn-lt"/>
        <a:ea typeface="+mn-ea"/>
        <a:cs typeface="+mn-cs"/>
      </a:defRPr>
    </a:lvl6pPr>
    <a:lvl7pPr marL="2742812" algn="l" defTabSz="914271" rtl="0" eaLnBrk="1" latinLnBrk="0" hangingPunct="1">
      <a:defRPr sz="1200" kern="1200">
        <a:solidFill>
          <a:schemeClr val="tx1"/>
        </a:solidFill>
        <a:latin typeface="+mn-lt"/>
        <a:ea typeface="+mn-ea"/>
        <a:cs typeface="+mn-cs"/>
      </a:defRPr>
    </a:lvl7pPr>
    <a:lvl8pPr marL="3199946" algn="l" defTabSz="914271" rtl="0" eaLnBrk="1" latinLnBrk="0" hangingPunct="1">
      <a:defRPr sz="1200" kern="1200">
        <a:solidFill>
          <a:schemeClr val="tx1"/>
        </a:solidFill>
        <a:latin typeface="+mn-lt"/>
        <a:ea typeface="+mn-ea"/>
        <a:cs typeface="+mn-cs"/>
      </a:defRPr>
    </a:lvl8pPr>
    <a:lvl9pPr marL="3657084" algn="l" defTabSz="914271"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dirty="0"/>
          </a:p>
        </p:txBody>
      </p:sp>
      <p:sp>
        <p:nvSpPr>
          <p:cNvPr id="13" name="Rectangle 12"/>
          <p:cNvSpPr/>
          <p:nvPr/>
        </p:nvSpPr>
        <p:spPr>
          <a:xfrm>
            <a:off x="0" y="2652315"/>
            <a:ext cx="9144000" cy="2286001"/>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a:p>
        </p:txBody>
      </p:sp>
      <p:sp>
        <p:nvSpPr>
          <p:cNvPr id="14" name="Oval 13"/>
          <p:cNvSpPr/>
          <p:nvPr/>
        </p:nvSpPr>
        <p:spPr>
          <a:xfrm>
            <a:off x="0" y="1600199"/>
            <a:ext cx="9144000" cy="5105401"/>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a:p>
        </p:txBody>
      </p:sp>
      <p:sp>
        <p:nvSpPr>
          <p:cNvPr id="3" name="Subtitle 2"/>
          <p:cNvSpPr>
            <a:spLocks noGrp="1"/>
          </p:cNvSpPr>
          <p:nvPr>
            <p:ph type="subTitle" idx="1"/>
          </p:nvPr>
        </p:nvSpPr>
        <p:spPr>
          <a:xfrm>
            <a:off x="1473795" y="5052546"/>
            <a:ext cx="5637010" cy="882119"/>
          </a:xfrm>
        </p:spPr>
        <p:txBody>
          <a:bodyPr>
            <a:normAutofit/>
          </a:bodyPr>
          <a:lstStyle>
            <a:lvl1pPr marL="0" indent="0" algn="l">
              <a:buNone/>
              <a:defRPr sz="2200">
                <a:solidFill>
                  <a:schemeClr val="tx2"/>
                </a:solidFill>
              </a:defRPr>
            </a:lvl1pPr>
            <a:lvl2pPr marL="457135" indent="0" algn="ctr">
              <a:buNone/>
              <a:defRPr>
                <a:solidFill>
                  <a:schemeClr val="tx1">
                    <a:tint val="75000"/>
                  </a:schemeClr>
                </a:solidFill>
              </a:defRPr>
            </a:lvl2pPr>
            <a:lvl3pPr marL="914271" indent="0" algn="ctr">
              <a:buNone/>
              <a:defRPr>
                <a:solidFill>
                  <a:schemeClr val="tx1">
                    <a:tint val="75000"/>
                  </a:schemeClr>
                </a:solidFill>
              </a:defRPr>
            </a:lvl3pPr>
            <a:lvl4pPr marL="1371406" indent="0" algn="ctr">
              <a:buNone/>
              <a:defRPr>
                <a:solidFill>
                  <a:schemeClr val="tx1">
                    <a:tint val="75000"/>
                  </a:schemeClr>
                </a:solidFill>
              </a:defRPr>
            </a:lvl4pPr>
            <a:lvl5pPr marL="1828540" indent="0" algn="ctr">
              <a:buNone/>
              <a:defRPr>
                <a:solidFill>
                  <a:schemeClr val="tx1">
                    <a:tint val="75000"/>
                  </a:schemeClr>
                </a:solidFill>
              </a:defRPr>
            </a:lvl5pPr>
            <a:lvl6pPr marL="2285677" indent="0" algn="ctr">
              <a:buNone/>
              <a:defRPr>
                <a:solidFill>
                  <a:schemeClr val="tx1">
                    <a:tint val="75000"/>
                  </a:schemeClr>
                </a:solidFill>
              </a:defRPr>
            </a:lvl6pPr>
            <a:lvl7pPr marL="2742812" indent="0" algn="ctr">
              <a:buNone/>
              <a:defRPr>
                <a:solidFill>
                  <a:schemeClr val="tx1">
                    <a:tint val="75000"/>
                  </a:schemeClr>
                </a:solidFill>
              </a:defRPr>
            </a:lvl7pPr>
            <a:lvl8pPr marL="3199946" indent="0" algn="ctr">
              <a:buNone/>
              <a:defRPr>
                <a:solidFill>
                  <a:schemeClr val="tx1">
                    <a:tint val="75000"/>
                  </a:schemeClr>
                </a:solidFill>
              </a:defRPr>
            </a:lvl8pPr>
            <a:lvl9pPr marL="3657084"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4D08764-0153-4B26-A214-A5BE7343753D}"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5AAA1-737A-485A-A71C-217A8D219A0A}" type="slidenum">
              <a:rPr lang="en-US" smtClean="0"/>
              <a:t>‹#›</a:t>
            </a:fld>
            <a:endParaRPr lang="en-US"/>
          </a:p>
        </p:txBody>
      </p:sp>
      <p:sp>
        <p:nvSpPr>
          <p:cNvPr id="2" name="Title 1"/>
          <p:cNvSpPr>
            <a:spLocks noGrp="1"/>
          </p:cNvSpPr>
          <p:nvPr>
            <p:ph type="ctrTitle"/>
          </p:nvPr>
        </p:nvSpPr>
        <p:spPr>
          <a:xfrm>
            <a:off x="817584" y="3132289"/>
            <a:ext cx="7175351" cy="1793168"/>
          </a:xfrm>
          <a:effectLst/>
        </p:spPr>
        <p:txBody>
          <a:bodyPr>
            <a:noAutofit/>
          </a:bodyPr>
          <a:lstStyle>
            <a:lvl1pPr marL="639989" indent="-457135"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24"/>
            <a:ext cx="6400800" cy="347471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D08764-0153-4B26-A214-A5BE7343753D}"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5AAA1-737A-485A-A71C-217A8D219A0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9" y="376518"/>
            <a:ext cx="2057400" cy="5238338"/>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21"/>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D08764-0153-4B26-A214-A5BE7343753D}"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5AAA1-737A-485A-A71C-217A8D219A0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2/9/2016</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679243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2/9/2016</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984949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457201" y="1577340"/>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1" y="1577340"/>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2/9/2016</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935716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2/9/2016</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100005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2/9/2016</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185696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4D08764-0153-4B26-A214-A5BE7343753D}"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5AAA1-737A-485A-A71C-217A8D219A0A}"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5"/>
            <a:ext cx="6400800" cy="34747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dirty="0"/>
          </a:p>
        </p:txBody>
      </p:sp>
      <p:sp>
        <p:nvSpPr>
          <p:cNvPr id="9" name="Rectangle 8"/>
          <p:cNvSpPr/>
          <p:nvPr/>
        </p:nvSpPr>
        <p:spPr>
          <a:xfrm>
            <a:off x="0" y="2652315"/>
            <a:ext cx="9144000" cy="2286001"/>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a:p>
        </p:txBody>
      </p:sp>
      <p:sp>
        <p:nvSpPr>
          <p:cNvPr id="10" name="Oval 9"/>
          <p:cNvSpPr/>
          <p:nvPr/>
        </p:nvSpPr>
        <p:spPr>
          <a:xfrm>
            <a:off x="0" y="1600199"/>
            <a:ext cx="9144000" cy="5105401"/>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a:p>
        </p:txBody>
      </p:sp>
      <p:sp>
        <p:nvSpPr>
          <p:cNvPr id="2" name="Title 1"/>
          <p:cNvSpPr>
            <a:spLocks noGrp="1"/>
          </p:cNvSpPr>
          <p:nvPr>
            <p:ph type="title"/>
          </p:nvPr>
        </p:nvSpPr>
        <p:spPr>
          <a:xfrm>
            <a:off x="2033195" y="2172650"/>
            <a:ext cx="5966666" cy="2423346"/>
          </a:xfrm>
          <a:effectLst/>
        </p:spPr>
        <p:txBody>
          <a:bodyPr anchor="b"/>
          <a:lstStyle>
            <a:lvl1pPr algn="r">
              <a:defRPr sz="47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41" y="4607513"/>
            <a:ext cx="5970493" cy="835460"/>
          </a:xfrm>
        </p:spPr>
        <p:txBody>
          <a:bodyPr anchor="t"/>
          <a:lstStyle>
            <a:lvl1pPr marL="0" indent="0" algn="r">
              <a:buNone/>
              <a:defRPr sz="1900">
                <a:solidFill>
                  <a:schemeClr val="tx2"/>
                </a:solidFill>
              </a:defRPr>
            </a:lvl1pPr>
            <a:lvl2pPr marL="457135" indent="0">
              <a:buNone/>
              <a:defRPr sz="1800">
                <a:solidFill>
                  <a:schemeClr val="tx1">
                    <a:tint val="75000"/>
                  </a:schemeClr>
                </a:solidFill>
              </a:defRPr>
            </a:lvl2pPr>
            <a:lvl3pPr marL="914271" indent="0">
              <a:buNone/>
              <a:defRPr sz="1600">
                <a:solidFill>
                  <a:schemeClr val="tx1">
                    <a:tint val="75000"/>
                  </a:schemeClr>
                </a:solidFill>
              </a:defRPr>
            </a:lvl3pPr>
            <a:lvl4pPr marL="1371406" indent="0">
              <a:buNone/>
              <a:defRPr sz="1400">
                <a:solidFill>
                  <a:schemeClr val="tx1">
                    <a:tint val="75000"/>
                  </a:schemeClr>
                </a:solidFill>
              </a:defRPr>
            </a:lvl4pPr>
            <a:lvl5pPr marL="1828540" indent="0">
              <a:buNone/>
              <a:defRPr sz="1400">
                <a:solidFill>
                  <a:schemeClr val="tx1">
                    <a:tint val="75000"/>
                  </a:schemeClr>
                </a:solidFill>
              </a:defRPr>
            </a:lvl5pPr>
            <a:lvl6pPr marL="2285677" indent="0">
              <a:buNone/>
              <a:defRPr sz="1400">
                <a:solidFill>
                  <a:schemeClr val="tx1">
                    <a:tint val="75000"/>
                  </a:schemeClr>
                </a:solidFill>
              </a:defRPr>
            </a:lvl6pPr>
            <a:lvl7pPr marL="2742812" indent="0">
              <a:buNone/>
              <a:defRPr sz="1400">
                <a:solidFill>
                  <a:schemeClr val="tx1">
                    <a:tint val="75000"/>
                  </a:schemeClr>
                </a:solidFill>
              </a:defRPr>
            </a:lvl7pPr>
            <a:lvl8pPr marL="3199946" indent="0">
              <a:buNone/>
              <a:defRPr sz="1400">
                <a:solidFill>
                  <a:schemeClr val="tx1">
                    <a:tint val="75000"/>
                  </a:schemeClr>
                </a:solidFill>
              </a:defRPr>
            </a:lvl8pPr>
            <a:lvl9pPr marL="3657084"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D08764-0153-4B26-A214-A5BE7343753D}"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5AAA1-737A-485A-A71C-217A8D219A0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4D08764-0153-4B26-A214-A5BE7343753D}" type="datetimeFigureOut">
              <a:rPr lang="en-US" smtClean="0"/>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5AAA1-737A-485A-A71C-217A8D219A0A}"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24"/>
            <a:ext cx="3346704" cy="34747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5"/>
            <a:ext cx="3346704" cy="34747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5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135" indent="0">
              <a:buNone/>
              <a:defRPr sz="1900" b="1"/>
            </a:lvl2pPr>
            <a:lvl3pPr marL="914271" indent="0">
              <a:buNone/>
              <a:defRPr sz="1800" b="1"/>
            </a:lvl3pPr>
            <a:lvl4pPr marL="1371406" indent="0">
              <a:buNone/>
              <a:defRPr sz="1600" b="1"/>
            </a:lvl4pPr>
            <a:lvl5pPr marL="1828540" indent="0">
              <a:buNone/>
              <a:defRPr sz="1600" b="1"/>
            </a:lvl5pPr>
            <a:lvl6pPr marL="2285677" indent="0">
              <a:buNone/>
              <a:defRPr sz="1600" b="1"/>
            </a:lvl6pPr>
            <a:lvl7pPr marL="2742812" indent="0">
              <a:buNone/>
              <a:defRPr sz="1600" b="1"/>
            </a:lvl7pPr>
            <a:lvl8pPr marL="3199946" indent="0">
              <a:buNone/>
              <a:defRPr sz="1600" b="1"/>
            </a:lvl8pPr>
            <a:lvl9pPr marL="365708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1" y="731520"/>
            <a:ext cx="3346704" cy="639762"/>
          </a:xfrm>
        </p:spPr>
        <p:txBody>
          <a:bodyPr anchor="b">
            <a:noAutofit/>
          </a:bodyPr>
          <a:lstStyle>
            <a:lvl1pPr marL="0" indent="0" algn="ctr">
              <a:buNone/>
              <a:defRPr lang="en-US" sz="25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135" indent="0">
              <a:buNone/>
              <a:defRPr sz="1900" b="1"/>
            </a:lvl2pPr>
            <a:lvl3pPr marL="914271" indent="0">
              <a:buNone/>
              <a:defRPr sz="1800" b="1"/>
            </a:lvl3pPr>
            <a:lvl4pPr marL="1371406" indent="0">
              <a:buNone/>
              <a:defRPr sz="1600" b="1"/>
            </a:lvl4pPr>
            <a:lvl5pPr marL="1828540" indent="0">
              <a:buNone/>
              <a:defRPr sz="1600" b="1"/>
            </a:lvl5pPr>
            <a:lvl6pPr marL="2285677" indent="0">
              <a:buNone/>
              <a:defRPr sz="1600" b="1"/>
            </a:lvl6pPr>
            <a:lvl7pPr marL="2742812" indent="0">
              <a:buNone/>
              <a:defRPr sz="1600" b="1"/>
            </a:lvl7pPr>
            <a:lvl8pPr marL="3199946" indent="0">
              <a:buNone/>
              <a:defRPr sz="1600" b="1"/>
            </a:lvl8pPr>
            <a:lvl9pPr marL="3657084" indent="0">
              <a:buNone/>
              <a:defRPr sz="1600" b="1"/>
            </a:lvl9pPr>
          </a:lstStyle>
          <a:p>
            <a:pPr marL="0" lvl="0" indent="0" algn="ctr" defTabSz="914271"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3"/>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D08764-0153-4B26-A214-A5BE7343753D}" type="datetimeFigureOut">
              <a:rPr lang="en-US" smtClean="0"/>
              <a:t>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45AAA1-737A-485A-A71C-217A8D219A0A}"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D08764-0153-4B26-A214-A5BE7343753D}" type="datetimeFigureOut">
              <a:rPr lang="en-US" smtClean="0"/>
              <a:t>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45AAA1-737A-485A-A71C-217A8D219A0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D08764-0153-4B26-A214-A5BE7343753D}" type="datetimeFigureOut">
              <a:rPr lang="en-US" smtClean="0"/>
              <a:t>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45AAA1-737A-485A-A71C-217A8D219A0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567" indent="-228567"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9" y="731523"/>
            <a:ext cx="4017085" cy="4894731"/>
          </a:xfrm>
        </p:spPr>
        <p:txBody>
          <a:bodyPr anchor="ctr"/>
          <a:lstStyle>
            <a:lvl1pPr>
              <a:defRPr sz="2200"/>
            </a:lvl1pPr>
            <a:lvl2pPr>
              <a:defRPr sz="1900"/>
            </a:lvl2pPr>
            <a:lvl3pPr>
              <a:defRPr sz="1800"/>
            </a:lvl3pPr>
            <a:lvl4pPr>
              <a:defRPr sz="1600"/>
            </a:lvl4pPr>
            <a:lvl5pPr>
              <a:defRPr sz="14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8" y="3497807"/>
            <a:ext cx="3388660" cy="2139517"/>
          </a:xfrm>
        </p:spPr>
        <p:txBody>
          <a:bodyPr/>
          <a:lstStyle>
            <a:lvl1pPr marL="0" indent="0">
              <a:buNone/>
              <a:defRPr sz="1400"/>
            </a:lvl1pPr>
            <a:lvl2pPr marL="457135" indent="0">
              <a:buNone/>
              <a:defRPr sz="1200"/>
            </a:lvl2pPr>
            <a:lvl3pPr marL="914271" indent="0">
              <a:buNone/>
              <a:defRPr sz="1000"/>
            </a:lvl3pPr>
            <a:lvl4pPr marL="1371406" indent="0">
              <a:buNone/>
              <a:defRPr sz="900"/>
            </a:lvl4pPr>
            <a:lvl5pPr marL="1828540" indent="0">
              <a:buNone/>
              <a:defRPr sz="900"/>
            </a:lvl5pPr>
            <a:lvl6pPr marL="2285677" indent="0">
              <a:buNone/>
              <a:defRPr sz="900"/>
            </a:lvl6pPr>
            <a:lvl7pPr marL="2742812" indent="0">
              <a:buNone/>
              <a:defRPr sz="900"/>
            </a:lvl7pPr>
            <a:lvl8pPr marL="3199946" indent="0">
              <a:buNone/>
              <a:defRPr sz="900"/>
            </a:lvl8pPr>
            <a:lvl9pPr marL="365708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D08764-0153-4B26-A214-A5BE7343753D}" type="datetimeFigureOut">
              <a:rPr lang="en-US" smtClean="0"/>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5AAA1-737A-485A-A71C-217A8D219A0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dirty="0"/>
          </a:p>
        </p:txBody>
      </p:sp>
      <p:sp>
        <p:nvSpPr>
          <p:cNvPr id="10" name="Rectangle 9"/>
          <p:cNvSpPr/>
          <p:nvPr/>
        </p:nvSpPr>
        <p:spPr>
          <a:xfrm>
            <a:off x="0" y="2652315"/>
            <a:ext cx="9144000" cy="2286001"/>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a:p>
        </p:txBody>
      </p:sp>
      <p:sp>
        <p:nvSpPr>
          <p:cNvPr id="11" name="Oval 10"/>
          <p:cNvSpPr/>
          <p:nvPr/>
        </p:nvSpPr>
        <p:spPr>
          <a:xfrm>
            <a:off x="0" y="1600199"/>
            <a:ext cx="9144000" cy="5105401"/>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a:p>
        </p:txBody>
      </p:sp>
      <p:sp>
        <p:nvSpPr>
          <p:cNvPr id="3" name="Picture Placeholder 2"/>
          <p:cNvSpPr>
            <a:spLocks noGrp="1"/>
          </p:cNvSpPr>
          <p:nvPr>
            <p:ph type="pic" idx="1"/>
          </p:nvPr>
        </p:nvSpPr>
        <p:spPr>
          <a:xfrm>
            <a:off x="4475175" y="1143005"/>
            <a:ext cx="4114800" cy="3127805"/>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1900"/>
            </a:lvl1pPr>
            <a:lvl2pPr marL="457135" indent="0">
              <a:buNone/>
              <a:defRPr sz="2800"/>
            </a:lvl2pPr>
            <a:lvl3pPr marL="914271" indent="0">
              <a:buNone/>
              <a:defRPr sz="2500"/>
            </a:lvl3pPr>
            <a:lvl4pPr marL="1371406" indent="0">
              <a:buNone/>
              <a:defRPr sz="1900"/>
            </a:lvl4pPr>
            <a:lvl5pPr marL="1828540" indent="0">
              <a:buNone/>
              <a:defRPr sz="1900"/>
            </a:lvl5pPr>
            <a:lvl6pPr marL="2285677" indent="0">
              <a:buNone/>
              <a:defRPr sz="1900"/>
            </a:lvl6pPr>
            <a:lvl7pPr marL="2742812" indent="0">
              <a:buNone/>
              <a:defRPr sz="1900"/>
            </a:lvl7pPr>
            <a:lvl8pPr marL="3199946" indent="0">
              <a:buNone/>
              <a:defRPr sz="1900"/>
            </a:lvl8pPr>
            <a:lvl9pPr marL="3657084" indent="0">
              <a:buNone/>
              <a:defRPr sz="19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7"/>
            <a:ext cx="3694114" cy="2163020"/>
          </a:xfrm>
        </p:spPr>
        <p:txBody>
          <a:bodyPr anchor="b"/>
          <a:lstStyle>
            <a:lvl1pPr marL="182853" indent="-182853">
              <a:buFont typeface="Georgia" pitchFamily="18" charset="0"/>
              <a:buChar char="*"/>
              <a:defRPr sz="1600"/>
            </a:lvl1pPr>
            <a:lvl2pPr marL="457135" indent="0">
              <a:buNone/>
              <a:defRPr sz="1200"/>
            </a:lvl2pPr>
            <a:lvl3pPr marL="914271" indent="0">
              <a:buNone/>
              <a:defRPr sz="1000"/>
            </a:lvl3pPr>
            <a:lvl4pPr marL="1371406" indent="0">
              <a:buNone/>
              <a:defRPr sz="900"/>
            </a:lvl4pPr>
            <a:lvl5pPr marL="1828540" indent="0">
              <a:buNone/>
              <a:defRPr sz="900"/>
            </a:lvl5pPr>
            <a:lvl6pPr marL="2285677" indent="0">
              <a:buNone/>
              <a:defRPr sz="900"/>
            </a:lvl6pPr>
            <a:lvl7pPr marL="2742812" indent="0">
              <a:buNone/>
              <a:defRPr sz="900"/>
            </a:lvl7pPr>
            <a:lvl8pPr marL="3199946" indent="0">
              <a:buNone/>
              <a:defRPr sz="900"/>
            </a:lvl8pPr>
            <a:lvl9pPr marL="365708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D08764-0153-4B26-A214-A5BE7343753D}" type="datetimeFigureOut">
              <a:rPr lang="en-US" smtClean="0"/>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5AAA1-737A-485A-A71C-217A8D219A0A}" type="slidenum">
              <a:rPr lang="en-US" smtClean="0"/>
              <a:t>‹#›</a:t>
            </a:fld>
            <a:endParaRPr lang="en-US"/>
          </a:p>
        </p:txBody>
      </p:sp>
      <p:sp>
        <p:nvSpPr>
          <p:cNvPr id="2" name="Title 1"/>
          <p:cNvSpPr>
            <a:spLocks noGrp="1"/>
          </p:cNvSpPr>
          <p:nvPr>
            <p:ph type="title"/>
          </p:nvPr>
        </p:nvSpPr>
        <p:spPr>
          <a:xfrm>
            <a:off x="727268" y="4464425"/>
            <a:ext cx="6383538" cy="1142999"/>
          </a:xfrm>
        </p:spPr>
        <p:txBody>
          <a:bodyPr anchor="b">
            <a:noAutofit/>
          </a:bodyPr>
          <a:lstStyle>
            <a:lvl1pPr algn="l">
              <a:defRPr sz="47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1"/>
            <a:ext cx="9144000" cy="1752599"/>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a:p>
        </p:txBody>
      </p:sp>
      <p:sp>
        <p:nvSpPr>
          <p:cNvPr id="8" name="Rectangle 7"/>
          <p:cNvSpPr/>
          <p:nvPr/>
        </p:nvSpPr>
        <p:spPr>
          <a:xfrm>
            <a:off x="0" y="0"/>
            <a:ext cx="9144000" cy="5105401"/>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dirty="0"/>
          </a:p>
        </p:txBody>
      </p:sp>
      <p:sp>
        <p:nvSpPr>
          <p:cNvPr id="9" name="Rectangle 8"/>
          <p:cNvSpPr/>
          <p:nvPr/>
        </p:nvSpPr>
        <p:spPr>
          <a:xfrm>
            <a:off x="0" y="3768308"/>
            <a:ext cx="9144000" cy="2286001"/>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a:p>
        </p:txBody>
      </p:sp>
      <p:sp>
        <p:nvSpPr>
          <p:cNvPr id="10" name="Oval 9"/>
          <p:cNvSpPr/>
          <p:nvPr/>
        </p:nvSpPr>
        <p:spPr>
          <a:xfrm>
            <a:off x="0" y="1600199"/>
            <a:ext cx="9144000" cy="5105401"/>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a:p>
        </p:txBody>
      </p:sp>
      <p:sp>
        <p:nvSpPr>
          <p:cNvPr id="2" name="Title Placeholder 1"/>
          <p:cNvSpPr>
            <a:spLocks noGrp="1"/>
          </p:cNvSpPr>
          <p:nvPr>
            <p:ph type="title"/>
          </p:nvPr>
        </p:nvSpPr>
        <p:spPr>
          <a:xfrm>
            <a:off x="1793292" y="4372173"/>
            <a:ext cx="6512511" cy="1142999"/>
          </a:xfrm>
          <a:prstGeom prst="rect">
            <a:avLst/>
          </a:prstGeom>
          <a:effectLst/>
        </p:spPr>
        <p:txBody>
          <a:bodyPr vert="horz" lIns="91428" tIns="45713" rIns="91428" bIns="45713"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4"/>
            <a:ext cx="6400800" cy="3474719"/>
          </a:xfrm>
          <a:prstGeom prst="rect">
            <a:avLst/>
          </a:prstGeom>
        </p:spPr>
        <p:txBody>
          <a:bodyPr vert="horz" lIns="91428" tIns="45713" rIns="91428" bIns="4571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3" y="6172200"/>
            <a:ext cx="2514600" cy="365125"/>
          </a:xfrm>
          <a:prstGeom prst="rect">
            <a:avLst/>
          </a:prstGeom>
        </p:spPr>
        <p:txBody>
          <a:bodyPr vert="horz" lIns="91428" tIns="45713" rIns="91428" bIns="45713" rtlCol="0" anchor="ctr"/>
          <a:lstStyle>
            <a:lvl1pPr algn="r">
              <a:defRPr sz="1200" b="1">
                <a:solidFill>
                  <a:schemeClr val="tx1">
                    <a:lumMod val="50000"/>
                    <a:lumOff val="50000"/>
                  </a:schemeClr>
                </a:solidFill>
              </a:defRPr>
            </a:lvl1pPr>
          </a:lstStyle>
          <a:p>
            <a:fld id="{24D08764-0153-4B26-A214-A5BE7343753D}" type="datetimeFigureOut">
              <a:rPr lang="en-US" smtClean="0"/>
              <a:t>2/9/2016</a:t>
            </a:fld>
            <a:endParaRPr lang="en-US"/>
          </a:p>
        </p:txBody>
      </p:sp>
      <p:sp>
        <p:nvSpPr>
          <p:cNvPr id="5" name="Footer Placeholder 4"/>
          <p:cNvSpPr>
            <a:spLocks noGrp="1"/>
          </p:cNvSpPr>
          <p:nvPr>
            <p:ph type="ftr" sz="quarter" idx="3"/>
          </p:nvPr>
        </p:nvSpPr>
        <p:spPr>
          <a:xfrm>
            <a:off x="457203" y="6172200"/>
            <a:ext cx="3352801" cy="365125"/>
          </a:xfrm>
          <a:prstGeom prst="rect">
            <a:avLst/>
          </a:prstGeom>
        </p:spPr>
        <p:txBody>
          <a:bodyPr vert="horz" lIns="91428" tIns="45713" rIns="91428" bIns="45713" rtlCol="0" anchor="ctr"/>
          <a:lstStyle>
            <a:lvl1pPr algn="l">
              <a:defRPr sz="12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28" tIns="45713" rIns="91428" bIns="45713" rtlCol="0" anchor="ctr"/>
          <a:lstStyle>
            <a:lvl1pPr algn="ctr">
              <a:defRPr sz="1200" b="1">
                <a:solidFill>
                  <a:schemeClr val="tx1">
                    <a:lumMod val="50000"/>
                    <a:lumOff val="50000"/>
                  </a:schemeClr>
                </a:solidFill>
              </a:defRPr>
            </a:lvl1pPr>
          </a:lstStyle>
          <a:p>
            <a:fld id="{4F45AAA1-737A-485A-A71C-217A8D219A0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iming>
    <p:tnLst>
      <p:par>
        <p:cTn id="1" dur="indefinite" restart="never" nodeType="tmRoot"/>
      </p:par>
    </p:tnLst>
  </p:timing>
  <p:txStyles>
    <p:titleStyle>
      <a:lvl1pPr marL="319994" indent="-319994" algn="r" defTabSz="914271" rtl="0" eaLnBrk="1" latinLnBrk="0" hangingPunct="1">
        <a:spcBef>
          <a:spcPct val="0"/>
        </a:spcBef>
        <a:buClr>
          <a:schemeClr val="accent6">
            <a:lumMod val="75000"/>
          </a:schemeClr>
        </a:buClr>
        <a:buSzPct val="128000"/>
        <a:buFont typeface="Georgia" pitchFamily="18" charset="0"/>
        <a:buChar char="*"/>
        <a:defRPr sz="47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567" indent="-182853" algn="l" defTabSz="914271"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563" indent="-182853" algn="l" defTabSz="914271" rtl="0" eaLnBrk="1" latinLnBrk="0" hangingPunct="1">
        <a:spcBef>
          <a:spcPct val="20000"/>
        </a:spcBef>
        <a:spcAft>
          <a:spcPts val="300"/>
        </a:spcAft>
        <a:buClr>
          <a:schemeClr val="accent6">
            <a:lumMod val="75000"/>
          </a:schemeClr>
        </a:buClr>
        <a:buSzPct val="130000"/>
        <a:buFont typeface="Georgia" pitchFamily="18" charset="0"/>
        <a:buChar char="*"/>
        <a:defRPr sz="1900" kern="1200">
          <a:solidFill>
            <a:schemeClr val="tx1">
              <a:lumMod val="75000"/>
              <a:lumOff val="25000"/>
            </a:schemeClr>
          </a:solidFill>
          <a:latin typeface="+mn-lt"/>
          <a:ea typeface="+mn-ea"/>
          <a:cs typeface="+mn-cs"/>
        </a:defRPr>
      </a:lvl2pPr>
      <a:lvl3pPr marL="822843" indent="-182853" algn="l" defTabSz="914271"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124" indent="-182853" algn="l" defTabSz="914271"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690" indent="-182853" algn="l" defTabSz="914271"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3972" indent="-182853" algn="l" defTabSz="914271"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681" indent="-182853" algn="l" defTabSz="914271"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5677" indent="-182853" algn="l" defTabSz="914271"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385" indent="-182853" algn="l" defTabSz="914271"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271" rtl="0" eaLnBrk="1" latinLnBrk="0" hangingPunct="1">
        <a:defRPr sz="1800" kern="1200">
          <a:solidFill>
            <a:schemeClr val="tx1"/>
          </a:solidFill>
          <a:latin typeface="+mn-lt"/>
          <a:ea typeface="+mn-ea"/>
          <a:cs typeface="+mn-cs"/>
        </a:defRPr>
      </a:lvl1pPr>
      <a:lvl2pPr marL="457135" algn="l" defTabSz="914271" rtl="0" eaLnBrk="1" latinLnBrk="0" hangingPunct="1">
        <a:defRPr sz="1800" kern="1200">
          <a:solidFill>
            <a:schemeClr val="tx1"/>
          </a:solidFill>
          <a:latin typeface="+mn-lt"/>
          <a:ea typeface="+mn-ea"/>
          <a:cs typeface="+mn-cs"/>
        </a:defRPr>
      </a:lvl2pPr>
      <a:lvl3pPr marL="914271" algn="l" defTabSz="914271" rtl="0" eaLnBrk="1" latinLnBrk="0" hangingPunct="1">
        <a:defRPr sz="1800" kern="1200">
          <a:solidFill>
            <a:schemeClr val="tx1"/>
          </a:solidFill>
          <a:latin typeface="+mn-lt"/>
          <a:ea typeface="+mn-ea"/>
          <a:cs typeface="+mn-cs"/>
        </a:defRPr>
      </a:lvl3pPr>
      <a:lvl4pPr marL="1371406" algn="l" defTabSz="914271" rtl="0" eaLnBrk="1" latinLnBrk="0" hangingPunct="1">
        <a:defRPr sz="1800" kern="1200">
          <a:solidFill>
            <a:schemeClr val="tx1"/>
          </a:solidFill>
          <a:latin typeface="+mn-lt"/>
          <a:ea typeface="+mn-ea"/>
          <a:cs typeface="+mn-cs"/>
        </a:defRPr>
      </a:lvl4pPr>
      <a:lvl5pPr marL="1828540" algn="l" defTabSz="914271" rtl="0" eaLnBrk="1" latinLnBrk="0" hangingPunct="1">
        <a:defRPr sz="1800" kern="1200">
          <a:solidFill>
            <a:schemeClr val="tx1"/>
          </a:solidFill>
          <a:latin typeface="+mn-lt"/>
          <a:ea typeface="+mn-ea"/>
          <a:cs typeface="+mn-cs"/>
        </a:defRPr>
      </a:lvl5pPr>
      <a:lvl6pPr marL="2285677" algn="l" defTabSz="914271" rtl="0" eaLnBrk="1" latinLnBrk="0" hangingPunct="1">
        <a:defRPr sz="1800" kern="1200">
          <a:solidFill>
            <a:schemeClr val="tx1"/>
          </a:solidFill>
          <a:latin typeface="+mn-lt"/>
          <a:ea typeface="+mn-ea"/>
          <a:cs typeface="+mn-cs"/>
        </a:defRPr>
      </a:lvl6pPr>
      <a:lvl7pPr marL="2742812" algn="l" defTabSz="914271" rtl="0" eaLnBrk="1" latinLnBrk="0" hangingPunct="1">
        <a:defRPr sz="1800" kern="1200">
          <a:solidFill>
            <a:schemeClr val="tx1"/>
          </a:solidFill>
          <a:latin typeface="+mn-lt"/>
          <a:ea typeface="+mn-ea"/>
          <a:cs typeface="+mn-cs"/>
        </a:defRPr>
      </a:lvl7pPr>
      <a:lvl8pPr marL="3199946" algn="l" defTabSz="914271" rtl="0" eaLnBrk="1" latinLnBrk="0" hangingPunct="1">
        <a:defRPr sz="1800" kern="1200">
          <a:solidFill>
            <a:schemeClr val="tx1"/>
          </a:solidFill>
          <a:latin typeface="+mn-lt"/>
          <a:ea typeface="+mn-ea"/>
          <a:cs typeface="+mn-cs"/>
        </a:defRPr>
      </a:lvl8pPr>
      <a:lvl9pPr marL="3657084" algn="l" defTabSz="91427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53820"/>
            <a:ext cx="9129757" cy="6683471"/>
          </a:xfrm>
          <a:prstGeom prst="rect">
            <a:avLst/>
          </a:prstGeom>
          <a:blipFill>
            <a:blip r:embed="rId7" cstate="print"/>
            <a:stretch>
              <a:fillRect/>
            </a:stretch>
          </a:blipFill>
        </p:spPr>
        <p:txBody>
          <a:bodyPr wrap="square" lIns="0" tIns="0" rIns="0" bIns="0" rtlCol="0"/>
          <a:lstStyle/>
          <a:p>
            <a:pPr defTabSz="1182868"/>
            <a:endParaRPr sz="2300">
              <a:solidFill>
                <a:prstClr val="black"/>
              </a:solidFill>
            </a:endParaRPr>
          </a:p>
        </p:txBody>
      </p:sp>
      <p:sp>
        <p:nvSpPr>
          <p:cNvPr id="17" name="bk object 17"/>
          <p:cNvSpPr/>
          <p:nvPr/>
        </p:nvSpPr>
        <p:spPr>
          <a:xfrm>
            <a:off x="42673" y="2259691"/>
            <a:ext cx="344680" cy="182811"/>
          </a:xfrm>
          <a:custGeom>
            <a:avLst/>
            <a:gdLst/>
            <a:ahLst/>
            <a:cxnLst/>
            <a:rect l="l" t="t" r="r" b="b"/>
            <a:pathLst>
              <a:path w="307340" h="112394">
                <a:moveTo>
                  <a:pt x="43011" y="112217"/>
                </a:moveTo>
                <a:lnTo>
                  <a:pt x="5432" y="92417"/>
                </a:lnTo>
                <a:lnTo>
                  <a:pt x="0" y="61391"/>
                </a:lnTo>
                <a:lnTo>
                  <a:pt x="0" y="0"/>
                </a:lnTo>
                <a:lnTo>
                  <a:pt x="15031" y="0"/>
                </a:lnTo>
                <a:lnTo>
                  <a:pt x="15031" y="75501"/>
                </a:lnTo>
                <a:lnTo>
                  <a:pt x="16519" y="82092"/>
                </a:lnTo>
                <a:lnTo>
                  <a:pt x="19496" y="87350"/>
                </a:lnTo>
                <a:lnTo>
                  <a:pt x="23911" y="95288"/>
                </a:lnTo>
                <a:lnTo>
                  <a:pt x="31353" y="99263"/>
                </a:lnTo>
                <a:lnTo>
                  <a:pt x="75849" y="99263"/>
                </a:lnTo>
                <a:lnTo>
                  <a:pt x="74572" y="101078"/>
                </a:lnTo>
                <a:lnTo>
                  <a:pt x="66265" y="107265"/>
                </a:lnTo>
                <a:lnTo>
                  <a:pt x="55745" y="110979"/>
                </a:lnTo>
                <a:lnTo>
                  <a:pt x="43011" y="112217"/>
                </a:lnTo>
                <a:close/>
              </a:path>
              <a:path w="307340" h="112394">
                <a:moveTo>
                  <a:pt x="75849" y="99263"/>
                </a:moveTo>
                <a:lnTo>
                  <a:pt x="41820" y="99263"/>
                </a:lnTo>
                <a:lnTo>
                  <a:pt x="50480" y="98458"/>
                </a:lnTo>
                <a:lnTo>
                  <a:pt x="57633" y="96043"/>
                </a:lnTo>
                <a:lnTo>
                  <a:pt x="71065" y="0"/>
                </a:lnTo>
                <a:lnTo>
                  <a:pt x="86097" y="0"/>
                </a:lnTo>
                <a:lnTo>
                  <a:pt x="86097" y="61391"/>
                </a:lnTo>
                <a:lnTo>
                  <a:pt x="85757" y="70890"/>
                </a:lnTo>
                <a:lnTo>
                  <a:pt x="84739" y="79228"/>
                </a:lnTo>
                <a:lnTo>
                  <a:pt x="83041" y="86405"/>
                </a:lnTo>
                <a:lnTo>
                  <a:pt x="80664" y="92417"/>
                </a:lnTo>
                <a:lnTo>
                  <a:pt x="75849" y="99263"/>
                </a:lnTo>
                <a:close/>
              </a:path>
              <a:path w="307340" h="112394">
                <a:moveTo>
                  <a:pt x="163628" y="101053"/>
                </a:moveTo>
                <a:lnTo>
                  <a:pt x="140940" y="101053"/>
                </a:lnTo>
                <a:lnTo>
                  <a:pt x="145305" y="99974"/>
                </a:lnTo>
                <a:lnTo>
                  <a:pt x="152845" y="95656"/>
                </a:lnTo>
                <a:lnTo>
                  <a:pt x="154731" y="92316"/>
                </a:lnTo>
                <a:lnTo>
                  <a:pt x="154687" y="84302"/>
                </a:lnTo>
                <a:lnTo>
                  <a:pt x="153218" y="81775"/>
                </a:lnTo>
                <a:lnTo>
                  <a:pt x="150192" y="79984"/>
                </a:lnTo>
                <a:lnTo>
                  <a:pt x="148257" y="78892"/>
                </a:lnTo>
                <a:lnTo>
                  <a:pt x="144437" y="77635"/>
                </a:lnTo>
                <a:lnTo>
                  <a:pt x="121295" y="71831"/>
                </a:lnTo>
                <a:lnTo>
                  <a:pt x="116283" y="69938"/>
                </a:lnTo>
                <a:lnTo>
                  <a:pt x="113059" y="67856"/>
                </a:lnTo>
                <a:lnTo>
                  <a:pt x="107304" y="64236"/>
                </a:lnTo>
                <a:lnTo>
                  <a:pt x="104427" y="59232"/>
                </a:lnTo>
                <a:lnTo>
                  <a:pt x="104427" y="45288"/>
                </a:lnTo>
                <a:lnTo>
                  <a:pt x="107143" y="39192"/>
                </a:lnTo>
                <a:lnTo>
                  <a:pt x="118008" y="29857"/>
                </a:lnTo>
                <a:lnTo>
                  <a:pt x="125313" y="27533"/>
                </a:lnTo>
                <a:lnTo>
                  <a:pt x="134490" y="27533"/>
                </a:lnTo>
                <a:lnTo>
                  <a:pt x="161124" y="38988"/>
                </a:lnTo>
                <a:lnTo>
                  <a:pt x="128389" y="38988"/>
                </a:lnTo>
                <a:lnTo>
                  <a:pt x="124556" y="39954"/>
                </a:lnTo>
                <a:lnTo>
                  <a:pt x="119348" y="43827"/>
                </a:lnTo>
                <a:lnTo>
                  <a:pt x="118045" y="46380"/>
                </a:lnTo>
                <a:lnTo>
                  <a:pt x="118045" y="53022"/>
                </a:lnTo>
                <a:lnTo>
                  <a:pt x="119757" y="55803"/>
                </a:lnTo>
                <a:lnTo>
                  <a:pt x="123179" y="57886"/>
                </a:lnTo>
                <a:lnTo>
                  <a:pt x="125164" y="59131"/>
                </a:lnTo>
                <a:lnTo>
                  <a:pt x="128091" y="60223"/>
                </a:lnTo>
                <a:lnTo>
                  <a:pt x="150440" y="65646"/>
                </a:lnTo>
                <a:lnTo>
                  <a:pt x="156889" y="67906"/>
                </a:lnTo>
                <a:lnTo>
                  <a:pt x="165373" y="73520"/>
                </a:lnTo>
                <a:lnTo>
                  <a:pt x="167977" y="78892"/>
                </a:lnTo>
                <a:lnTo>
                  <a:pt x="167977" y="93332"/>
                </a:lnTo>
                <a:lnTo>
                  <a:pt x="165285" y="99466"/>
                </a:lnTo>
                <a:lnTo>
                  <a:pt x="163628" y="101053"/>
                </a:lnTo>
                <a:close/>
              </a:path>
              <a:path w="307340" h="112394">
                <a:moveTo>
                  <a:pt x="165298" y="52527"/>
                </a:moveTo>
                <a:lnTo>
                  <a:pt x="152647" y="52527"/>
                </a:lnTo>
                <a:lnTo>
                  <a:pt x="152400" y="49504"/>
                </a:lnTo>
                <a:lnTo>
                  <a:pt x="151333" y="46748"/>
                </a:lnTo>
                <a:lnTo>
                  <a:pt x="149448" y="44272"/>
                </a:lnTo>
                <a:lnTo>
                  <a:pt x="146372" y="40754"/>
                </a:lnTo>
                <a:lnTo>
                  <a:pt x="141039" y="38988"/>
                </a:lnTo>
                <a:lnTo>
                  <a:pt x="161124" y="38988"/>
                </a:lnTo>
                <a:lnTo>
                  <a:pt x="163785" y="42557"/>
                </a:lnTo>
                <a:lnTo>
                  <a:pt x="165397" y="47371"/>
                </a:lnTo>
                <a:lnTo>
                  <a:pt x="165298" y="52527"/>
                </a:lnTo>
                <a:close/>
              </a:path>
              <a:path w="307340" h="112394">
                <a:moveTo>
                  <a:pt x="135309" y="112356"/>
                </a:moveTo>
                <a:lnTo>
                  <a:pt x="102572" y="92316"/>
                </a:lnTo>
                <a:lnTo>
                  <a:pt x="102195" y="84302"/>
                </a:lnTo>
                <a:lnTo>
                  <a:pt x="115068" y="84302"/>
                </a:lnTo>
                <a:lnTo>
                  <a:pt x="115465" y="88772"/>
                </a:lnTo>
                <a:lnTo>
                  <a:pt x="116582" y="92189"/>
                </a:lnTo>
                <a:lnTo>
                  <a:pt x="118417" y="94576"/>
                </a:lnTo>
                <a:lnTo>
                  <a:pt x="121790" y="98894"/>
                </a:lnTo>
                <a:lnTo>
                  <a:pt x="127645" y="101053"/>
                </a:lnTo>
                <a:lnTo>
                  <a:pt x="163628" y="101053"/>
                </a:lnTo>
                <a:lnTo>
                  <a:pt x="159903" y="104622"/>
                </a:lnTo>
                <a:lnTo>
                  <a:pt x="155338" y="108006"/>
                </a:lnTo>
                <a:lnTo>
                  <a:pt x="149718" y="110423"/>
                </a:lnTo>
                <a:lnTo>
                  <a:pt x="143041" y="111873"/>
                </a:lnTo>
                <a:lnTo>
                  <a:pt x="135309" y="112356"/>
                </a:lnTo>
                <a:close/>
              </a:path>
              <a:path w="307340" h="112394">
                <a:moveTo>
                  <a:pt x="218479" y="112140"/>
                </a:moveTo>
                <a:lnTo>
                  <a:pt x="214411" y="112140"/>
                </a:lnTo>
                <a:lnTo>
                  <a:pt x="207254" y="111462"/>
                </a:lnTo>
                <a:lnTo>
                  <a:pt x="179488" y="80190"/>
                </a:lnTo>
                <a:lnTo>
                  <a:pt x="178841" y="70980"/>
                </a:lnTo>
                <a:lnTo>
                  <a:pt x="179492" y="61836"/>
                </a:lnTo>
                <a:lnTo>
                  <a:pt x="208486" y="28573"/>
                </a:lnTo>
                <a:lnTo>
                  <a:pt x="216495" y="27825"/>
                </a:lnTo>
                <a:lnTo>
                  <a:pt x="222151" y="27825"/>
                </a:lnTo>
                <a:lnTo>
                  <a:pt x="227632" y="29146"/>
                </a:lnTo>
                <a:lnTo>
                  <a:pt x="238249" y="34455"/>
                </a:lnTo>
                <a:lnTo>
                  <a:pt x="242291" y="37896"/>
                </a:lnTo>
                <a:lnTo>
                  <a:pt x="243354" y="39509"/>
                </a:lnTo>
                <a:lnTo>
                  <a:pt x="209524" y="39509"/>
                </a:lnTo>
                <a:lnTo>
                  <a:pt x="204365" y="41732"/>
                </a:lnTo>
                <a:lnTo>
                  <a:pt x="196030" y="50609"/>
                </a:lnTo>
                <a:lnTo>
                  <a:pt x="193853" y="56172"/>
                </a:lnTo>
                <a:lnTo>
                  <a:pt x="193786" y="57289"/>
                </a:lnTo>
                <a:lnTo>
                  <a:pt x="193576" y="63093"/>
                </a:lnTo>
                <a:lnTo>
                  <a:pt x="251442" y="63093"/>
                </a:lnTo>
                <a:lnTo>
                  <a:pt x="251618" y="65697"/>
                </a:lnTo>
                <a:lnTo>
                  <a:pt x="251618" y="73736"/>
                </a:lnTo>
                <a:lnTo>
                  <a:pt x="193203" y="73736"/>
                </a:lnTo>
                <a:lnTo>
                  <a:pt x="193451" y="81826"/>
                </a:lnTo>
                <a:lnTo>
                  <a:pt x="195361" y="88315"/>
                </a:lnTo>
                <a:lnTo>
                  <a:pt x="202505" y="98082"/>
                </a:lnTo>
                <a:lnTo>
                  <a:pt x="208037" y="100533"/>
                </a:lnTo>
                <a:lnTo>
                  <a:pt x="242954" y="100533"/>
                </a:lnTo>
                <a:lnTo>
                  <a:pt x="240456" y="102908"/>
                </a:lnTo>
                <a:lnTo>
                  <a:pt x="236389" y="106883"/>
                </a:lnTo>
                <a:lnTo>
                  <a:pt x="231353" y="109562"/>
                </a:lnTo>
                <a:lnTo>
                  <a:pt x="225350" y="110947"/>
                </a:lnTo>
                <a:lnTo>
                  <a:pt x="222125" y="111734"/>
                </a:lnTo>
                <a:lnTo>
                  <a:pt x="218479" y="112140"/>
                </a:lnTo>
                <a:close/>
              </a:path>
              <a:path w="307340" h="112394">
                <a:moveTo>
                  <a:pt x="251442" y="63093"/>
                </a:moveTo>
                <a:lnTo>
                  <a:pt x="237852" y="63093"/>
                </a:lnTo>
                <a:lnTo>
                  <a:pt x="237305" y="57289"/>
                </a:lnTo>
                <a:lnTo>
                  <a:pt x="236041" y="52654"/>
                </a:lnTo>
                <a:lnTo>
                  <a:pt x="230385" y="42735"/>
                </a:lnTo>
                <a:lnTo>
                  <a:pt x="224259" y="39509"/>
                </a:lnTo>
                <a:lnTo>
                  <a:pt x="243354" y="39509"/>
                </a:lnTo>
                <a:lnTo>
                  <a:pt x="247749" y="46126"/>
                </a:lnTo>
                <a:lnTo>
                  <a:pt x="249534" y="50825"/>
                </a:lnTo>
                <a:lnTo>
                  <a:pt x="250444" y="56248"/>
                </a:lnTo>
                <a:lnTo>
                  <a:pt x="251221" y="59842"/>
                </a:lnTo>
                <a:lnTo>
                  <a:pt x="251442" y="63093"/>
                </a:lnTo>
                <a:close/>
              </a:path>
              <a:path w="307340" h="112394">
                <a:moveTo>
                  <a:pt x="242954" y="100533"/>
                </a:moveTo>
                <a:lnTo>
                  <a:pt x="222523" y="100533"/>
                </a:lnTo>
                <a:lnTo>
                  <a:pt x="228103" y="98221"/>
                </a:lnTo>
                <a:lnTo>
                  <a:pt x="232271" y="93611"/>
                </a:lnTo>
                <a:lnTo>
                  <a:pt x="234652" y="90931"/>
                </a:lnTo>
                <a:lnTo>
                  <a:pt x="236339" y="87833"/>
                </a:lnTo>
                <a:lnTo>
                  <a:pt x="237331" y="84302"/>
                </a:lnTo>
                <a:lnTo>
                  <a:pt x="250502" y="84302"/>
                </a:lnTo>
                <a:lnTo>
                  <a:pt x="250155" y="87236"/>
                </a:lnTo>
                <a:lnTo>
                  <a:pt x="249001" y="90500"/>
                </a:lnTo>
                <a:lnTo>
                  <a:pt x="245082" y="97688"/>
                </a:lnTo>
                <a:lnTo>
                  <a:pt x="242954" y="100533"/>
                </a:lnTo>
                <a:close/>
              </a:path>
              <a:path w="307340" h="112394">
                <a:moveTo>
                  <a:pt x="292648" y="43383"/>
                </a:moveTo>
                <a:lnTo>
                  <a:pt x="281136" y="43383"/>
                </a:lnTo>
                <a:lnTo>
                  <a:pt x="282177" y="40703"/>
                </a:lnTo>
                <a:lnTo>
                  <a:pt x="284732" y="37439"/>
                </a:lnTo>
                <a:lnTo>
                  <a:pt x="292868" y="29743"/>
                </a:lnTo>
                <a:lnTo>
                  <a:pt x="297557" y="27825"/>
                </a:lnTo>
                <a:lnTo>
                  <a:pt x="305742" y="28054"/>
                </a:lnTo>
                <a:lnTo>
                  <a:pt x="307181" y="28193"/>
                </a:lnTo>
                <a:lnTo>
                  <a:pt x="307181" y="41960"/>
                </a:lnTo>
                <a:lnTo>
                  <a:pt x="296043" y="41960"/>
                </a:lnTo>
                <a:lnTo>
                  <a:pt x="292648" y="43383"/>
                </a:lnTo>
                <a:close/>
              </a:path>
              <a:path w="307340" h="112394">
                <a:moveTo>
                  <a:pt x="281805" y="109308"/>
                </a:moveTo>
                <a:lnTo>
                  <a:pt x="268412" y="109308"/>
                </a:lnTo>
                <a:lnTo>
                  <a:pt x="268412" y="29616"/>
                </a:lnTo>
                <a:lnTo>
                  <a:pt x="281136" y="29616"/>
                </a:lnTo>
                <a:lnTo>
                  <a:pt x="281136" y="43383"/>
                </a:lnTo>
                <a:lnTo>
                  <a:pt x="292648" y="43383"/>
                </a:lnTo>
                <a:lnTo>
                  <a:pt x="290859" y="44132"/>
                </a:lnTo>
                <a:lnTo>
                  <a:pt x="283616" y="52819"/>
                </a:lnTo>
                <a:lnTo>
                  <a:pt x="281805" y="57810"/>
                </a:lnTo>
                <a:lnTo>
                  <a:pt x="281805" y="109308"/>
                </a:lnTo>
                <a:close/>
              </a:path>
              <a:path w="307340" h="112394">
                <a:moveTo>
                  <a:pt x="307181" y="42341"/>
                </a:moveTo>
                <a:lnTo>
                  <a:pt x="306387" y="42189"/>
                </a:lnTo>
                <a:lnTo>
                  <a:pt x="304985" y="42037"/>
                </a:lnTo>
                <a:lnTo>
                  <a:pt x="296043" y="41960"/>
                </a:lnTo>
                <a:lnTo>
                  <a:pt x="307181" y="41960"/>
                </a:lnTo>
                <a:lnTo>
                  <a:pt x="307181" y="42341"/>
                </a:lnTo>
                <a:close/>
              </a:path>
            </a:pathLst>
          </a:custGeom>
          <a:solidFill>
            <a:srgbClr val="000000"/>
          </a:solidFill>
        </p:spPr>
        <p:txBody>
          <a:bodyPr wrap="square" lIns="0" tIns="0" rIns="0" bIns="0" rtlCol="0"/>
          <a:lstStyle/>
          <a:p>
            <a:pPr defTabSz="1182868"/>
            <a:endParaRPr sz="2300">
              <a:solidFill>
                <a:prstClr val="black"/>
              </a:solidFill>
            </a:endParaRPr>
          </a:p>
        </p:txBody>
      </p:sp>
      <p:sp>
        <p:nvSpPr>
          <p:cNvPr id="2" name="Holder 2"/>
          <p:cNvSpPr>
            <a:spLocks noGrp="1"/>
          </p:cNvSpPr>
          <p:nvPr>
            <p:ph type="title"/>
          </p:nvPr>
        </p:nvSpPr>
        <p:spPr>
          <a:xfrm>
            <a:off x="457200" y="274320"/>
            <a:ext cx="82296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457200" y="1577340"/>
            <a:ext cx="82296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0"/>
            <a:ext cx="2926080" cy="353943"/>
          </a:xfrm>
          <a:prstGeom prst="rect">
            <a:avLst/>
          </a:prstGeom>
        </p:spPr>
        <p:txBody>
          <a:bodyPr wrap="square" lIns="0" tIns="0" rIns="0" bIns="0">
            <a:spAutoFit/>
          </a:bodyPr>
          <a:lstStyle>
            <a:lvl1pPr algn="ctr">
              <a:defRPr>
                <a:solidFill>
                  <a:schemeClr val="tx1">
                    <a:tint val="75000"/>
                  </a:schemeClr>
                </a:solidFill>
              </a:defRPr>
            </a:lvl1pPr>
          </a:lstStyle>
          <a:p>
            <a:pPr defTabSz="1182868"/>
            <a:endParaRPr sz="2300">
              <a:solidFill>
                <a:prstClr val="black">
                  <a:tint val="75000"/>
                </a:prstClr>
              </a:solidFill>
            </a:endParaRPr>
          </a:p>
        </p:txBody>
      </p:sp>
      <p:sp>
        <p:nvSpPr>
          <p:cNvPr id="5" name="Holder 5"/>
          <p:cNvSpPr>
            <a:spLocks noGrp="1"/>
          </p:cNvSpPr>
          <p:nvPr>
            <p:ph type="dt" sz="half" idx="6"/>
          </p:nvPr>
        </p:nvSpPr>
        <p:spPr>
          <a:xfrm>
            <a:off x="457200" y="6377940"/>
            <a:ext cx="2103120" cy="353943"/>
          </a:xfrm>
          <a:prstGeom prst="rect">
            <a:avLst/>
          </a:prstGeom>
        </p:spPr>
        <p:txBody>
          <a:bodyPr wrap="square" lIns="0" tIns="0" rIns="0" bIns="0">
            <a:spAutoFit/>
          </a:bodyPr>
          <a:lstStyle>
            <a:lvl1pPr algn="l">
              <a:defRPr>
                <a:solidFill>
                  <a:schemeClr val="tx1">
                    <a:tint val="75000"/>
                  </a:schemeClr>
                </a:solidFill>
              </a:defRPr>
            </a:lvl1pPr>
          </a:lstStyle>
          <a:p>
            <a:pPr defTabSz="1182868"/>
            <a:fld id="{1D8BD707-D9CF-40AE-B4C6-C98DA3205C09}" type="datetimeFigureOut">
              <a:rPr lang="en-US" sz="2300">
                <a:solidFill>
                  <a:prstClr val="black">
                    <a:tint val="75000"/>
                  </a:prstClr>
                </a:solidFill>
              </a:rPr>
              <a:pPr defTabSz="1182868"/>
              <a:t>2/9/2016</a:t>
            </a:fld>
            <a:endParaRPr lang="en-US" sz="2300">
              <a:solidFill>
                <a:prstClr val="black">
                  <a:tint val="75000"/>
                </a:prstClr>
              </a:solidFill>
            </a:endParaRPr>
          </a:p>
        </p:txBody>
      </p:sp>
      <p:sp>
        <p:nvSpPr>
          <p:cNvPr id="6" name="Holder 6"/>
          <p:cNvSpPr>
            <a:spLocks noGrp="1"/>
          </p:cNvSpPr>
          <p:nvPr>
            <p:ph type="sldNum" sz="quarter" idx="7"/>
          </p:nvPr>
        </p:nvSpPr>
        <p:spPr>
          <a:xfrm>
            <a:off x="6583680" y="6377940"/>
            <a:ext cx="2103120" cy="353943"/>
          </a:xfrm>
          <a:prstGeom prst="rect">
            <a:avLst/>
          </a:prstGeom>
        </p:spPr>
        <p:txBody>
          <a:bodyPr wrap="square" lIns="0" tIns="0" rIns="0" bIns="0">
            <a:spAutoFit/>
          </a:bodyPr>
          <a:lstStyle>
            <a:lvl1pPr algn="r">
              <a:defRPr>
                <a:solidFill>
                  <a:schemeClr val="tx1">
                    <a:tint val="75000"/>
                  </a:schemeClr>
                </a:solidFill>
              </a:defRPr>
            </a:lvl1pPr>
          </a:lstStyle>
          <a:p>
            <a:pPr defTabSz="1182868"/>
            <a:fld id="{B6F15528-21DE-4FAA-801E-634DDDAF4B2B}" type="slidenum">
              <a:rPr sz="2300">
                <a:solidFill>
                  <a:prstClr val="black">
                    <a:tint val="75000"/>
                  </a:prstClr>
                </a:solidFill>
              </a:rPr>
              <a:pPr defTabSz="1182868"/>
              <a:t>‹#›</a:t>
            </a:fld>
            <a:endParaRPr sz="2300">
              <a:solidFill>
                <a:prstClr val="black">
                  <a:tint val="75000"/>
                </a:prstClr>
              </a:solidFill>
            </a:endParaRPr>
          </a:p>
        </p:txBody>
      </p:sp>
    </p:spTree>
    <p:extLst>
      <p:ext uri="{BB962C8B-B14F-4D97-AF65-F5344CB8AC3E}">
        <p14:creationId xmlns:p14="http://schemas.microsoft.com/office/powerpoint/2010/main" val="3634627002"/>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Lst>
  <p:txStyles>
    <p:titleStyle>
      <a:lvl1pPr>
        <a:defRPr>
          <a:latin typeface="+mj-lt"/>
          <a:ea typeface="+mj-ea"/>
          <a:cs typeface="+mj-cs"/>
        </a:defRPr>
      </a:lvl1pPr>
    </p:titleStyle>
    <p:bodyStyle>
      <a:lvl1pPr marL="0">
        <a:defRPr>
          <a:latin typeface="+mn-lt"/>
          <a:ea typeface="+mn-ea"/>
          <a:cs typeface="+mn-cs"/>
        </a:defRPr>
      </a:lvl1pPr>
      <a:lvl2pPr marL="591434">
        <a:defRPr>
          <a:latin typeface="+mn-lt"/>
          <a:ea typeface="+mn-ea"/>
          <a:cs typeface="+mn-cs"/>
        </a:defRPr>
      </a:lvl2pPr>
      <a:lvl3pPr marL="1182868">
        <a:defRPr>
          <a:latin typeface="+mn-lt"/>
          <a:ea typeface="+mn-ea"/>
          <a:cs typeface="+mn-cs"/>
        </a:defRPr>
      </a:lvl3pPr>
      <a:lvl4pPr marL="1774302">
        <a:defRPr>
          <a:latin typeface="+mn-lt"/>
          <a:ea typeface="+mn-ea"/>
          <a:cs typeface="+mn-cs"/>
        </a:defRPr>
      </a:lvl4pPr>
      <a:lvl5pPr marL="2365736">
        <a:defRPr>
          <a:latin typeface="+mn-lt"/>
          <a:ea typeface="+mn-ea"/>
          <a:cs typeface="+mn-cs"/>
        </a:defRPr>
      </a:lvl5pPr>
      <a:lvl6pPr marL="2957170">
        <a:defRPr>
          <a:latin typeface="+mn-lt"/>
          <a:ea typeface="+mn-ea"/>
          <a:cs typeface="+mn-cs"/>
        </a:defRPr>
      </a:lvl6pPr>
      <a:lvl7pPr marL="3548604">
        <a:defRPr>
          <a:latin typeface="+mn-lt"/>
          <a:ea typeface="+mn-ea"/>
          <a:cs typeface="+mn-cs"/>
        </a:defRPr>
      </a:lvl7pPr>
      <a:lvl8pPr marL="4140037">
        <a:defRPr>
          <a:latin typeface="+mn-lt"/>
          <a:ea typeface="+mn-ea"/>
          <a:cs typeface="+mn-cs"/>
        </a:defRPr>
      </a:lvl8pPr>
      <a:lvl9pPr marL="4731471">
        <a:defRPr>
          <a:latin typeface="+mn-lt"/>
          <a:ea typeface="+mn-ea"/>
          <a:cs typeface="+mn-cs"/>
        </a:defRPr>
      </a:lvl9pPr>
    </p:bodyStyle>
    <p:otherStyle>
      <a:lvl1pPr marL="0">
        <a:defRPr>
          <a:latin typeface="+mn-lt"/>
          <a:ea typeface="+mn-ea"/>
          <a:cs typeface="+mn-cs"/>
        </a:defRPr>
      </a:lvl1pPr>
      <a:lvl2pPr marL="591434">
        <a:defRPr>
          <a:latin typeface="+mn-lt"/>
          <a:ea typeface="+mn-ea"/>
          <a:cs typeface="+mn-cs"/>
        </a:defRPr>
      </a:lvl2pPr>
      <a:lvl3pPr marL="1182868">
        <a:defRPr>
          <a:latin typeface="+mn-lt"/>
          <a:ea typeface="+mn-ea"/>
          <a:cs typeface="+mn-cs"/>
        </a:defRPr>
      </a:lvl3pPr>
      <a:lvl4pPr marL="1774302">
        <a:defRPr>
          <a:latin typeface="+mn-lt"/>
          <a:ea typeface="+mn-ea"/>
          <a:cs typeface="+mn-cs"/>
        </a:defRPr>
      </a:lvl4pPr>
      <a:lvl5pPr marL="2365736">
        <a:defRPr>
          <a:latin typeface="+mn-lt"/>
          <a:ea typeface="+mn-ea"/>
          <a:cs typeface="+mn-cs"/>
        </a:defRPr>
      </a:lvl5pPr>
      <a:lvl6pPr marL="2957170">
        <a:defRPr>
          <a:latin typeface="+mn-lt"/>
          <a:ea typeface="+mn-ea"/>
          <a:cs typeface="+mn-cs"/>
        </a:defRPr>
      </a:lvl6pPr>
      <a:lvl7pPr marL="3548604">
        <a:defRPr>
          <a:latin typeface="+mn-lt"/>
          <a:ea typeface="+mn-ea"/>
          <a:cs typeface="+mn-cs"/>
        </a:defRPr>
      </a:lvl7pPr>
      <a:lvl8pPr marL="4140037">
        <a:defRPr>
          <a:latin typeface="+mn-lt"/>
          <a:ea typeface="+mn-ea"/>
          <a:cs typeface="+mn-cs"/>
        </a:defRPr>
      </a:lvl8pPr>
      <a:lvl9pPr marL="473147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a:xfrm>
            <a:off x="2133603" y="457200"/>
            <a:ext cx="4953000" cy="639762"/>
          </a:xfrm>
        </p:spPr>
        <p:txBody>
          <a:bodyPr/>
          <a:lstStyle/>
          <a:p>
            <a:r>
              <a:rPr lang="en-US" dirty="0"/>
              <a:t>ITECH TEAM "AMIGO"</a:t>
            </a:r>
          </a:p>
        </p:txBody>
      </p:sp>
      <p:sp>
        <p:nvSpPr>
          <p:cNvPr id="4" name="Content Placeholder 3"/>
          <p:cNvSpPr>
            <a:spLocks noGrp="1"/>
          </p:cNvSpPr>
          <p:nvPr>
            <p:ph sz="half" idx="2"/>
          </p:nvPr>
        </p:nvSpPr>
        <p:spPr>
          <a:xfrm>
            <a:off x="1828802" y="1447804"/>
            <a:ext cx="5638801" cy="2286001"/>
          </a:xfrm>
        </p:spPr>
        <p:txBody>
          <a:bodyPr/>
          <a:lstStyle/>
          <a:p>
            <a:pPr marL="45713" indent="0" algn="ctr">
              <a:buNone/>
            </a:pPr>
            <a:r>
              <a:rPr lang="en-US" dirty="0" smtClean="0"/>
              <a:t>ALMIN VEHABOVIC</a:t>
            </a:r>
          </a:p>
          <a:p>
            <a:pPr marL="45713" indent="0" algn="ctr">
              <a:buNone/>
            </a:pPr>
            <a:r>
              <a:rPr lang="en-US" dirty="0" smtClean="0"/>
              <a:t>MRUNALINI RANE</a:t>
            </a:r>
          </a:p>
          <a:p>
            <a:pPr marL="45713" indent="0" algn="ctr">
              <a:buNone/>
            </a:pPr>
            <a:r>
              <a:rPr lang="en-US" dirty="0" smtClean="0"/>
              <a:t>ISMAYIL RZAYEV</a:t>
            </a:r>
          </a:p>
          <a:p>
            <a:pPr marL="45713" indent="0" algn="ctr">
              <a:buNone/>
            </a:pPr>
            <a:r>
              <a:rPr lang="en-US" dirty="0" smtClean="0"/>
              <a:t>GADIR RUSTEMLI</a:t>
            </a:r>
          </a:p>
          <a:p>
            <a:pPr marL="45713" indent="0" algn="ctr">
              <a:buNone/>
            </a:pPr>
            <a:endParaRPr lang="en-US" dirty="0"/>
          </a:p>
          <a:p>
            <a:pPr marL="45713" indent="0" algn="ctr">
              <a:buNone/>
            </a:pPr>
            <a:r>
              <a:rPr lang="en-US" dirty="0" smtClean="0"/>
              <a:t>PRESENTS</a:t>
            </a:r>
            <a:endParaRPr lang="en-US" dirty="0"/>
          </a:p>
        </p:txBody>
      </p:sp>
      <p:sp>
        <p:nvSpPr>
          <p:cNvPr id="2" name="Title 1"/>
          <p:cNvSpPr>
            <a:spLocks noGrp="1"/>
          </p:cNvSpPr>
          <p:nvPr>
            <p:ph type="title"/>
          </p:nvPr>
        </p:nvSpPr>
        <p:spPr/>
        <p:txBody>
          <a:bodyPr/>
          <a:lstStyle/>
          <a:p>
            <a:pPr marL="182853" indent="0" algn="ctr">
              <a:buNone/>
            </a:pPr>
            <a:r>
              <a:rPr lang="en-US" dirty="0" smtClean="0"/>
              <a:t>TENDER IT……..</a:t>
            </a:r>
            <a:endParaRPr lang="en-US" dirty="0"/>
          </a:p>
        </p:txBody>
      </p:sp>
    </p:spTree>
    <p:extLst>
      <p:ext uri="{BB962C8B-B14F-4D97-AF65-F5344CB8AC3E}">
        <p14:creationId xmlns:p14="http://schemas.microsoft.com/office/powerpoint/2010/main" val="89184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119312" y="318770"/>
            <a:ext cx="4905375" cy="6220460"/>
          </a:xfrm>
          <a:prstGeom prst="rect">
            <a:avLst/>
          </a:prstGeom>
        </p:spPr>
      </p:pic>
      <p:sp>
        <p:nvSpPr>
          <p:cNvPr id="3" name="Title 2"/>
          <p:cNvSpPr>
            <a:spLocks noGrp="1"/>
          </p:cNvSpPr>
          <p:nvPr>
            <p:ph type="title"/>
          </p:nvPr>
        </p:nvSpPr>
        <p:spPr>
          <a:xfrm>
            <a:off x="0" y="0"/>
            <a:ext cx="6512511" cy="1142999"/>
          </a:xfrm>
        </p:spPr>
        <p:txBody>
          <a:bodyPr/>
          <a:lstStyle/>
          <a:p>
            <a:pPr marL="0" indent="0" algn="l">
              <a:buNone/>
            </a:pPr>
            <a:r>
              <a:rPr lang="en-US" sz="2800" dirty="0" smtClean="0"/>
              <a:t>ER DIAGRAM</a:t>
            </a:r>
            <a:endParaRPr lang="en-US" sz="2800" dirty="0"/>
          </a:p>
        </p:txBody>
      </p:sp>
    </p:spTree>
    <p:extLst>
      <p:ext uri="{BB962C8B-B14F-4D97-AF65-F5344CB8AC3E}">
        <p14:creationId xmlns:p14="http://schemas.microsoft.com/office/powerpoint/2010/main" val="1229157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653143" y="1219200"/>
            <a:ext cx="3270504" cy="525461"/>
          </a:xfrm>
        </p:spPr>
        <p:txBody>
          <a:bodyPr/>
          <a:lstStyle/>
          <a:p>
            <a:r>
              <a:rPr lang="en-US" u="sng" dirty="0" smtClean="0"/>
              <a:t>Company</a:t>
            </a:r>
            <a:endParaRPr lang="en-US" dirty="0"/>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369830060"/>
              </p:ext>
            </p:extLst>
          </p:nvPr>
        </p:nvGraphicFramePr>
        <p:xfrm>
          <a:off x="721532" y="1865942"/>
          <a:ext cx="3057525" cy="2143701"/>
        </p:xfrm>
        <a:graphic>
          <a:graphicData uri="http://schemas.openxmlformats.org/drawingml/2006/table">
            <a:tbl>
              <a:tblPr firstRow="1" firstCol="1" bandRow="1">
                <a:tableStyleId>{69CF1AB2-1976-4502-BF36-3FF5EA218861}</a:tableStyleId>
              </a:tblPr>
              <a:tblGrid>
                <a:gridCol w="1347470"/>
                <a:gridCol w="1710055"/>
              </a:tblGrid>
              <a:tr h="0">
                <a:tc>
                  <a:txBody>
                    <a:bodyPr/>
                    <a:lstStyle/>
                    <a:p>
                      <a:pPr marL="0" marR="0" algn="just">
                        <a:lnSpc>
                          <a:spcPct val="107000"/>
                        </a:lnSpc>
                        <a:spcBef>
                          <a:spcPts val="0"/>
                        </a:spcBef>
                        <a:spcAft>
                          <a:spcPts val="0"/>
                        </a:spcAft>
                      </a:pPr>
                      <a:r>
                        <a:rPr lang="en-US" sz="1100" b="1" u="sng" dirty="0">
                          <a:effectLst/>
                        </a:rPr>
                        <a:t>Field</a:t>
                      </a:r>
                      <a:endParaRPr lang="en-US" sz="1100" b="1" u="sng" dirty="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100" b="1" u="sng" dirty="0" smtClean="0">
                          <a:effectLst/>
                          <a:latin typeface="+mn-lt"/>
                          <a:ea typeface="+mn-ea"/>
                          <a:cs typeface="+mn-cs"/>
                        </a:rPr>
                        <a:t>Type</a:t>
                      </a:r>
                      <a:endParaRPr lang="en-US" sz="1100" b="1" u="sng" dirty="0">
                        <a:effectLst/>
                        <a:latin typeface="Calibri"/>
                        <a:ea typeface="Calibri"/>
                        <a:cs typeface="Times New Roman"/>
                      </a:endParaRPr>
                    </a:p>
                  </a:txBody>
                  <a:tcPr marL="68580" marR="68580" marT="0" marB="0"/>
                </a:tc>
              </a:tr>
              <a:tr h="0">
                <a:tc>
                  <a:txBody>
                    <a:bodyPr/>
                    <a:lstStyle/>
                    <a:p>
                      <a:pPr marL="0" marR="0" algn="just">
                        <a:lnSpc>
                          <a:spcPct val="107000"/>
                        </a:lnSpc>
                        <a:spcBef>
                          <a:spcPts val="0"/>
                        </a:spcBef>
                        <a:spcAft>
                          <a:spcPts val="0"/>
                        </a:spcAft>
                      </a:pPr>
                      <a:r>
                        <a:rPr lang="en-US" sz="1100" dirty="0" err="1">
                          <a:effectLst/>
                        </a:rPr>
                        <a:t>CompanyID</a:t>
                      </a:r>
                      <a:endParaRPr lang="en-US" sz="1100" dirty="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100" dirty="0">
                          <a:effectLst/>
                        </a:rPr>
                        <a:t>Integer, primary key</a:t>
                      </a:r>
                      <a:endParaRPr lang="en-US" sz="1100" dirty="0">
                        <a:effectLst/>
                        <a:latin typeface="Calibri"/>
                        <a:ea typeface="Calibri"/>
                        <a:cs typeface="Times New Roman"/>
                      </a:endParaRPr>
                    </a:p>
                  </a:txBody>
                  <a:tcPr marL="68580" marR="68580" marT="0" marB="0"/>
                </a:tc>
              </a:tr>
              <a:tr h="0">
                <a:tc>
                  <a:txBody>
                    <a:bodyPr/>
                    <a:lstStyle/>
                    <a:p>
                      <a:pPr marL="0" marR="0" algn="just">
                        <a:lnSpc>
                          <a:spcPct val="107000"/>
                        </a:lnSpc>
                        <a:spcBef>
                          <a:spcPts val="0"/>
                        </a:spcBef>
                        <a:spcAft>
                          <a:spcPts val="0"/>
                        </a:spcAft>
                      </a:pPr>
                      <a:r>
                        <a:rPr lang="en-US" sz="1100" dirty="0">
                          <a:effectLst/>
                        </a:rPr>
                        <a:t>ID Code</a:t>
                      </a:r>
                      <a:endParaRPr lang="en-US" sz="1100" dirty="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100">
                          <a:effectLst/>
                        </a:rPr>
                        <a:t>Char (30)</a:t>
                      </a:r>
                      <a:endParaRPr lang="en-US" sz="1100">
                        <a:effectLst/>
                        <a:latin typeface="Calibri"/>
                        <a:ea typeface="Calibri"/>
                        <a:cs typeface="Times New Roman"/>
                      </a:endParaRPr>
                    </a:p>
                  </a:txBody>
                  <a:tcPr marL="68580" marR="68580" marT="0" marB="0"/>
                </a:tc>
              </a:tr>
              <a:tr h="0">
                <a:tc>
                  <a:txBody>
                    <a:bodyPr/>
                    <a:lstStyle/>
                    <a:p>
                      <a:pPr marL="0" marR="0" algn="just">
                        <a:lnSpc>
                          <a:spcPct val="107000"/>
                        </a:lnSpc>
                        <a:spcBef>
                          <a:spcPts val="0"/>
                        </a:spcBef>
                        <a:spcAft>
                          <a:spcPts val="0"/>
                        </a:spcAft>
                      </a:pPr>
                      <a:r>
                        <a:rPr lang="en-US" sz="1100">
                          <a:effectLst/>
                        </a:rPr>
                        <a:t>Name</a:t>
                      </a:r>
                      <a:endParaRPr lang="en-US" sz="110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100">
                          <a:effectLst/>
                        </a:rPr>
                        <a:t>Char (128)</a:t>
                      </a:r>
                      <a:endParaRPr lang="en-US" sz="1100">
                        <a:effectLst/>
                        <a:latin typeface="Calibri"/>
                        <a:ea typeface="Calibri"/>
                        <a:cs typeface="Times New Roman"/>
                      </a:endParaRPr>
                    </a:p>
                  </a:txBody>
                  <a:tcPr marL="68580" marR="68580" marT="0" marB="0"/>
                </a:tc>
              </a:tr>
              <a:tr h="0">
                <a:tc>
                  <a:txBody>
                    <a:bodyPr/>
                    <a:lstStyle/>
                    <a:p>
                      <a:pPr marL="0" marR="0" algn="just">
                        <a:lnSpc>
                          <a:spcPct val="107000"/>
                        </a:lnSpc>
                        <a:spcBef>
                          <a:spcPts val="0"/>
                        </a:spcBef>
                        <a:spcAft>
                          <a:spcPts val="0"/>
                        </a:spcAft>
                      </a:pPr>
                      <a:r>
                        <a:rPr lang="en-US" sz="1100">
                          <a:effectLst/>
                        </a:rPr>
                        <a:t>Address (street)</a:t>
                      </a:r>
                      <a:endParaRPr lang="en-US" sz="110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100">
                          <a:effectLst/>
                        </a:rPr>
                        <a:t>Char (128)</a:t>
                      </a:r>
                      <a:endParaRPr lang="en-US" sz="1100">
                        <a:effectLst/>
                        <a:latin typeface="Calibri"/>
                        <a:ea typeface="Calibri"/>
                        <a:cs typeface="Times New Roman"/>
                      </a:endParaRPr>
                    </a:p>
                  </a:txBody>
                  <a:tcPr marL="68580" marR="68580" marT="0" marB="0"/>
                </a:tc>
              </a:tr>
              <a:tr h="0">
                <a:tc>
                  <a:txBody>
                    <a:bodyPr/>
                    <a:lstStyle/>
                    <a:p>
                      <a:pPr marL="0" marR="0" algn="just">
                        <a:lnSpc>
                          <a:spcPct val="107000"/>
                        </a:lnSpc>
                        <a:spcBef>
                          <a:spcPts val="0"/>
                        </a:spcBef>
                        <a:spcAft>
                          <a:spcPts val="0"/>
                        </a:spcAft>
                      </a:pPr>
                      <a:r>
                        <a:rPr lang="en-US" sz="1100">
                          <a:effectLst/>
                        </a:rPr>
                        <a:t>Address (city)</a:t>
                      </a:r>
                      <a:endParaRPr lang="en-US" sz="110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100">
                          <a:effectLst/>
                        </a:rPr>
                        <a:t>Char (128)</a:t>
                      </a:r>
                      <a:endParaRPr lang="en-US" sz="1100">
                        <a:effectLst/>
                        <a:latin typeface="Calibri"/>
                        <a:ea typeface="Calibri"/>
                        <a:cs typeface="Times New Roman"/>
                      </a:endParaRPr>
                    </a:p>
                  </a:txBody>
                  <a:tcPr marL="68580" marR="68580" marT="0" marB="0"/>
                </a:tc>
              </a:tr>
              <a:tr h="0">
                <a:tc>
                  <a:txBody>
                    <a:bodyPr/>
                    <a:lstStyle/>
                    <a:p>
                      <a:pPr marL="0" marR="0" algn="just">
                        <a:lnSpc>
                          <a:spcPct val="107000"/>
                        </a:lnSpc>
                        <a:spcBef>
                          <a:spcPts val="0"/>
                        </a:spcBef>
                        <a:spcAft>
                          <a:spcPts val="0"/>
                        </a:spcAft>
                      </a:pPr>
                      <a:r>
                        <a:rPr lang="en-US" sz="1100">
                          <a:effectLst/>
                        </a:rPr>
                        <a:t>Address (country)</a:t>
                      </a:r>
                      <a:endParaRPr lang="en-US" sz="110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100">
                          <a:effectLst/>
                        </a:rPr>
                        <a:t>Char (128)</a:t>
                      </a:r>
                      <a:endParaRPr lang="en-US" sz="1100">
                        <a:effectLst/>
                        <a:latin typeface="Calibri"/>
                        <a:ea typeface="Calibri"/>
                        <a:cs typeface="Times New Roman"/>
                      </a:endParaRPr>
                    </a:p>
                  </a:txBody>
                  <a:tcPr marL="68580" marR="68580" marT="0" marB="0"/>
                </a:tc>
              </a:tr>
              <a:tr h="0">
                <a:tc>
                  <a:txBody>
                    <a:bodyPr/>
                    <a:lstStyle/>
                    <a:p>
                      <a:pPr marL="0" marR="0" algn="just">
                        <a:lnSpc>
                          <a:spcPct val="107000"/>
                        </a:lnSpc>
                        <a:spcBef>
                          <a:spcPts val="0"/>
                        </a:spcBef>
                        <a:spcAft>
                          <a:spcPts val="0"/>
                        </a:spcAft>
                      </a:pPr>
                      <a:r>
                        <a:rPr lang="en-US" sz="1100">
                          <a:effectLst/>
                        </a:rPr>
                        <a:t>Address (postcode)</a:t>
                      </a:r>
                      <a:endParaRPr lang="en-US" sz="110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100">
                          <a:effectLst/>
                        </a:rPr>
                        <a:t>Char (16)</a:t>
                      </a:r>
                      <a:endParaRPr lang="en-US" sz="1100">
                        <a:effectLst/>
                        <a:latin typeface="Calibri"/>
                        <a:ea typeface="Calibri"/>
                        <a:cs typeface="Times New Roman"/>
                      </a:endParaRPr>
                    </a:p>
                  </a:txBody>
                  <a:tcPr marL="68580" marR="68580" marT="0" marB="0"/>
                </a:tc>
              </a:tr>
              <a:tr h="0">
                <a:tc>
                  <a:txBody>
                    <a:bodyPr/>
                    <a:lstStyle/>
                    <a:p>
                      <a:pPr marL="0" marR="0" algn="just">
                        <a:lnSpc>
                          <a:spcPct val="107000"/>
                        </a:lnSpc>
                        <a:spcBef>
                          <a:spcPts val="0"/>
                        </a:spcBef>
                        <a:spcAft>
                          <a:spcPts val="0"/>
                        </a:spcAft>
                      </a:pPr>
                      <a:r>
                        <a:rPr lang="en-US" sz="1100">
                          <a:effectLst/>
                        </a:rPr>
                        <a:t>Email</a:t>
                      </a:r>
                      <a:endParaRPr lang="en-US" sz="110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100">
                          <a:effectLst/>
                        </a:rPr>
                        <a:t>Char (64), formatted</a:t>
                      </a:r>
                      <a:endParaRPr lang="en-US" sz="1100">
                        <a:effectLst/>
                        <a:latin typeface="Calibri"/>
                        <a:ea typeface="Calibri"/>
                        <a:cs typeface="Times New Roman"/>
                      </a:endParaRPr>
                    </a:p>
                  </a:txBody>
                  <a:tcPr marL="68580" marR="68580" marT="0" marB="0"/>
                </a:tc>
              </a:tr>
              <a:tr h="0">
                <a:tc>
                  <a:txBody>
                    <a:bodyPr/>
                    <a:lstStyle/>
                    <a:p>
                      <a:pPr marL="0" marR="0" algn="just">
                        <a:lnSpc>
                          <a:spcPct val="107000"/>
                        </a:lnSpc>
                        <a:spcBef>
                          <a:spcPts val="0"/>
                        </a:spcBef>
                        <a:spcAft>
                          <a:spcPts val="0"/>
                        </a:spcAft>
                      </a:pPr>
                      <a:r>
                        <a:rPr lang="en-US" sz="1100">
                          <a:effectLst/>
                        </a:rPr>
                        <a:t>PhoneNumber</a:t>
                      </a:r>
                      <a:endParaRPr lang="en-US" sz="110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100">
                          <a:effectLst/>
                        </a:rPr>
                        <a:t>Char (32), formatted</a:t>
                      </a:r>
                      <a:endParaRPr lang="en-US" sz="1100">
                        <a:effectLst/>
                        <a:latin typeface="Calibri"/>
                        <a:ea typeface="Calibri"/>
                        <a:cs typeface="Times New Roman"/>
                      </a:endParaRPr>
                    </a:p>
                  </a:txBody>
                  <a:tcPr marL="68580" marR="68580" marT="0" marB="0"/>
                </a:tc>
              </a:tr>
              <a:tr h="0">
                <a:tc>
                  <a:txBody>
                    <a:bodyPr/>
                    <a:lstStyle/>
                    <a:p>
                      <a:pPr marL="0" marR="0" algn="just">
                        <a:lnSpc>
                          <a:spcPct val="107000"/>
                        </a:lnSpc>
                        <a:spcBef>
                          <a:spcPts val="0"/>
                        </a:spcBef>
                        <a:spcAft>
                          <a:spcPts val="0"/>
                        </a:spcAft>
                      </a:pPr>
                      <a:r>
                        <a:rPr lang="en-US" sz="1100" dirty="0" err="1">
                          <a:effectLst/>
                        </a:rPr>
                        <a:t>Password_hash</a:t>
                      </a:r>
                      <a:endParaRPr lang="en-US" sz="1100" dirty="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100" dirty="0">
                          <a:effectLst/>
                        </a:rPr>
                        <a:t>Char (64)</a:t>
                      </a:r>
                      <a:endParaRPr lang="en-US" sz="1100" dirty="0">
                        <a:effectLst/>
                        <a:latin typeface="Calibri"/>
                        <a:ea typeface="Calibri"/>
                        <a:cs typeface="Times New Roman"/>
                      </a:endParaRPr>
                    </a:p>
                  </a:txBody>
                  <a:tcPr marL="68580" marR="68580" marT="0" marB="0"/>
                </a:tc>
              </a:tr>
            </a:tbl>
          </a:graphicData>
        </a:graphic>
      </p:graphicFrame>
      <p:sp>
        <p:nvSpPr>
          <p:cNvPr id="6" name="Text Placeholder 5"/>
          <p:cNvSpPr>
            <a:spLocks noGrp="1"/>
          </p:cNvSpPr>
          <p:nvPr>
            <p:ph type="body" sz="quarter" idx="3"/>
          </p:nvPr>
        </p:nvSpPr>
        <p:spPr>
          <a:xfrm>
            <a:off x="4343400" y="1143000"/>
            <a:ext cx="3194304" cy="639762"/>
          </a:xfrm>
        </p:spPr>
        <p:txBody>
          <a:bodyPr/>
          <a:lstStyle/>
          <a:p>
            <a:r>
              <a:rPr lang="en-US" u="sng" dirty="0" smtClean="0"/>
              <a:t>Project</a:t>
            </a:r>
            <a:endParaRPr lang="en-US" dirty="0"/>
          </a:p>
        </p:txBody>
      </p:sp>
      <p:graphicFrame>
        <p:nvGraphicFramePr>
          <p:cNvPr id="9" name="Content Placeholder 8"/>
          <p:cNvGraphicFramePr>
            <a:graphicFrameLocks noGrp="1"/>
          </p:cNvGraphicFramePr>
          <p:nvPr>
            <p:ph sz="quarter" idx="4"/>
            <p:extLst>
              <p:ext uri="{D42A27DB-BD31-4B8C-83A1-F6EECF244321}">
                <p14:modId xmlns:p14="http://schemas.microsoft.com/office/powerpoint/2010/main" val="812906362"/>
              </p:ext>
            </p:extLst>
          </p:nvPr>
        </p:nvGraphicFramePr>
        <p:xfrm>
          <a:off x="4343400" y="1904999"/>
          <a:ext cx="3057525" cy="1426150"/>
        </p:xfrm>
        <a:graphic>
          <a:graphicData uri="http://schemas.openxmlformats.org/drawingml/2006/table">
            <a:tbl>
              <a:tblPr firstRow="1" firstCol="1" bandRow="1">
                <a:tableStyleId>{69CF1AB2-1976-4502-BF36-3FF5EA218861}</a:tableStyleId>
              </a:tblPr>
              <a:tblGrid>
                <a:gridCol w="1379411"/>
                <a:gridCol w="1678114"/>
              </a:tblGrid>
              <a:tr h="0">
                <a:tc>
                  <a:txBody>
                    <a:bodyPr/>
                    <a:lstStyle/>
                    <a:p>
                      <a:pPr marL="0" marR="0" algn="just">
                        <a:lnSpc>
                          <a:spcPct val="107000"/>
                        </a:lnSpc>
                        <a:spcBef>
                          <a:spcPts val="0"/>
                        </a:spcBef>
                        <a:spcAft>
                          <a:spcPts val="0"/>
                        </a:spcAft>
                      </a:pPr>
                      <a:r>
                        <a:rPr lang="en-US" sz="1100" u="sng" dirty="0">
                          <a:effectLst/>
                        </a:rPr>
                        <a:t>Field</a:t>
                      </a:r>
                      <a:endParaRPr lang="en-US" sz="1100" u="sng" dirty="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100" u="sng" dirty="0">
                          <a:effectLst/>
                        </a:rPr>
                        <a:t>Type</a:t>
                      </a:r>
                      <a:endParaRPr lang="en-US" sz="1100" u="sng" dirty="0">
                        <a:effectLst/>
                        <a:latin typeface="Calibri"/>
                        <a:ea typeface="Calibri"/>
                        <a:cs typeface="Times New Roman"/>
                      </a:endParaRPr>
                    </a:p>
                  </a:txBody>
                  <a:tcPr marL="68580" marR="68580" marT="0" marB="0"/>
                </a:tc>
              </a:tr>
              <a:tr h="0">
                <a:tc>
                  <a:txBody>
                    <a:bodyPr/>
                    <a:lstStyle/>
                    <a:p>
                      <a:pPr marL="0" marR="0" algn="just">
                        <a:lnSpc>
                          <a:spcPct val="107000"/>
                        </a:lnSpc>
                        <a:spcBef>
                          <a:spcPts val="0"/>
                        </a:spcBef>
                        <a:spcAft>
                          <a:spcPts val="0"/>
                        </a:spcAft>
                      </a:pPr>
                      <a:r>
                        <a:rPr lang="en-US" sz="1100" dirty="0" err="1">
                          <a:effectLst/>
                        </a:rPr>
                        <a:t>ProjectID</a:t>
                      </a:r>
                      <a:endParaRPr lang="en-US" sz="1100" dirty="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100">
                          <a:effectLst/>
                        </a:rPr>
                        <a:t>Integer, primary key</a:t>
                      </a:r>
                      <a:endParaRPr lang="en-US" sz="1100">
                        <a:effectLst/>
                        <a:latin typeface="Calibri"/>
                        <a:ea typeface="Calibri"/>
                        <a:cs typeface="Times New Roman"/>
                      </a:endParaRPr>
                    </a:p>
                  </a:txBody>
                  <a:tcPr marL="68580" marR="68580" marT="0" marB="0"/>
                </a:tc>
              </a:tr>
              <a:tr h="0">
                <a:tc>
                  <a:txBody>
                    <a:bodyPr/>
                    <a:lstStyle/>
                    <a:p>
                      <a:pPr marL="0" marR="0" algn="just">
                        <a:lnSpc>
                          <a:spcPct val="107000"/>
                        </a:lnSpc>
                        <a:spcBef>
                          <a:spcPts val="0"/>
                        </a:spcBef>
                        <a:spcAft>
                          <a:spcPts val="0"/>
                        </a:spcAft>
                      </a:pPr>
                      <a:r>
                        <a:rPr lang="en-US" sz="1100" dirty="0">
                          <a:effectLst/>
                        </a:rPr>
                        <a:t>Title</a:t>
                      </a:r>
                      <a:endParaRPr lang="en-US" sz="1100" dirty="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100">
                          <a:effectLst/>
                        </a:rPr>
                        <a:t>Char (128)</a:t>
                      </a:r>
                      <a:endParaRPr lang="en-US" sz="1100">
                        <a:effectLst/>
                        <a:latin typeface="Calibri"/>
                        <a:ea typeface="Calibri"/>
                        <a:cs typeface="Times New Roman"/>
                      </a:endParaRPr>
                    </a:p>
                  </a:txBody>
                  <a:tcPr marL="68580" marR="68580" marT="0" marB="0"/>
                </a:tc>
              </a:tr>
              <a:tr h="0">
                <a:tc>
                  <a:txBody>
                    <a:bodyPr/>
                    <a:lstStyle/>
                    <a:p>
                      <a:pPr marL="0" marR="0" algn="just">
                        <a:lnSpc>
                          <a:spcPct val="107000"/>
                        </a:lnSpc>
                        <a:spcBef>
                          <a:spcPts val="0"/>
                        </a:spcBef>
                        <a:spcAft>
                          <a:spcPts val="0"/>
                        </a:spcAft>
                      </a:pPr>
                      <a:r>
                        <a:rPr lang="en-US" sz="1100" dirty="0">
                          <a:effectLst/>
                        </a:rPr>
                        <a:t>Description</a:t>
                      </a:r>
                      <a:endParaRPr lang="en-US" sz="1100" dirty="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100">
                          <a:effectLst/>
                        </a:rPr>
                        <a:t>Char (1024)</a:t>
                      </a:r>
                      <a:endParaRPr lang="en-US" sz="1100">
                        <a:effectLst/>
                        <a:latin typeface="Calibri"/>
                        <a:ea typeface="Calibri"/>
                        <a:cs typeface="Times New Roman"/>
                      </a:endParaRPr>
                    </a:p>
                  </a:txBody>
                  <a:tcPr marL="68580" marR="68580" marT="0" marB="0"/>
                </a:tc>
              </a:tr>
              <a:tr h="0">
                <a:tc>
                  <a:txBody>
                    <a:bodyPr/>
                    <a:lstStyle/>
                    <a:p>
                      <a:pPr marL="0" marR="0" algn="just">
                        <a:lnSpc>
                          <a:spcPct val="107000"/>
                        </a:lnSpc>
                        <a:spcBef>
                          <a:spcPts val="0"/>
                        </a:spcBef>
                        <a:spcAft>
                          <a:spcPts val="0"/>
                        </a:spcAft>
                      </a:pPr>
                      <a:r>
                        <a:rPr lang="en-US" sz="1100" dirty="0">
                          <a:effectLst/>
                        </a:rPr>
                        <a:t>Budget</a:t>
                      </a:r>
                      <a:endParaRPr lang="en-US" sz="1100" dirty="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100">
                          <a:effectLst/>
                        </a:rPr>
                        <a:t>Integer</a:t>
                      </a:r>
                      <a:endParaRPr lang="en-US" sz="1100">
                        <a:effectLst/>
                        <a:latin typeface="Calibri"/>
                        <a:ea typeface="Calibri"/>
                        <a:cs typeface="Times New Roman"/>
                      </a:endParaRPr>
                    </a:p>
                  </a:txBody>
                  <a:tcPr marL="68580" marR="68580" marT="0" marB="0"/>
                </a:tc>
              </a:tr>
              <a:tr h="0">
                <a:tc>
                  <a:txBody>
                    <a:bodyPr/>
                    <a:lstStyle/>
                    <a:p>
                      <a:pPr marL="0" marR="0" algn="just">
                        <a:lnSpc>
                          <a:spcPct val="107000"/>
                        </a:lnSpc>
                        <a:spcBef>
                          <a:spcPts val="0"/>
                        </a:spcBef>
                        <a:spcAft>
                          <a:spcPts val="0"/>
                        </a:spcAft>
                      </a:pPr>
                      <a:r>
                        <a:rPr lang="en-US" sz="1100" dirty="0" err="1">
                          <a:effectLst/>
                        </a:rPr>
                        <a:t>StartDate</a:t>
                      </a:r>
                      <a:endParaRPr lang="en-US" sz="1100" dirty="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100">
                          <a:effectLst/>
                        </a:rPr>
                        <a:t>Date</a:t>
                      </a:r>
                      <a:endParaRPr lang="en-US" sz="1100">
                        <a:effectLst/>
                        <a:latin typeface="Calibri"/>
                        <a:ea typeface="Calibri"/>
                        <a:cs typeface="Times New Roman"/>
                      </a:endParaRPr>
                    </a:p>
                  </a:txBody>
                  <a:tcPr marL="68580" marR="68580" marT="0" marB="0"/>
                </a:tc>
              </a:tr>
              <a:tr h="0">
                <a:tc>
                  <a:txBody>
                    <a:bodyPr/>
                    <a:lstStyle/>
                    <a:p>
                      <a:pPr marL="0" marR="0" algn="just">
                        <a:lnSpc>
                          <a:spcPct val="107000"/>
                        </a:lnSpc>
                        <a:spcBef>
                          <a:spcPts val="0"/>
                        </a:spcBef>
                        <a:spcAft>
                          <a:spcPts val="0"/>
                        </a:spcAft>
                      </a:pPr>
                      <a:r>
                        <a:rPr lang="en-US" sz="1100" dirty="0" err="1">
                          <a:effectLst/>
                        </a:rPr>
                        <a:t>EndDate</a:t>
                      </a:r>
                      <a:endParaRPr lang="en-US" sz="1100" dirty="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100">
                          <a:effectLst/>
                        </a:rPr>
                        <a:t>Date</a:t>
                      </a:r>
                      <a:endParaRPr lang="en-US" sz="1100">
                        <a:effectLst/>
                        <a:latin typeface="Calibri"/>
                        <a:ea typeface="Calibri"/>
                        <a:cs typeface="Times New Roman"/>
                      </a:endParaRPr>
                    </a:p>
                  </a:txBody>
                  <a:tcPr marL="68580" marR="68580" marT="0" marB="0"/>
                </a:tc>
              </a:tr>
              <a:tr h="0">
                <a:tc>
                  <a:txBody>
                    <a:bodyPr/>
                    <a:lstStyle/>
                    <a:p>
                      <a:pPr marL="0" marR="0" algn="just">
                        <a:lnSpc>
                          <a:spcPct val="107000"/>
                        </a:lnSpc>
                        <a:spcBef>
                          <a:spcPts val="0"/>
                        </a:spcBef>
                        <a:spcAft>
                          <a:spcPts val="0"/>
                        </a:spcAft>
                      </a:pPr>
                      <a:r>
                        <a:rPr lang="en-US" sz="1100" dirty="0">
                          <a:effectLst/>
                        </a:rPr>
                        <a:t>File</a:t>
                      </a:r>
                      <a:endParaRPr lang="en-US" sz="1100" dirty="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100" dirty="0" err="1">
                          <a:effectLst/>
                        </a:rPr>
                        <a:t>MediumBlob</a:t>
                      </a:r>
                      <a:endParaRPr lang="en-US" sz="1100" dirty="0">
                        <a:effectLst/>
                        <a:latin typeface="Calibri"/>
                        <a:ea typeface="Calibri"/>
                        <a:cs typeface="Times New Roman"/>
                      </a:endParaRPr>
                    </a:p>
                  </a:txBody>
                  <a:tcPr marL="68580" marR="68580" marT="0" marB="0"/>
                </a:tc>
              </a:tr>
            </a:tbl>
          </a:graphicData>
        </a:graphic>
      </p:graphicFrame>
      <p:sp>
        <p:nvSpPr>
          <p:cNvPr id="3" name="Title 2"/>
          <p:cNvSpPr>
            <a:spLocks noGrp="1"/>
          </p:cNvSpPr>
          <p:nvPr>
            <p:ph type="title"/>
          </p:nvPr>
        </p:nvSpPr>
        <p:spPr>
          <a:xfrm>
            <a:off x="1600200" y="152400"/>
            <a:ext cx="6512511" cy="1142999"/>
          </a:xfrm>
        </p:spPr>
        <p:txBody>
          <a:bodyPr/>
          <a:lstStyle/>
          <a:p>
            <a:pPr marL="0" indent="0" algn="l">
              <a:buNone/>
            </a:pPr>
            <a:r>
              <a:rPr lang="en-US" sz="2800" dirty="0"/>
              <a:t>TENDER IT………..</a:t>
            </a:r>
          </a:p>
        </p:txBody>
      </p:sp>
      <p:sp>
        <p:nvSpPr>
          <p:cNvPr id="10" name="Title 2"/>
          <p:cNvSpPr txBox="1">
            <a:spLocks/>
          </p:cNvSpPr>
          <p:nvPr/>
        </p:nvSpPr>
        <p:spPr>
          <a:xfrm>
            <a:off x="1600201" y="762000"/>
            <a:ext cx="5943600" cy="571499"/>
          </a:xfrm>
          <a:prstGeom prst="rect">
            <a:avLst/>
          </a:prstGeom>
          <a:effectLst/>
        </p:spPr>
        <p:txBody>
          <a:bodyPr vert="horz" lIns="91428" tIns="45713" rIns="91428" bIns="45713" rtlCol="0" anchor="t" anchorCtr="0">
            <a:noAutofit/>
          </a:bodyPr>
          <a:lstStyle>
            <a:lvl1pPr marL="319994" indent="-319994" algn="r" defTabSz="914271" rtl="0" eaLnBrk="1" latinLnBrk="0" hangingPunct="1">
              <a:spcBef>
                <a:spcPct val="0"/>
              </a:spcBef>
              <a:buClr>
                <a:schemeClr val="accent6">
                  <a:lumMod val="75000"/>
                </a:schemeClr>
              </a:buClr>
              <a:buSzPct val="128000"/>
              <a:buFont typeface="Georgia" pitchFamily="18" charset="0"/>
              <a:buChar char="*"/>
              <a:defRPr sz="47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r>
              <a:rPr lang="en-US" sz="2000" dirty="0" smtClean="0"/>
              <a:t>ATTRIBUTES</a:t>
            </a:r>
            <a:endParaRPr lang="en-US" sz="2000" dirty="0"/>
          </a:p>
        </p:txBody>
      </p:sp>
      <p:sp>
        <p:nvSpPr>
          <p:cNvPr id="11" name="Text Placeholder 5"/>
          <p:cNvSpPr txBox="1">
            <a:spLocks/>
          </p:cNvSpPr>
          <p:nvPr/>
        </p:nvSpPr>
        <p:spPr>
          <a:xfrm>
            <a:off x="762000" y="4068762"/>
            <a:ext cx="3048000" cy="639762"/>
          </a:xfrm>
          <a:prstGeom prst="rect">
            <a:avLst/>
          </a:prstGeom>
        </p:spPr>
        <p:txBody>
          <a:bodyPr vert="horz" lIns="91428" tIns="45713" rIns="91428" bIns="45713" rtlCol="0" anchor="b">
            <a:noAutofit/>
          </a:bodyPr>
          <a:lstStyle>
            <a:lvl1pPr marL="0" indent="0" algn="ctr" defTabSz="914271" rtl="0" eaLnBrk="1" latinLnBrk="0" hangingPunct="1">
              <a:spcBef>
                <a:spcPct val="20000"/>
              </a:spcBef>
              <a:spcAft>
                <a:spcPts val="300"/>
              </a:spcAft>
              <a:buClr>
                <a:schemeClr val="accent6">
                  <a:lumMod val="75000"/>
                </a:schemeClr>
              </a:buClr>
              <a:buSzPct val="130000"/>
              <a:buFont typeface="Georgia" pitchFamily="18" charset="0"/>
              <a:buNone/>
              <a:defRPr lang="en-US" sz="25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135" indent="0" algn="l" defTabSz="914271" rtl="0" eaLnBrk="1" latinLnBrk="0" hangingPunct="1">
              <a:spcBef>
                <a:spcPct val="20000"/>
              </a:spcBef>
              <a:spcAft>
                <a:spcPts val="300"/>
              </a:spcAft>
              <a:buClr>
                <a:schemeClr val="accent6">
                  <a:lumMod val="75000"/>
                </a:schemeClr>
              </a:buClr>
              <a:buSzPct val="130000"/>
              <a:buFont typeface="Georgia" pitchFamily="18" charset="0"/>
              <a:buNone/>
              <a:defRPr sz="1900" b="1" kern="1200">
                <a:solidFill>
                  <a:schemeClr val="tx1">
                    <a:lumMod val="75000"/>
                    <a:lumOff val="25000"/>
                  </a:schemeClr>
                </a:solidFill>
                <a:latin typeface="+mn-lt"/>
                <a:ea typeface="+mn-ea"/>
                <a:cs typeface="+mn-cs"/>
              </a:defRPr>
            </a:lvl2pPr>
            <a:lvl3pPr marL="914271" indent="0" algn="l" defTabSz="914271" rtl="0" eaLnBrk="1" latinLnBrk="0" hangingPunct="1">
              <a:spcBef>
                <a:spcPct val="20000"/>
              </a:spcBef>
              <a:spcAft>
                <a:spcPts val="300"/>
              </a:spcAft>
              <a:buClr>
                <a:schemeClr val="accent6">
                  <a:lumMod val="75000"/>
                </a:schemeClr>
              </a:buClr>
              <a:buSzPct val="130000"/>
              <a:buFont typeface="Georgia" pitchFamily="18" charset="0"/>
              <a:buNone/>
              <a:defRPr sz="1800" b="1" kern="1200">
                <a:solidFill>
                  <a:schemeClr val="tx1">
                    <a:lumMod val="75000"/>
                    <a:lumOff val="25000"/>
                  </a:schemeClr>
                </a:solidFill>
                <a:latin typeface="+mn-lt"/>
                <a:ea typeface="+mn-ea"/>
                <a:cs typeface="+mn-cs"/>
              </a:defRPr>
            </a:lvl3pPr>
            <a:lvl4pPr marL="1371406" indent="0" algn="l" defTabSz="914271" rtl="0" eaLnBrk="1" latinLnBrk="0" hangingPunct="1">
              <a:spcBef>
                <a:spcPct val="20000"/>
              </a:spcBef>
              <a:spcAft>
                <a:spcPts val="300"/>
              </a:spcAft>
              <a:buClr>
                <a:schemeClr val="accent6">
                  <a:lumMod val="75000"/>
                </a:schemeClr>
              </a:buClr>
              <a:buSzPct val="130000"/>
              <a:buFont typeface="Georgia" pitchFamily="18" charset="0"/>
              <a:buNone/>
              <a:defRPr sz="1600" b="1" kern="1200">
                <a:solidFill>
                  <a:schemeClr val="tx1">
                    <a:lumMod val="75000"/>
                    <a:lumOff val="25000"/>
                  </a:schemeClr>
                </a:solidFill>
                <a:latin typeface="+mn-lt"/>
                <a:ea typeface="+mn-ea"/>
                <a:cs typeface="+mn-cs"/>
              </a:defRPr>
            </a:lvl4pPr>
            <a:lvl5pPr marL="1828540" indent="0" algn="l" defTabSz="914271" rtl="0" eaLnBrk="1" latinLnBrk="0" hangingPunct="1">
              <a:spcBef>
                <a:spcPct val="20000"/>
              </a:spcBef>
              <a:spcAft>
                <a:spcPts val="300"/>
              </a:spcAft>
              <a:buClr>
                <a:schemeClr val="accent6">
                  <a:lumMod val="75000"/>
                </a:schemeClr>
              </a:buClr>
              <a:buSzPct val="130000"/>
              <a:buFont typeface="Georgia" pitchFamily="18" charset="0"/>
              <a:buNone/>
              <a:defRPr sz="1600" b="1" kern="1200">
                <a:solidFill>
                  <a:schemeClr val="tx1">
                    <a:lumMod val="75000"/>
                    <a:lumOff val="25000"/>
                  </a:schemeClr>
                </a:solidFill>
                <a:latin typeface="+mn-lt"/>
                <a:ea typeface="+mn-ea"/>
                <a:cs typeface="+mn-cs"/>
              </a:defRPr>
            </a:lvl5pPr>
            <a:lvl6pPr marL="2285677" indent="0" algn="l" defTabSz="914271" rtl="0" eaLnBrk="1" latinLnBrk="0" hangingPunct="1">
              <a:spcBef>
                <a:spcPct val="20000"/>
              </a:spcBef>
              <a:spcAft>
                <a:spcPts val="300"/>
              </a:spcAft>
              <a:buClr>
                <a:schemeClr val="accent6">
                  <a:lumMod val="75000"/>
                </a:schemeClr>
              </a:buClr>
              <a:buSzPct val="130000"/>
              <a:buFont typeface="Georgia" pitchFamily="18" charset="0"/>
              <a:buNone/>
              <a:defRPr sz="1600" b="1" kern="1200">
                <a:solidFill>
                  <a:schemeClr val="tx1">
                    <a:lumMod val="75000"/>
                    <a:lumOff val="25000"/>
                  </a:schemeClr>
                </a:solidFill>
                <a:latin typeface="+mn-lt"/>
                <a:ea typeface="+mn-ea"/>
                <a:cs typeface="+mn-cs"/>
              </a:defRPr>
            </a:lvl6pPr>
            <a:lvl7pPr marL="2742812" indent="0" algn="l" defTabSz="914271" rtl="0" eaLnBrk="1" latinLnBrk="0" hangingPunct="1">
              <a:spcBef>
                <a:spcPct val="20000"/>
              </a:spcBef>
              <a:spcAft>
                <a:spcPts val="300"/>
              </a:spcAft>
              <a:buClr>
                <a:schemeClr val="accent6">
                  <a:lumMod val="75000"/>
                </a:schemeClr>
              </a:buClr>
              <a:buSzPct val="130000"/>
              <a:buFont typeface="Georgia" pitchFamily="18" charset="0"/>
              <a:buNone/>
              <a:defRPr sz="1600" b="1" kern="1200">
                <a:solidFill>
                  <a:schemeClr val="tx1">
                    <a:lumMod val="75000"/>
                    <a:lumOff val="25000"/>
                  </a:schemeClr>
                </a:solidFill>
                <a:latin typeface="+mn-lt"/>
                <a:ea typeface="+mn-ea"/>
                <a:cs typeface="+mn-cs"/>
              </a:defRPr>
            </a:lvl7pPr>
            <a:lvl8pPr marL="3199946" indent="0" algn="l" defTabSz="914271" rtl="0" eaLnBrk="1" latinLnBrk="0" hangingPunct="1">
              <a:spcBef>
                <a:spcPct val="20000"/>
              </a:spcBef>
              <a:spcAft>
                <a:spcPts val="300"/>
              </a:spcAft>
              <a:buClr>
                <a:schemeClr val="accent6">
                  <a:lumMod val="75000"/>
                </a:schemeClr>
              </a:buClr>
              <a:buSzPct val="130000"/>
              <a:buFont typeface="Georgia" pitchFamily="18" charset="0"/>
              <a:buNone/>
              <a:defRPr sz="1600" b="1" kern="1200">
                <a:solidFill>
                  <a:schemeClr val="tx1">
                    <a:lumMod val="75000"/>
                    <a:lumOff val="25000"/>
                  </a:schemeClr>
                </a:solidFill>
                <a:latin typeface="+mn-lt"/>
                <a:ea typeface="+mn-ea"/>
                <a:cs typeface="+mn-cs"/>
              </a:defRPr>
            </a:lvl8pPr>
            <a:lvl9pPr marL="3657084" indent="0" algn="l" defTabSz="914271" rtl="0" eaLnBrk="1" latinLnBrk="0" hangingPunct="1">
              <a:spcBef>
                <a:spcPct val="20000"/>
              </a:spcBef>
              <a:spcAft>
                <a:spcPts val="300"/>
              </a:spcAft>
              <a:buClr>
                <a:schemeClr val="accent6">
                  <a:lumMod val="75000"/>
                </a:schemeClr>
              </a:buClr>
              <a:buSzPct val="130000"/>
              <a:buFont typeface="Georgia" pitchFamily="18" charset="0"/>
              <a:buNone/>
              <a:defRPr sz="1600" b="1" kern="1200">
                <a:solidFill>
                  <a:schemeClr val="tx1">
                    <a:lumMod val="75000"/>
                    <a:lumOff val="25000"/>
                  </a:schemeClr>
                </a:solidFill>
                <a:latin typeface="+mn-lt"/>
                <a:ea typeface="+mn-ea"/>
                <a:cs typeface="+mn-cs"/>
              </a:defRPr>
            </a:lvl9pPr>
          </a:lstStyle>
          <a:p>
            <a:endParaRPr lang="en-US" dirty="0"/>
          </a:p>
          <a:p>
            <a:r>
              <a:rPr lang="en-US" u="sng" dirty="0" smtClean="0"/>
              <a:t>Publish</a:t>
            </a:r>
            <a:endParaRPr lang="en-US" u="sng" dirty="0"/>
          </a:p>
        </p:txBody>
      </p:sp>
      <p:graphicFrame>
        <p:nvGraphicFramePr>
          <p:cNvPr id="12" name="Table 11"/>
          <p:cNvGraphicFramePr>
            <a:graphicFrameLocks noGrp="1"/>
          </p:cNvGraphicFramePr>
          <p:nvPr>
            <p:extLst>
              <p:ext uri="{D42A27DB-BD31-4B8C-83A1-F6EECF244321}">
                <p14:modId xmlns:p14="http://schemas.microsoft.com/office/powerpoint/2010/main" val="507076683"/>
              </p:ext>
            </p:extLst>
          </p:nvPr>
        </p:nvGraphicFramePr>
        <p:xfrm>
          <a:off x="4526089" y="4170013"/>
          <a:ext cx="3057525" cy="708598"/>
        </p:xfrm>
        <a:graphic>
          <a:graphicData uri="http://schemas.openxmlformats.org/drawingml/2006/table">
            <a:tbl>
              <a:tblPr firstRow="1" firstCol="1" bandRow="1">
                <a:tableStyleId>{69CF1AB2-1976-4502-BF36-3FF5EA218861}</a:tableStyleId>
              </a:tblPr>
              <a:tblGrid>
                <a:gridCol w="1347470"/>
                <a:gridCol w="1710055"/>
              </a:tblGrid>
              <a:tr h="0">
                <a:tc>
                  <a:txBody>
                    <a:bodyPr/>
                    <a:lstStyle/>
                    <a:p>
                      <a:pPr marL="0" marR="0" algn="just">
                        <a:lnSpc>
                          <a:spcPct val="107000"/>
                        </a:lnSpc>
                        <a:spcBef>
                          <a:spcPts val="0"/>
                        </a:spcBef>
                        <a:spcAft>
                          <a:spcPts val="0"/>
                        </a:spcAft>
                      </a:pPr>
                      <a:r>
                        <a:rPr lang="en-US" sz="1100" u="sng" dirty="0">
                          <a:effectLst/>
                        </a:rPr>
                        <a:t>Field</a:t>
                      </a:r>
                      <a:endParaRPr lang="en-US" sz="1100" u="sng" dirty="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100" u="sng" dirty="0">
                          <a:effectLst/>
                        </a:rPr>
                        <a:t>Type</a:t>
                      </a:r>
                      <a:endParaRPr lang="en-US" sz="1100" u="sng" dirty="0">
                        <a:effectLst/>
                        <a:latin typeface="Calibri"/>
                        <a:ea typeface="Calibri"/>
                        <a:cs typeface="Times New Roman"/>
                      </a:endParaRPr>
                    </a:p>
                  </a:txBody>
                  <a:tcPr marL="68580" marR="68580" marT="0" marB="0"/>
                </a:tc>
              </a:tr>
              <a:tr h="0">
                <a:tc>
                  <a:txBody>
                    <a:bodyPr/>
                    <a:lstStyle/>
                    <a:p>
                      <a:pPr marL="0" marR="0" algn="just">
                        <a:lnSpc>
                          <a:spcPct val="107000"/>
                        </a:lnSpc>
                        <a:spcBef>
                          <a:spcPts val="0"/>
                        </a:spcBef>
                        <a:spcAft>
                          <a:spcPts val="0"/>
                        </a:spcAft>
                      </a:pPr>
                      <a:r>
                        <a:rPr lang="en-US" sz="1100">
                          <a:effectLst/>
                        </a:rPr>
                        <a:t>RatingID</a:t>
                      </a:r>
                      <a:endParaRPr lang="en-US" sz="110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100">
                          <a:effectLst/>
                        </a:rPr>
                        <a:t>Integer, primary key</a:t>
                      </a:r>
                      <a:endParaRPr lang="en-US" sz="1100">
                        <a:effectLst/>
                        <a:latin typeface="Calibri"/>
                        <a:ea typeface="Calibri"/>
                        <a:cs typeface="Times New Roman"/>
                      </a:endParaRPr>
                    </a:p>
                  </a:txBody>
                  <a:tcPr marL="68580" marR="68580" marT="0" marB="0"/>
                </a:tc>
              </a:tr>
              <a:tr h="0">
                <a:tc>
                  <a:txBody>
                    <a:bodyPr/>
                    <a:lstStyle/>
                    <a:p>
                      <a:pPr marL="0" marR="0" algn="just">
                        <a:lnSpc>
                          <a:spcPct val="107000"/>
                        </a:lnSpc>
                        <a:spcBef>
                          <a:spcPts val="0"/>
                        </a:spcBef>
                        <a:spcAft>
                          <a:spcPts val="0"/>
                        </a:spcAft>
                      </a:pPr>
                      <a:r>
                        <a:rPr lang="en-US" sz="1100" dirty="0">
                          <a:effectLst/>
                        </a:rPr>
                        <a:t>Value</a:t>
                      </a:r>
                      <a:endParaRPr lang="en-US" sz="1100" dirty="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100">
                          <a:effectLst/>
                        </a:rPr>
                        <a:t>Integer, range 1-5</a:t>
                      </a:r>
                      <a:endParaRPr lang="en-US" sz="1100">
                        <a:effectLst/>
                        <a:latin typeface="Calibri"/>
                        <a:ea typeface="Calibri"/>
                        <a:cs typeface="Times New Roman"/>
                      </a:endParaRPr>
                    </a:p>
                  </a:txBody>
                  <a:tcPr marL="68580" marR="68580" marT="0" marB="0"/>
                </a:tc>
              </a:tr>
              <a:tr h="0">
                <a:tc>
                  <a:txBody>
                    <a:bodyPr/>
                    <a:lstStyle/>
                    <a:p>
                      <a:pPr marL="0" marR="0" algn="just">
                        <a:lnSpc>
                          <a:spcPct val="107000"/>
                        </a:lnSpc>
                        <a:spcBef>
                          <a:spcPts val="0"/>
                        </a:spcBef>
                        <a:spcAft>
                          <a:spcPts val="0"/>
                        </a:spcAft>
                      </a:pPr>
                      <a:r>
                        <a:rPr lang="en-US" sz="1100" dirty="0">
                          <a:effectLst/>
                        </a:rPr>
                        <a:t>Comment</a:t>
                      </a:r>
                      <a:endParaRPr lang="en-US" sz="1100" dirty="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100" dirty="0">
                          <a:effectLst/>
                        </a:rPr>
                        <a:t>Char (1024)</a:t>
                      </a:r>
                      <a:endParaRPr lang="en-US" sz="1100" dirty="0">
                        <a:effectLst/>
                        <a:latin typeface="Calibri"/>
                        <a:ea typeface="Calibri"/>
                        <a:cs typeface="Times New Roman"/>
                      </a:endParaRPr>
                    </a:p>
                  </a:txBody>
                  <a:tcPr marL="68580" marR="68580" marT="0" marB="0"/>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529405595"/>
              </p:ext>
            </p:extLst>
          </p:nvPr>
        </p:nvGraphicFramePr>
        <p:xfrm>
          <a:off x="752475" y="4741181"/>
          <a:ext cx="3057525" cy="349822"/>
        </p:xfrm>
        <a:graphic>
          <a:graphicData uri="http://schemas.openxmlformats.org/drawingml/2006/table">
            <a:tbl>
              <a:tblPr firstRow="1" firstCol="1" bandRow="1">
                <a:tableStyleId>{69CF1AB2-1976-4502-BF36-3FF5EA218861}</a:tableStyleId>
              </a:tblPr>
              <a:tblGrid>
                <a:gridCol w="1347470"/>
                <a:gridCol w="1710055"/>
              </a:tblGrid>
              <a:tr h="0">
                <a:tc>
                  <a:txBody>
                    <a:bodyPr/>
                    <a:lstStyle/>
                    <a:p>
                      <a:pPr marL="0" marR="0" algn="just">
                        <a:lnSpc>
                          <a:spcPct val="107000"/>
                        </a:lnSpc>
                        <a:spcBef>
                          <a:spcPts val="0"/>
                        </a:spcBef>
                        <a:spcAft>
                          <a:spcPts val="0"/>
                        </a:spcAft>
                      </a:pPr>
                      <a:r>
                        <a:rPr lang="en-US" sz="1100" u="sng" dirty="0">
                          <a:effectLst/>
                        </a:rPr>
                        <a:t>Field</a:t>
                      </a:r>
                      <a:endParaRPr lang="en-US" sz="1100" u="sng" dirty="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100" u="sng" dirty="0">
                          <a:effectLst/>
                        </a:rPr>
                        <a:t>Type</a:t>
                      </a:r>
                      <a:endParaRPr lang="en-US" sz="1100" u="sng" dirty="0">
                        <a:effectLst/>
                        <a:latin typeface="Calibri"/>
                        <a:ea typeface="Calibri"/>
                        <a:cs typeface="Times New Roman"/>
                      </a:endParaRPr>
                    </a:p>
                  </a:txBody>
                  <a:tcPr marL="68580" marR="68580" marT="0" marB="0"/>
                </a:tc>
              </a:tr>
              <a:tr h="0">
                <a:tc>
                  <a:txBody>
                    <a:bodyPr/>
                    <a:lstStyle/>
                    <a:p>
                      <a:pPr marL="0" marR="0" algn="just">
                        <a:lnSpc>
                          <a:spcPct val="107000"/>
                        </a:lnSpc>
                        <a:spcBef>
                          <a:spcPts val="0"/>
                        </a:spcBef>
                        <a:spcAft>
                          <a:spcPts val="0"/>
                        </a:spcAft>
                      </a:pPr>
                      <a:r>
                        <a:rPr lang="en-US" sz="1100">
                          <a:effectLst/>
                        </a:rPr>
                        <a:t>PublishDate</a:t>
                      </a:r>
                      <a:endParaRPr lang="en-US" sz="110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100" dirty="0">
                          <a:effectLst/>
                        </a:rPr>
                        <a:t>Date</a:t>
                      </a:r>
                      <a:endParaRPr lang="en-US" sz="1100" dirty="0">
                        <a:effectLst/>
                        <a:latin typeface="Calibri"/>
                        <a:ea typeface="Calibri"/>
                        <a:cs typeface="Times New Roman"/>
                      </a:endParaRPr>
                    </a:p>
                  </a:txBody>
                  <a:tcPr marL="68580" marR="68580" marT="0" marB="0"/>
                </a:tc>
              </a:tr>
            </a:tbl>
          </a:graphicData>
        </a:graphic>
      </p:graphicFrame>
      <p:sp>
        <p:nvSpPr>
          <p:cNvPr id="16" name="Text Placeholder 3"/>
          <p:cNvSpPr txBox="1">
            <a:spLocks/>
          </p:cNvSpPr>
          <p:nvPr/>
        </p:nvSpPr>
        <p:spPr>
          <a:xfrm>
            <a:off x="4419600" y="3429000"/>
            <a:ext cx="3270504" cy="639762"/>
          </a:xfrm>
          <a:prstGeom prst="rect">
            <a:avLst/>
          </a:prstGeom>
        </p:spPr>
        <p:txBody>
          <a:bodyPr vert="horz" lIns="91428" tIns="45713" rIns="91428" bIns="45713" rtlCol="0" anchor="b">
            <a:noAutofit/>
          </a:bodyPr>
          <a:lstStyle>
            <a:lvl1pPr marL="0" indent="0" algn="ctr" defTabSz="914271" rtl="0" eaLnBrk="1" latinLnBrk="0" hangingPunct="1">
              <a:spcBef>
                <a:spcPct val="20000"/>
              </a:spcBef>
              <a:spcAft>
                <a:spcPts val="300"/>
              </a:spcAft>
              <a:buClr>
                <a:schemeClr val="accent6">
                  <a:lumMod val="75000"/>
                </a:schemeClr>
              </a:buClr>
              <a:buSzPct val="130000"/>
              <a:buFont typeface="Georgia" pitchFamily="18" charset="0"/>
              <a:buNone/>
              <a:defRPr lang="en-US" sz="25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135" indent="0" algn="l" defTabSz="914271" rtl="0" eaLnBrk="1" latinLnBrk="0" hangingPunct="1">
              <a:spcBef>
                <a:spcPct val="20000"/>
              </a:spcBef>
              <a:spcAft>
                <a:spcPts val="300"/>
              </a:spcAft>
              <a:buClr>
                <a:schemeClr val="accent6">
                  <a:lumMod val="75000"/>
                </a:schemeClr>
              </a:buClr>
              <a:buSzPct val="130000"/>
              <a:buFont typeface="Georgia" pitchFamily="18" charset="0"/>
              <a:buNone/>
              <a:defRPr sz="1900" b="1" kern="1200">
                <a:solidFill>
                  <a:schemeClr val="tx1">
                    <a:lumMod val="75000"/>
                    <a:lumOff val="25000"/>
                  </a:schemeClr>
                </a:solidFill>
                <a:latin typeface="+mn-lt"/>
                <a:ea typeface="+mn-ea"/>
                <a:cs typeface="+mn-cs"/>
              </a:defRPr>
            </a:lvl2pPr>
            <a:lvl3pPr marL="914271" indent="0" algn="l" defTabSz="914271" rtl="0" eaLnBrk="1" latinLnBrk="0" hangingPunct="1">
              <a:spcBef>
                <a:spcPct val="20000"/>
              </a:spcBef>
              <a:spcAft>
                <a:spcPts val="300"/>
              </a:spcAft>
              <a:buClr>
                <a:schemeClr val="accent6">
                  <a:lumMod val="75000"/>
                </a:schemeClr>
              </a:buClr>
              <a:buSzPct val="130000"/>
              <a:buFont typeface="Georgia" pitchFamily="18" charset="0"/>
              <a:buNone/>
              <a:defRPr sz="1800" b="1" kern="1200">
                <a:solidFill>
                  <a:schemeClr val="tx1">
                    <a:lumMod val="75000"/>
                    <a:lumOff val="25000"/>
                  </a:schemeClr>
                </a:solidFill>
                <a:latin typeface="+mn-lt"/>
                <a:ea typeface="+mn-ea"/>
                <a:cs typeface="+mn-cs"/>
              </a:defRPr>
            </a:lvl3pPr>
            <a:lvl4pPr marL="1371406" indent="0" algn="l" defTabSz="914271" rtl="0" eaLnBrk="1" latinLnBrk="0" hangingPunct="1">
              <a:spcBef>
                <a:spcPct val="20000"/>
              </a:spcBef>
              <a:spcAft>
                <a:spcPts val="300"/>
              </a:spcAft>
              <a:buClr>
                <a:schemeClr val="accent6">
                  <a:lumMod val="75000"/>
                </a:schemeClr>
              </a:buClr>
              <a:buSzPct val="130000"/>
              <a:buFont typeface="Georgia" pitchFamily="18" charset="0"/>
              <a:buNone/>
              <a:defRPr sz="1600" b="1" kern="1200">
                <a:solidFill>
                  <a:schemeClr val="tx1">
                    <a:lumMod val="75000"/>
                    <a:lumOff val="25000"/>
                  </a:schemeClr>
                </a:solidFill>
                <a:latin typeface="+mn-lt"/>
                <a:ea typeface="+mn-ea"/>
                <a:cs typeface="+mn-cs"/>
              </a:defRPr>
            </a:lvl4pPr>
            <a:lvl5pPr marL="1828540" indent="0" algn="l" defTabSz="914271" rtl="0" eaLnBrk="1" latinLnBrk="0" hangingPunct="1">
              <a:spcBef>
                <a:spcPct val="20000"/>
              </a:spcBef>
              <a:spcAft>
                <a:spcPts val="300"/>
              </a:spcAft>
              <a:buClr>
                <a:schemeClr val="accent6">
                  <a:lumMod val="75000"/>
                </a:schemeClr>
              </a:buClr>
              <a:buSzPct val="130000"/>
              <a:buFont typeface="Georgia" pitchFamily="18" charset="0"/>
              <a:buNone/>
              <a:defRPr sz="1600" b="1" kern="1200">
                <a:solidFill>
                  <a:schemeClr val="tx1">
                    <a:lumMod val="75000"/>
                    <a:lumOff val="25000"/>
                  </a:schemeClr>
                </a:solidFill>
                <a:latin typeface="+mn-lt"/>
                <a:ea typeface="+mn-ea"/>
                <a:cs typeface="+mn-cs"/>
              </a:defRPr>
            </a:lvl5pPr>
            <a:lvl6pPr marL="2285677" indent="0" algn="l" defTabSz="914271" rtl="0" eaLnBrk="1" latinLnBrk="0" hangingPunct="1">
              <a:spcBef>
                <a:spcPct val="20000"/>
              </a:spcBef>
              <a:spcAft>
                <a:spcPts val="300"/>
              </a:spcAft>
              <a:buClr>
                <a:schemeClr val="accent6">
                  <a:lumMod val="75000"/>
                </a:schemeClr>
              </a:buClr>
              <a:buSzPct val="130000"/>
              <a:buFont typeface="Georgia" pitchFamily="18" charset="0"/>
              <a:buNone/>
              <a:defRPr sz="1600" b="1" kern="1200">
                <a:solidFill>
                  <a:schemeClr val="tx1">
                    <a:lumMod val="75000"/>
                    <a:lumOff val="25000"/>
                  </a:schemeClr>
                </a:solidFill>
                <a:latin typeface="+mn-lt"/>
                <a:ea typeface="+mn-ea"/>
                <a:cs typeface="+mn-cs"/>
              </a:defRPr>
            </a:lvl6pPr>
            <a:lvl7pPr marL="2742812" indent="0" algn="l" defTabSz="914271" rtl="0" eaLnBrk="1" latinLnBrk="0" hangingPunct="1">
              <a:spcBef>
                <a:spcPct val="20000"/>
              </a:spcBef>
              <a:spcAft>
                <a:spcPts val="300"/>
              </a:spcAft>
              <a:buClr>
                <a:schemeClr val="accent6">
                  <a:lumMod val="75000"/>
                </a:schemeClr>
              </a:buClr>
              <a:buSzPct val="130000"/>
              <a:buFont typeface="Georgia" pitchFamily="18" charset="0"/>
              <a:buNone/>
              <a:defRPr sz="1600" b="1" kern="1200">
                <a:solidFill>
                  <a:schemeClr val="tx1">
                    <a:lumMod val="75000"/>
                    <a:lumOff val="25000"/>
                  </a:schemeClr>
                </a:solidFill>
                <a:latin typeface="+mn-lt"/>
                <a:ea typeface="+mn-ea"/>
                <a:cs typeface="+mn-cs"/>
              </a:defRPr>
            </a:lvl7pPr>
            <a:lvl8pPr marL="3199946" indent="0" algn="l" defTabSz="914271" rtl="0" eaLnBrk="1" latinLnBrk="0" hangingPunct="1">
              <a:spcBef>
                <a:spcPct val="20000"/>
              </a:spcBef>
              <a:spcAft>
                <a:spcPts val="300"/>
              </a:spcAft>
              <a:buClr>
                <a:schemeClr val="accent6">
                  <a:lumMod val="75000"/>
                </a:schemeClr>
              </a:buClr>
              <a:buSzPct val="130000"/>
              <a:buFont typeface="Georgia" pitchFamily="18" charset="0"/>
              <a:buNone/>
              <a:defRPr sz="1600" b="1" kern="1200">
                <a:solidFill>
                  <a:schemeClr val="tx1">
                    <a:lumMod val="75000"/>
                    <a:lumOff val="25000"/>
                  </a:schemeClr>
                </a:solidFill>
                <a:latin typeface="+mn-lt"/>
                <a:ea typeface="+mn-ea"/>
                <a:cs typeface="+mn-cs"/>
              </a:defRPr>
            </a:lvl8pPr>
            <a:lvl9pPr marL="3657084" indent="0" algn="l" defTabSz="914271" rtl="0" eaLnBrk="1" latinLnBrk="0" hangingPunct="1">
              <a:spcBef>
                <a:spcPct val="20000"/>
              </a:spcBef>
              <a:spcAft>
                <a:spcPts val="300"/>
              </a:spcAft>
              <a:buClr>
                <a:schemeClr val="accent6">
                  <a:lumMod val="75000"/>
                </a:schemeClr>
              </a:buClr>
              <a:buSzPct val="130000"/>
              <a:buFont typeface="Georgia" pitchFamily="18" charset="0"/>
              <a:buNone/>
              <a:defRPr sz="1600" b="1" kern="1200">
                <a:solidFill>
                  <a:schemeClr val="tx1">
                    <a:lumMod val="75000"/>
                    <a:lumOff val="25000"/>
                  </a:schemeClr>
                </a:solidFill>
                <a:latin typeface="+mn-lt"/>
                <a:ea typeface="+mn-ea"/>
                <a:cs typeface="+mn-cs"/>
              </a:defRPr>
            </a:lvl9pPr>
          </a:lstStyle>
          <a:p>
            <a:r>
              <a:rPr lang="en-US" u="sng" dirty="0" smtClean="0"/>
              <a:t>Rating</a:t>
            </a:r>
            <a:endParaRPr lang="en-US" dirty="0"/>
          </a:p>
        </p:txBody>
      </p:sp>
      <p:sp>
        <p:nvSpPr>
          <p:cNvPr id="17" name="Text Placeholder 3"/>
          <p:cNvSpPr txBox="1">
            <a:spLocks/>
          </p:cNvSpPr>
          <p:nvPr/>
        </p:nvSpPr>
        <p:spPr>
          <a:xfrm>
            <a:off x="2438400" y="5257800"/>
            <a:ext cx="3346704" cy="639762"/>
          </a:xfrm>
          <a:prstGeom prst="rect">
            <a:avLst/>
          </a:prstGeom>
        </p:spPr>
        <p:txBody>
          <a:bodyPr vert="horz" lIns="91428" tIns="45713" rIns="91428" bIns="45713" rtlCol="0" anchor="b">
            <a:noAutofit/>
          </a:bodyPr>
          <a:lstStyle>
            <a:lvl1pPr marL="0" indent="0" algn="ctr" defTabSz="914271" rtl="0" eaLnBrk="1" latinLnBrk="0" hangingPunct="1">
              <a:spcBef>
                <a:spcPct val="20000"/>
              </a:spcBef>
              <a:spcAft>
                <a:spcPts val="300"/>
              </a:spcAft>
              <a:buClr>
                <a:schemeClr val="accent6">
                  <a:lumMod val="75000"/>
                </a:schemeClr>
              </a:buClr>
              <a:buSzPct val="130000"/>
              <a:buFont typeface="Georgia" pitchFamily="18" charset="0"/>
              <a:buNone/>
              <a:defRPr lang="en-US" sz="25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135" indent="0" algn="l" defTabSz="914271" rtl="0" eaLnBrk="1" latinLnBrk="0" hangingPunct="1">
              <a:spcBef>
                <a:spcPct val="20000"/>
              </a:spcBef>
              <a:spcAft>
                <a:spcPts val="300"/>
              </a:spcAft>
              <a:buClr>
                <a:schemeClr val="accent6">
                  <a:lumMod val="75000"/>
                </a:schemeClr>
              </a:buClr>
              <a:buSzPct val="130000"/>
              <a:buFont typeface="Georgia" pitchFamily="18" charset="0"/>
              <a:buNone/>
              <a:defRPr sz="1900" b="1" kern="1200">
                <a:solidFill>
                  <a:schemeClr val="tx1">
                    <a:lumMod val="75000"/>
                    <a:lumOff val="25000"/>
                  </a:schemeClr>
                </a:solidFill>
                <a:latin typeface="+mn-lt"/>
                <a:ea typeface="+mn-ea"/>
                <a:cs typeface="+mn-cs"/>
              </a:defRPr>
            </a:lvl2pPr>
            <a:lvl3pPr marL="914271" indent="0" algn="l" defTabSz="914271" rtl="0" eaLnBrk="1" latinLnBrk="0" hangingPunct="1">
              <a:spcBef>
                <a:spcPct val="20000"/>
              </a:spcBef>
              <a:spcAft>
                <a:spcPts val="300"/>
              </a:spcAft>
              <a:buClr>
                <a:schemeClr val="accent6">
                  <a:lumMod val="75000"/>
                </a:schemeClr>
              </a:buClr>
              <a:buSzPct val="130000"/>
              <a:buFont typeface="Georgia" pitchFamily="18" charset="0"/>
              <a:buNone/>
              <a:defRPr sz="1800" b="1" kern="1200">
                <a:solidFill>
                  <a:schemeClr val="tx1">
                    <a:lumMod val="75000"/>
                    <a:lumOff val="25000"/>
                  </a:schemeClr>
                </a:solidFill>
                <a:latin typeface="+mn-lt"/>
                <a:ea typeface="+mn-ea"/>
                <a:cs typeface="+mn-cs"/>
              </a:defRPr>
            </a:lvl3pPr>
            <a:lvl4pPr marL="1371406" indent="0" algn="l" defTabSz="914271" rtl="0" eaLnBrk="1" latinLnBrk="0" hangingPunct="1">
              <a:spcBef>
                <a:spcPct val="20000"/>
              </a:spcBef>
              <a:spcAft>
                <a:spcPts val="300"/>
              </a:spcAft>
              <a:buClr>
                <a:schemeClr val="accent6">
                  <a:lumMod val="75000"/>
                </a:schemeClr>
              </a:buClr>
              <a:buSzPct val="130000"/>
              <a:buFont typeface="Georgia" pitchFamily="18" charset="0"/>
              <a:buNone/>
              <a:defRPr sz="1600" b="1" kern="1200">
                <a:solidFill>
                  <a:schemeClr val="tx1">
                    <a:lumMod val="75000"/>
                    <a:lumOff val="25000"/>
                  </a:schemeClr>
                </a:solidFill>
                <a:latin typeface="+mn-lt"/>
                <a:ea typeface="+mn-ea"/>
                <a:cs typeface="+mn-cs"/>
              </a:defRPr>
            </a:lvl4pPr>
            <a:lvl5pPr marL="1828540" indent="0" algn="l" defTabSz="914271" rtl="0" eaLnBrk="1" latinLnBrk="0" hangingPunct="1">
              <a:spcBef>
                <a:spcPct val="20000"/>
              </a:spcBef>
              <a:spcAft>
                <a:spcPts val="300"/>
              </a:spcAft>
              <a:buClr>
                <a:schemeClr val="accent6">
                  <a:lumMod val="75000"/>
                </a:schemeClr>
              </a:buClr>
              <a:buSzPct val="130000"/>
              <a:buFont typeface="Georgia" pitchFamily="18" charset="0"/>
              <a:buNone/>
              <a:defRPr sz="1600" b="1" kern="1200">
                <a:solidFill>
                  <a:schemeClr val="tx1">
                    <a:lumMod val="75000"/>
                    <a:lumOff val="25000"/>
                  </a:schemeClr>
                </a:solidFill>
                <a:latin typeface="+mn-lt"/>
                <a:ea typeface="+mn-ea"/>
                <a:cs typeface="+mn-cs"/>
              </a:defRPr>
            </a:lvl5pPr>
            <a:lvl6pPr marL="2285677" indent="0" algn="l" defTabSz="914271" rtl="0" eaLnBrk="1" latinLnBrk="0" hangingPunct="1">
              <a:spcBef>
                <a:spcPct val="20000"/>
              </a:spcBef>
              <a:spcAft>
                <a:spcPts val="300"/>
              </a:spcAft>
              <a:buClr>
                <a:schemeClr val="accent6">
                  <a:lumMod val="75000"/>
                </a:schemeClr>
              </a:buClr>
              <a:buSzPct val="130000"/>
              <a:buFont typeface="Georgia" pitchFamily="18" charset="0"/>
              <a:buNone/>
              <a:defRPr sz="1600" b="1" kern="1200">
                <a:solidFill>
                  <a:schemeClr val="tx1">
                    <a:lumMod val="75000"/>
                    <a:lumOff val="25000"/>
                  </a:schemeClr>
                </a:solidFill>
                <a:latin typeface="+mn-lt"/>
                <a:ea typeface="+mn-ea"/>
                <a:cs typeface="+mn-cs"/>
              </a:defRPr>
            </a:lvl6pPr>
            <a:lvl7pPr marL="2742812" indent="0" algn="l" defTabSz="914271" rtl="0" eaLnBrk="1" latinLnBrk="0" hangingPunct="1">
              <a:spcBef>
                <a:spcPct val="20000"/>
              </a:spcBef>
              <a:spcAft>
                <a:spcPts val="300"/>
              </a:spcAft>
              <a:buClr>
                <a:schemeClr val="accent6">
                  <a:lumMod val="75000"/>
                </a:schemeClr>
              </a:buClr>
              <a:buSzPct val="130000"/>
              <a:buFont typeface="Georgia" pitchFamily="18" charset="0"/>
              <a:buNone/>
              <a:defRPr sz="1600" b="1" kern="1200">
                <a:solidFill>
                  <a:schemeClr val="tx1">
                    <a:lumMod val="75000"/>
                    <a:lumOff val="25000"/>
                  </a:schemeClr>
                </a:solidFill>
                <a:latin typeface="+mn-lt"/>
                <a:ea typeface="+mn-ea"/>
                <a:cs typeface="+mn-cs"/>
              </a:defRPr>
            </a:lvl7pPr>
            <a:lvl8pPr marL="3199946" indent="0" algn="l" defTabSz="914271" rtl="0" eaLnBrk="1" latinLnBrk="0" hangingPunct="1">
              <a:spcBef>
                <a:spcPct val="20000"/>
              </a:spcBef>
              <a:spcAft>
                <a:spcPts val="300"/>
              </a:spcAft>
              <a:buClr>
                <a:schemeClr val="accent6">
                  <a:lumMod val="75000"/>
                </a:schemeClr>
              </a:buClr>
              <a:buSzPct val="130000"/>
              <a:buFont typeface="Georgia" pitchFamily="18" charset="0"/>
              <a:buNone/>
              <a:defRPr sz="1600" b="1" kern="1200">
                <a:solidFill>
                  <a:schemeClr val="tx1">
                    <a:lumMod val="75000"/>
                    <a:lumOff val="25000"/>
                  </a:schemeClr>
                </a:solidFill>
                <a:latin typeface="+mn-lt"/>
                <a:ea typeface="+mn-ea"/>
                <a:cs typeface="+mn-cs"/>
              </a:defRPr>
            </a:lvl8pPr>
            <a:lvl9pPr marL="3657084" indent="0" algn="l" defTabSz="914271" rtl="0" eaLnBrk="1" latinLnBrk="0" hangingPunct="1">
              <a:spcBef>
                <a:spcPct val="20000"/>
              </a:spcBef>
              <a:spcAft>
                <a:spcPts val="300"/>
              </a:spcAft>
              <a:buClr>
                <a:schemeClr val="accent6">
                  <a:lumMod val="75000"/>
                </a:schemeClr>
              </a:buClr>
              <a:buSzPct val="130000"/>
              <a:buFont typeface="Georgia" pitchFamily="18" charset="0"/>
              <a:buNone/>
              <a:defRPr sz="1600" b="1" kern="1200">
                <a:solidFill>
                  <a:schemeClr val="tx1">
                    <a:lumMod val="75000"/>
                    <a:lumOff val="25000"/>
                  </a:schemeClr>
                </a:solidFill>
                <a:latin typeface="+mn-lt"/>
                <a:ea typeface="+mn-ea"/>
                <a:cs typeface="+mn-cs"/>
              </a:defRPr>
            </a:lvl9pPr>
          </a:lstStyle>
          <a:p>
            <a:r>
              <a:rPr lang="en-US" u="sng" dirty="0" smtClean="0"/>
              <a:t>Application</a:t>
            </a:r>
            <a:endParaRPr lang="en-US" dirty="0"/>
          </a:p>
        </p:txBody>
      </p:sp>
      <p:graphicFrame>
        <p:nvGraphicFramePr>
          <p:cNvPr id="18" name="Table 17"/>
          <p:cNvGraphicFramePr>
            <a:graphicFrameLocks noGrp="1"/>
          </p:cNvGraphicFramePr>
          <p:nvPr>
            <p:extLst>
              <p:ext uri="{D42A27DB-BD31-4B8C-83A1-F6EECF244321}">
                <p14:modId xmlns:p14="http://schemas.microsoft.com/office/powerpoint/2010/main" val="1072028451"/>
              </p:ext>
            </p:extLst>
          </p:nvPr>
        </p:nvGraphicFramePr>
        <p:xfrm>
          <a:off x="2727579" y="5930219"/>
          <a:ext cx="3057525" cy="708598"/>
        </p:xfrm>
        <a:graphic>
          <a:graphicData uri="http://schemas.openxmlformats.org/drawingml/2006/table">
            <a:tbl>
              <a:tblPr firstRow="1" firstCol="1" bandRow="1">
                <a:tableStyleId>{69CF1AB2-1976-4502-BF36-3FF5EA218861}</a:tableStyleId>
              </a:tblPr>
              <a:tblGrid>
                <a:gridCol w="1347470"/>
                <a:gridCol w="1710055"/>
              </a:tblGrid>
              <a:tr h="0">
                <a:tc>
                  <a:txBody>
                    <a:bodyPr/>
                    <a:lstStyle/>
                    <a:p>
                      <a:pPr marL="0" marR="0" algn="just">
                        <a:lnSpc>
                          <a:spcPct val="107000"/>
                        </a:lnSpc>
                        <a:spcBef>
                          <a:spcPts val="0"/>
                        </a:spcBef>
                        <a:spcAft>
                          <a:spcPts val="0"/>
                        </a:spcAft>
                      </a:pPr>
                      <a:r>
                        <a:rPr lang="en-US" sz="1100" u="sng" dirty="0">
                          <a:effectLst/>
                        </a:rPr>
                        <a:t>Field</a:t>
                      </a:r>
                      <a:endParaRPr lang="en-US" sz="1100" u="sng" dirty="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100" u="sng" dirty="0">
                          <a:effectLst/>
                        </a:rPr>
                        <a:t>Type</a:t>
                      </a:r>
                      <a:endParaRPr lang="en-US" sz="1100" u="sng" dirty="0">
                        <a:effectLst/>
                        <a:latin typeface="Calibri"/>
                        <a:ea typeface="Calibri"/>
                        <a:cs typeface="Times New Roman"/>
                      </a:endParaRPr>
                    </a:p>
                  </a:txBody>
                  <a:tcPr marL="68580" marR="68580" marT="0" marB="0"/>
                </a:tc>
              </a:tr>
              <a:tr h="0">
                <a:tc>
                  <a:txBody>
                    <a:bodyPr/>
                    <a:lstStyle/>
                    <a:p>
                      <a:pPr marL="0" marR="0" algn="just">
                        <a:lnSpc>
                          <a:spcPct val="107000"/>
                        </a:lnSpc>
                        <a:spcBef>
                          <a:spcPts val="0"/>
                        </a:spcBef>
                        <a:spcAft>
                          <a:spcPts val="0"/>
                        </a:spcAft>
                      </a:pPr>
                      <a:r>
                        <a:rPr lang="en-US" sz="1100" dirty="0" err="1">
                          <a:effectLst/>
                        </a:rPr>
                        <a:t>ApplicationDate</a:t>
                      </a:r>
                      <a:endParaRPr lang="en-US" sz="1100" dirty="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100" dirty="0">
                          <a:effectLst/>
                        </a:rPr>
                        <a:t>Date</a:t>
                      </a:r>
                      <a:endParaRPr lang="en-US" sz="1100" dirty="0">
                        <a:effectLst/>
                        <a:latin typeface="Calibri"/>
                        <a:ea typeface="Calibri"/>
                        <a:cs typeface="Times New Roman"/>
                      </a:endParaRPr>
                    </a:p>
                  </a:txBody>
                  <a:tcPr marL="68580" marR="68580" marT="0" marB="0"/>
                </a:tc>
              </a:tr>
              <a:tr h="0">
                <a:tc>
                  <a:txBody>
                    <a:bodyPr/>
                    <a:lstStyle/>
                    <a:p>
                      <a:pPr marL="0" marR="0" algn="just">
                        <a:lnSpc>
                          <a:spcPct val="107000"/>
                        </a:lnSpc>
                        <a:spcBef>
                          <a:spcPts val="0"/>
                        </a:spcBef>
                        <a:spcAft>
                          <a:spcPts val="0"/>
                        </a:spcAft>
                      </a:pPr>
                      <a:r>
                        <a:rPr lang="en-US" sz="1100">
                          <a:effectLst/>
                        </a:rPr>
                        <a:t>Price</a:t>
                      </a:r>
                      <a:endParaRPr lang="en-US" sz="110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100">
                          <a:effectLst/>
                        </a:rPr>
                        <a:t>Integer</a:t>
                      </a:r>
                      <a:endParaRPr lang="en-US" sz="1100">
                        <a:effectLst/>
                        <a:latin typeface="Calibri"/>
                        <a:ea typeface="Calibri"/>
                        <a:cs typeface="Times New Roman"/>
                      </a:endParaRPr>
                    </a:p>
                  </a:txBody>
                  <a:tcPr marL="68580" marR="68580" marT="0" marB="0"/>
                </a:tc>
              </a:tr>
              <a:tr h="0">
                <a:tc>
                  <a:txBody>
                    <a:bodyPr/>
                    <a:lstStyle/>
                    <a:p>
                      <a:pPr marL="0" marR="0" algn="just">
                        <a:lnSpc>
                          <a:spcPct val="107000"/>
                        </a:lnSpc>
                        <a:spcBef>
                          <a:spcPts val="0"/>
                        </a:spcBef>
                        <a:spcAft>
                          <a:spcPts val="0"/>
                        </a:spcAft>
                      </a:pPr>
                      <a:r>
                        <a:rPr lang="en-US" sz="1100">
                          <a:effectLst/>
                        </a:rPr>
                        <a:t>Description</a:t>
                      </a:r>
                      <a:endParaRPr lang="en-US" sz="110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100" dirty="0">
                          <a:effectLst/>
                        </a:rPr>
                        <a:t>Char (1024)</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043517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914400" y="2286000"/>
            <a:ext cx="7162800" cy="3962400"/>
          </a:xfrm>
        </p:spPr>
        <p:txBody>
          <a:bodyPr>
            <a:normAutofit/>
          </a:bodyPr>
          <a:lstStyle/>
          <a:p>
            <a:endParaRPr lang="en-US" sz="1800" dirty="0"/>
          </a:p>
          <a:p>
            <a:r>
              <a:rPr lang="en-US" sz="1800" dirty="0"/>
              <a:t>What is Tender IT?</a:t>
            </a:r>
          </a:p>
          <a:p>
            <a:pPr marL="342851" indent="-342851">
              <a:buFont typeface="Arial" pitchFamily="34" charset="0"/>
              <a:buChar char="•"/>
            </a:pPr>
            <a:r>
              <a:rPr lang="en-US" sz="1800" dirty="0"/>
              <a:t>Tender IT is </a:t>
            </a:r>
            <a:r>
              <a:rPr lang="en-US" sz="1800" dirty="0" smtClean="0"/>
              <a:t>a B2B website </a:t>
            </a:r>
            <a:r>
              <a:rPr lang="en-US" sz="1800" dirty="0"/>
              <a:t>– Its intention is to create a hub where </a:t>
            </a:r>
            <a:r>
              <a:rPr lang="bs-Latn-BA" sz="1800" dirty="0"/>
              <a:t>people from around the world </a:t>
            </a:r>
            <a:r>
              <a:rPr lang="en-US" sz="1800" dirty="0"/>
              <a:t>can </a:t>
            </a:r>
            <a:r>
              <a:rPr lang="bs-Latn-BA" sz="1800" dirty="0"/>
              <a:t>access creative talent, and help creatives from across the globe find new </a:t>
            </a:r>
            <a:r>
              <a:rPr lang="bs-Latn-BA" sz="1800" dirty="0" smtClean="0"/>
              <a:t>customers</a:t>
            </a:r>
            <a:r>
              <a:rPr lang="en-US" sz="1800" dirty="0" smtClean="0"/>
              <a:t>.</a:t>
            </a:r>
            <a:endParaRPr lang="en-US" sz="1800" dirty="0"/>
          </a:p>
          <a:p>
            <a:pPr marL="342851" indent="-342851">
              <a:buFont typeface="Arial" pitchFamily="34" charset="0"/>
              <a:buChar char="•"/>
            </a:pPr>
            <a:r>
              <a:rPr lang="bs-Latn-BA" sz="1800" dirty="0"/>
              <a:t>It connects companies</a:t>
            </a:r>
            <a:r>
              <a:rPr lang="en-US" sz="1800" dirty="0"/>
              <a:t> with ‘needs’ who </a:t>
            </a:r>
            <a:r>
              <a:rPr lang="bs-Latn-BA" sz="1800" dirty="0"/>
              <a:t>can post projects </a:t>
            </a:r>
            <a:r>
              <a:rPr lang="en-US" sz="1800" dirty="0"/>
              <a:t>whilst</a:t>
            </a:r>
            <a:r>
              <a:rPr lang="bs-Latn-BA" sz="1800" dirty="0"/>
              <a:t> companies</a:t>
            </a:r>
            <a:r>
              <a:rPr lang="en-US" sz="1800" dirty="0"/>
              <a:t> with ‘resources’</a:t>
            </a:r>
            <a:r>
              <a:rPr lang="bs-Latn-BA" sz="1800" dirty="0"/>
              <a:t> can apply for </a:t>
            </a:r>
            <a:r>
              <a:rPr lang="en-US" sz="1800" dirty="0"/>
              <a:t>it</a:t>
            </a:r>
            <a:r>
              <a:rPr lang="bs-Latn-BA" sz="1800" dirty="0"/>
              <a:t>.</a:t>
            </a:r>
            <a:r>
              <a:rPr lang="en-US" sz="1800" dirty="0"/>
              <a:t> </a:t>
            </a:r>
            <a:r>
              <a:rPr lang="bs-Latn-BA" sz="1800" dirty="0"/>
              <a:t>Companies post their project</a:t>
            </a:r>
            <a:r>
              <a:rPr lang="en-US" sz="1800" dirty="0"/>
              <a:t>s</a:t>
            </a:r>
            <a:r>
              <a:rPr lang="bs-Latn-BA" sz="1800" dirty="0"/>
              <a:t> along with the scope</a:t>
            </a:r>
            <a:r>
              <a:rPr lang="en-US" sz="1800" dirty="0"/>
              <a:t>, </a:t>
            </a:r>
            <a:r>
              <a:rPr lang="bs-Latn-BA" sz="1800" dirty="0"/>
              <a:t>requirement and skills </a:t>
            </a:r>
            <a:r>
              <a:rPr lang="en-US" sz="1800" dirty="0"/>
              <a:t>needed. The c</a:t>
            </a:r>
            <a:r>
              <a:rPr lang="bs-Latn-BA" sz="1800" dirty="0"/>
              <a:t>ompanies </a:t>
            </a:r>
            <a:r>
              <a:rPr lang="en-US" sz="1800" dirty="0"/>
              <a:t>applying </a:t>
            </a:r>
            <a:r>
              <a:rPr lang="bs-Latn-BA" sz="1800" dirty="0"/>
              <a:t>give quotations or bids for the amount that they would charge to </a:t>
            </a:r>
            <a:r>
              <a:rPr lang="en-US" sz="1800" dirty="0"/>
              <a:t>provide the </a:t>
            </a:r>
            <a:r>
              <a:rPr lang="bs-Latn-BA" sz="1800" dirty="0"/>
              <a:t>service.</a:t>
            </a:r>
            <a:endParaRPr lang="en-US" sz="1800" dirty="0"/>
          </a:p>
          <a:p>
            <a:pPr marL="342851" indent="-342851">
              <a:buFont typeface="Arial" pitchFamily="34" charset="0"/>
              <a:buChar char="•"/>
            </a:pPr>
            <a:r>
              <a:rPr lang="bs-Latn-BA" sz="1800" dirty="0"/>
              <a:t>Tender IT makes geography and title irrelevant and, thereby, opens new markets for creativity all the world over.</a:t>
            </a:r>
            <a:endParaRPr lang="en-US" sz="1800" dirty="0"/>
          </a:p>
          <a:p>
            <a:pPr marL="342851" indent="-342851">
              <a:buFont typeface="Arial" pitchFamily="34" charset="0"/>
              <a:buChar char="•"/>
            </a:pPr>
            <a:endParaRPr lang="en-US" sz="1800" dirty="0"/>
          </a:p>
          <a:p>
            <a:pPr marL="342851" indent="-342851">
              <a:buFont typeface="Arial" pitchFamily="34" charset="0"/>
              <a:buChar char="•"/>
            </a:pPr>
            <a:endParaRPr lang="en-US" sz="1800" dirty="0"/>
          </a:p>
          <a:p>
            <a:pPr marL="342851" indent="-342851">
              <a:buFont typeface="Arial" pitchFamily="34" charset="0"/>
              <a:buChar char="•"/>
            </a:pPr>
            <a:endParaRPr lang="en-US" sz="1800" dirty="0"/>
          </a:p>
        </p:txBody>
      </p:sp>
      <p:sp>
        <p:nvSpPr>
          <p:cNvPr id="7" name="Title 6"/>
          <p:cNvSpPr>
            <a:spLocks noGrp="1"/>
          </p:cNvSpPr>
          <p:nvPr>
            <p:ph type="ctrTitle"/>
          </p:nvPr>
        </p:nvSpPr>
        <p:spPr>
          <a:xfrm>
            <a:off x="838203" y="457199"/>
            <a:ext cx="7239000" cy="1676401"/>
          </a:xfrm>
        </p:spPr>
        <p:txBody>
          <a:bodyPr/>
          <a:lstStyle/>
          <a:p>
            <a:pPr marL="182853" indent="0">
              <a:buNone/>
            </a:pPr>
            <a:r>
              <a:rPr lang="en-US" dirty="0" smtClean="0"/>
              <a:t>TENDER IT………..</a:t>
            </a:r>
            <a:br>
              <a:rPr lang="en-US" dirty="0" smtClean="0"/>
            </a:br>
            <a:r>
              <a:rPr lang="en-US" dirty="0" smtClean="0"/>
              <a:t/>
            </a:r>
            <a:br>
              <a:rPr lang="en-US" dirty="0" smtClean="0"/>
            </a:br>
            <a:r>
              <a:rPr lang="en-US" sz="1600" dirty="0">
                <a:effectLst/>
              </a:rPr>
              <a:t>Mission – To help bring creative projects to life</a:t>
            </a:r>
            <a:endParaRPr lang="en-US" sz="1600" dirty="0"/>
          </a:p>
        </p:txBody>
      </p:sp>
    </p:spTree>
    <p:extLst>
      <p:ext uri="{BB962C8B-B14F-4D97-AF65-F5344CB8AC3E}">
        <p14:creationId xmlns:p14="http://schemas.microsoft.com/office/powerpoint/2010/main" val="7384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1143000" y="2209801"/>
            <a:ext cx="3346704" cy="639762"/>
          </a:xfrm>
        </p:spPr>
        <p:txBody>
          <a:bodyPr/>
          <a:lstStyle/>
          <a:p>
            <a:r>
              <a:rPr lang="en-US" sz="1800" dirty="0"/>
              <a:t>Are you looking to hire?</a:t>
            </a:r>
          </a:p>
        </p:txBody>
      </p:sp>
      <p:sp>
        <p:nvSpPr>
          <p:cNvPr id="8" name="Content Placeholder 7"/>
          <p:cNvSpPr>
            <a:spLocks noGrp="1"/>
          </p:cNvSpPr>
          <p:nvPr>
            <p:ph sz="half" idx="2"/>
          </p:nvPr>
        </p:nvSpPr>
        <p:spPr>
          <a:xfrm>
            <a:off x="1143000" y="2895600"/>
            <a:ext cx="3346704" cy="2743200"/>
          </a:xfrm>
        </p:spPr>
        <p:txBody>
          <a:bodyPr>
            <a:normAutofit fontScale="92500" lnSpcReduction="20000"/>
          </a:bodyPr>
          <a:lstStyle/>
          <a:p>
            <a:pPr>
              <a:buFont typeface="Arial" pitchFamily="34" charset="0"/>
              <a:buChar char="•"/>
            </a:pPr>
            <a:r>
              <a:rPr lang="en-US" dirty="0"/>
              <a:t>Register </a:t>
            </a:r>
            <a:r>
              <a:rPr lang="en-US" dirty="0" smtClean="0"/>
              <a:t>your company</a:t>
            </a:r>
            <a:endParaRPr lang="en-US" dirty="0"/>
          </a:p>
          <a:p>
            <a:pPr>
              <a:buFont typeface="Arial" pitchFamily="34" charset="0"/>
              <a:buChar char="•"/>
            </a:pPr>
            <a:r>
              <a:rPr lang="en-US" dirty="0"/>
              <a:t>Post </a:t>
            </a:r>
            <a:r>
              <a:rPr lang="en-US" dirty="0" smtClean="0"/>
              <a:t>your </a:t>
            </a:r>
            <a:r>
              <a:rPr lang="en-US" dirty="0"/>
              <a:t>project</a:t>
            </a:r>
          </a:p>
          <a:p>
            <a:pPr>
              <a:buFont typeface="Arial" pitchFamily="34" charset="0"/>
              <a:buChar char="•"/>
            </a:pPr>
            <a:r>
              <a:rPr lang="en-US" dirty="0" smtClean="0"/>
              <a:t>View bids </a:t>
            </a:r>
            <a:r>
              <a:rPr lang="en-US" dirty="0"/>
              <a:t>from other companies</a:t>
            </a:r>
          </a:p>
          <a:p>
            <a:pPr lvl="0">
              <a:buFont typeface="Arial" pitchFamily="34" charset="0"/>
              <a:buChar char="•"/>
            </a:pPr>
            <a:r>
              <a:rPr lang="en-US" dirty="0"/>
              <a:t>Select the company of your choice</a:t>
            </a:r>
          </a:p>
          <a:p>
            <a:pPr lvl="0">
              <a:buFont typeface="Arial" pitchFamily="34" charset="0"/>
              <a:buChar char="•"/>
            </a:pPr>
            <a:r>
              <a:rPr lang="en-US" dirty="0"/>
              <a:t>Start </a:t>
            </a:r>
            <a:r>
              <a:rPr lang="en-US" dirty="0" smtClean="0"/>
              <a:t>work </a:t>
            </a:r>
            <a:r>
              <a:rPr lang="en-US" dirty="0"/>
              <a:t>with the company</a:t>
            </a:r>
          </a:p>
          <a:p>
            <a:pPr lvl="0">
              <a:buFont typeface="Arial" pitchFamily="34" charset="0"/>
              <a:buChar char="•"/>
            </a:pPr>
            <a:r>
              <a:rPr lang="en-US" dirty="0"/>
              <a:t>Leave feedback when work is completed / Ratings for work or company </a:t>
            </a:r>
          </a:p>
          <a:p>
            <a:endParaRPr lang="en-US" dirty="0"/>
          </a:p>
        </p:txBody>
      </p:sp>
      <p:sp>
        <p:nvSpPr>
          <p:cNvPr id="9" name="Text Placeholder 8"/>
          <p:cNvSpPr>
            <a:spLocks noGrp="1"/>
          </p:cNvSpPr>
          <p:nvPr>
            <p:ph type="body" sz="quarter" idx="3"/>
          </p:nvPr>
        </p:nvSpPr>
        <p:spPr>
          <a:xfrm>
            <a:off x="4648200" y="2209801"/>
            <a:ext cx="3346704" cy="639762"/>
          </a:xfrm>
        </p:spPr>
        <p:txBody>
          <a:bodyPr/>
          <a:lstStyle/>
          <a:p>
            <a:r>
              <a:rPr lang="en-US" sz="1800" dirty="0"/>
              <a:t>Are you looking for work?</a:t>
            </a:r>
          </a:p>
        </p:txBody>
      </p:sp>
      <p:sp>
        <p:nvSpPr>
          <p:cNvPr id="10" name="Content Placeholder 9"/>
          <p:cNvSpPr>
            <a:spLocks noGrp="1"/>
          </p:cNvSpPr>
          <p:nvPr>
            <p:ph sz="quarter" idx="4"/>
          </p:nvPr>
        </p:nvSpPr>
        <p:spPr>
          <a:xfrm>
            <a:off x="4648200" y="2895600"/>
            <a:ext cx="3346704" cy="2743200"/>
          </a:xfrm>
        </p:spPr>
        <p:txBody>
          <a:bodyPr>
            <a:normAutofit fontScale="92500" lnSpcReduction="20000"/>
          </a:bodyPr>
          <a:lstStyle/>
          <a:p>
            <a:pPr lvl="0">
              <a:buFont typeface="Arial" pitchFamily="34" charset="0"/>
              <a:buChar char="•"/>
            </a:pPr>
            <a:r>
              <a:rPr lang="en-US" dirty="0"/>
              <a:t>Register </a:t>
            </a:r>
            <a:r>
              <a:rPr lang="en-US" dirty="0" smtClean="0"/>
              <a:t>your company</a:t>
            </a:r>
            <a:endParaRPr lang="en-US" dirty="0"/>
          </a:p>
          <a:p>
            <a:pPr lvl="0">
              <a:buFont typeface="Arial" pitchFamily="34" charset="0"/>
              <a:buChar char="•"/>
            </a:pPr>
            <a:r>
              <a:rPr lang="en-US" dirty="0"/>
              <a:t>Add </a:t>
            </a:r>
            <a:r>
              <a:rPr lang="en-US" dirty="0" smtClean="0"/>
              <a:t>your </a:t>
            </a:r>
            <a:r>
              <a:rPr lang="en-US" dirty="0"/>
              <a:t>skills and </a:t>
            </a:r>
            <a:r>
              <a:rPr lang="en-US" dirty="0" smtClean="0"/>
              <a:t>update </a:t>
            </a:r>
            <a:r>
              <a:rPr lang="en-US" dirty="0"/>
              <a:t>your portfolio</a:t>
            </a:r>
          </a:p>
          <a:p>
            <a:pPr lvl="0">
              <a:buFont typeface="Arial" pitchFamily="34" charset="0"/>
              <a:buChar char="•"/>
            </a:pPr>
            <a:r>
              <a:rPr lang="en-US" dirty="0"/>
              <a:t>Bid on Projects</a:t>
            </a:r>
          </a:p>
          <a:p>
            <a:pPr lvl="0">
              <a:buFont typeface="Arial" pitchFamily="34" charset="0"/>
              <a:buChar char="•"/>
            </a:pPr>
            <a:r>
              <a:rPr lang="en-US" dirty="0"/>
              <a:t>Accept projects that are awarded to you by clients</a:t>
            </a:r>
          </a:p>
          <a:p>
            <a:pPr lvl="0">
              <a:buFont typeface="Arial" pitchFamily="34" charset="0"/>
              <a:buChar char="•"/>
            </a:pPr>
            <a:r>
              <a:rPr lang="en-US" dirty="0"/>
              <a:t>Start working on the project</a:t>
            </a:r>
          </a:p>
          <a:p>
            <a:pPr>
              <a:buFont typeface="Arial" pitchFamily="34" charset="0"/>
              <a:buChar char="•"/>
            </a:pPr>
            <a:r>
              <a:rPr lang="en-US" dirty="0"/>
              <a:t>Leave feedback when work is completed / Ratings for work or company</a:t>
            </a:r>
          </a:p>
        </p:txBody>
      </p:sp>
      <p:sp>
        <p:nvSpPr>
          <p:cNvPr id="4" name="Title 3"/>
          <p:cNvSpPr>
            <a:spLocks noGrp="1"/>
          </p:cNvSpPr>
          <p:nvPr>
            <p:ph type="title"/>
          </p:nvPr>
        </p:nvSpPr>
        <p:spPr>
          <a:xfrm>
            <a:off x="1219203" y="4"/>
            <a:ext cx="6512511" cy="1142999"/>
          </a:xfrm>
        </p:spPr>
        <p:txBody>
          <a:bodyPr/>
          <a:lstStyle/>
          <a:p>
            <a:pPr marL="0" indent="0" algn="ctr">
              <a:buNone/>
            </a:pPr>
            <a:r>
              <a:rPr lang="en-US" dirty="0" smtClean="0"/>
              <a:t>TENDER </a:t>
            </a:r>
            <a:r>
              <a:rPr lang="en-US" dirty="0"/>
              <a:t>IT</a:t>
            </a:r>
            <a:r>
              <a:rPr lang="en-US" dirty="0" smtClean="0"/>
              <a:t>………..</a:t>
            </a:r>
            <a:br>
              <a:rPr lang="en-US" dirty="0" smtClean="0"/>
            </a:br>
            <a:r>
              <a:rPr lang="en-US" dirty="0"/>
              <a:t/>
            </a:r>
            <a:br>
              <a:rPr lang="en-US" dirty="0"/>
            </a:br>
            <a:r>
              <a:rPr lang="en-US" sz="1900" dirty="0">
                <a:latin typeface="Arial" pitchFamily="34" charset="0"/>
                <a:cs typeface="Arial" pitchFamily="34" charset="0"/>
              </a:rPr>
              <a:t>HOW TO GET STARTED?</a:t>
            </a:r>
          </a:p>
        </p:txBody>
      </p:sp>
    </p:spTree>
    <p:extLst>
      <p:ext uri="{BB962C8B-B14F-4D97-AF65-F5344CB8AC3E}">
        <p14:creationId xmlns:p14="http://schemas.microsoft.com/office/powerpoint/2010/main" val="2904798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066803" y="152405"/>
            <a:ext cx="6512511" cy="1142999"/>
          </a:xfrm>
        </p:spPr>
        <p:txBody>
          <a:bodyPr/>
          <a:lstStyle/>
          <a:p>
            <a:pPr marL="0" indent="0" algn="ctr">
              <a:buNone/>
            </a:pPr>
            <a:r>
              <a:rPr lang="en-US" dirty="0"/>
              <a:t>TENDER IT………..</a:t>
            </a:r>
            <a:br>
              <a:rPr lang="en-US" dirty="0"/>
            </a:br>
            <a:endParaRPr lang="en-US" dirty="0"/>
          </a:p>
        </p:txBody>
      </p:sp>
      <p:sp>
        <p:nvSpPr>
          <p:cNvPr id="10" name="Content Placeholder 9"/>
          <p:cNvSpPr>
            <a:spLocks noGrp="1"/>
          </p:cNvSpPr>
          <p:nvPr>
            <p:ph sz="quarter" idx="13"/>
          </p:nvPr>
        </p:nvSpPr>
        <p:spPr>
          <a:xfrm>
            <a:off x="609600" y="1371600"/>
            <a:ext cx="7467600" cy="5105401"/>
          </a:xfrm>
        </p:spPr>
        <p:txBody>
          <a:bodyPr>
            <a:normAutofit fontScale="92500"/>
          </a:bodyPr>
          <a:lstStyle/>
          <a:p>
            <a:pPr marL="45713" indent="0">
              <a:buNone/>
            </a:pPr>
            <a:r>
              <a:rPr lang="en-US" sz="1600" b="1" dirty="0"/>
              <a:t>What is focus of application?</a:t>
            </a:r>
            <a:endParaRPr lang="en-US" sz="1600" dirty="0"/>
          </a:p>
          <a:p>
            <a:pPr>
              <a:buFont typeface="Arial" pitchFamily="34" charset="0"/>
              <a:buChar char="•"/>
            </a:pPr>
            <a:r>
              <a:rPr lang="bs-Latn-BA" sz="1600" dirty="0"/>
              <a:t>The best companies win with the best talent. But great people can be hard to find. We’ve created an online website for the world – connecting companies who wants service with other companies who wants to render the service.</a:t>
            </a:r>
            <a:endParaRPr lang="en-US" sz="1600" dirty="0"/>
          </a:p>
          <a:p>
            <a:pPr>
              <a:buFont typeface="Arial" pitchFamily="34" charset="0"/>
              <a:buChar char="•"/>
            </a:pPr>
            <a:r>
              <a:rPr lang="en-US" sz="1600" dirty="0"/>
              <a:t>Team Amigo is </a:t>
            </a:r>
            <a:r>
              <a:rPr lang="bs-Latn-BA" sz="1600" dirty="0"/>
              <a:t>focused on building one great workplace for companies who want to post projects and companies who have skills to complete such projects.</a:t>
            </a:r>
            <a:endParaRPr lang="en-US" sz="1600" dirty="0"/>
          </a:p>
          <a:p>
            <a:pPr>
              <a:buFont typeface="Arial" pitchFamily="34" charset="0"/>
              <a:buChar char="•"/>
            </a:pPr>
            <a:r>
              <a:rPr lang="en-US" sz="1600" dirty="0"/>
              <a:t>Targeted users are all types of companies that either need some IT work or can perform some IT work. </a:t>
            </a:r>
          </a:p>
          <a:p>
            <a:pPr>
              <a:buFont typeface="Arial" pitchFamily="34" charset="0"/>
              <a:buChar char="•"/>
            </a:pPr>
            <a:r>
              <a:rPr lang="en-US" sz="1600" dirty="0"/>
              <a:t>We are expecting that majority of the companies that will post projects will be non IT companies from developed countries like USA, UK and Western European countries while majority of the companies that will apply and work on project will be IT companies from developing countries like India, African country or Southeast European countries.</a:t>
            </a:r>
          </a:p>
          <a:p>
            <a:pPr>
              <a:buFont typeface="Arial" pitchFamily="34" charset="0"/>
              <a:buChar char="•"/>
            </a:pPr>
            <a:r>
              <a:rPr lang="en-US" sz="1600" dirty="0"/>
              <a:t>Main focus of application is to connect companies from </a:t>
            </a:r>
            <a:r>
              <a:rPr lang="en-US" sz="1600" dirty="0" smtClean="0"/>
              <a:t>developed </a:t>
            </a:r>
            <a:r>
              <a:rPr lang="en-US" sz="1600" dirty="0"/>
              <a:t>countries that needs </a:t>
            </a:r>
            <a:r>
              <a:rPr lang="en-US" sz="1600" dirty="0" smtClean="0"/>
              <a:t>work </a:t>
            </a:r>
            <a:r>
              <a:rPr lang="en-US" sz="1600" dirty="0"/>
              <a:t>with companies from developing countries that are willing to work. We will not provide any project management functionality. After the initial contact is made all other business arrangement(contract agreement, deliverables, payments, etc.) between the companies is handled outside out the application.</a:t>
            </a:r>
          </a:p>
          <a:p>
            <a:pPr>
              <a:buFont typeface="Arial" pitchFamily="34" charset="0"/>
              <a:buChar char="•"/>
            </a:pPr>
            <a:endParaRPr lang="en-US" sz="1600" dirty="0"/>
          </a:p>
        </p:txBody>
      </p:sp>
    </p:spTree>
    <p:extLst>
      <p:ext uri="{BB962C8B-B14F-4D97-AF65-F5344CB8AC3E}">
        <p14:creationId xmlns:p14="http://schemas.microsoft.com/office/powerpoint/2010/main" val="2309982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066803" y="152405"/>
            <a:ext cx="6512511" cy="1142999"/>
          </a:xfrm>
        </p:spPr>
        <p:txBody>
          <a:bodyPr/>
          <a:lstStyle/>
          <a:p>
            <a:pPr marL="0" indent="0" algn="ctr">
              <a:buNone/>
            </a:pPr>
            <a:r>
              <a:rPr lang="en-US" dirty="0"/>
              <a:t>TENDER IT………..</a:t>
            </a:r>
            <a:br>
              <a:rPr lang="en-US" dirty="0"/>
            </a:br>
            <a:endParaRPr lang="en-US" dirty="0"/>
          </a:p>
        </p:txBody>
      </p:sp>
      <p:sp>
        <p:nvSpPr>
          <p:cNvPr id="10" name="Content Placeholder 9"/>
          <p:cNvSpPr>
            <a:spLocks noGrp="1"/>
          </p:cNvSpPr>
          <p:nvPr>
            <p:ph sz="quarter" idx="13"/>
          </p:nvPr>
        </p:nvSpPr>
        <p:spPr>
          <a:xfrm>
            <a:off x="609600" y="1371600"/>
            <a:ext cx="7467600" cy="5105401"/>
          </a:xfrm>
        </p:spPr>
        <p:txBody>
          <a:bodyPr>
            <a:normAutofit fontScale="92500" lnSpcReduction="20000"/>
          </a:bodyPr>
          <a:lstStyle/>
          <a:p>
            <a:pPr marL="45713" indent="0">
              <a:buNone/>
            </a:pPr>
            <a:r>
              <a:rPr lang="en-US" sz="1600" b="1" dirty="0"/>
              <a:t>What problem is it going to solve?</a:t>
            </a:r>
          </a:p>
          <a:p>
            <a:pPr>
              <a:buFont typeface="Arial" pitchFamily="34" charset="0"/>
              <a:buChar char="•"/>
            </a:pPr>
            <a:r>
              <a:rPr lang="en-US" sz="1600" dirty="0"/>
              <a:t>Many IT projects do not require location presence and can easily be outsourced. Because of the affordable labor </a:t>
            </a:r>
            <a:r>
              <a:rPr lang="en-US" sz="1600" dirty="0" smtClean="0"/>
              <a:t>IT </a:t>
            </a:r>
            <a:r>
              <a:rPr lang="en-US" sz="1600" dirty="0"/>
              <a:t>companies from developing countries can finish IT projects with the same quality but for a fraction of price in comparison with the IT companies from developed countries. Non IT companies from developed countries can save money by hiring companies from developing countries to finish their IT projects. </a:t>
            </a:r>
          </a:p>
          <a:p>
            <a:pPr>
              <a:buFont typeface="Arial" pitchFamily="34" charset="0"/>
              <a:buChar char="•"/>
            </a:pPr>
            <a:r>
              <a:rPr lang="en-US" sz="1600" dirty="0"/>
              <a:t>There is a big problem to establish connection between these companies. If you are a medium size company from Glasgow and you need to implement some IT solution where can you find a company that can do that for you? You realize that it </a:t>
            </a:r>
            <a:r>
              <a:rPr lang="en-US" sz="1600" dirty="0" smtClean="0"/>
              <a:t>would </a:t>
            </a:r>
            <a:r>
              <a:rPr lang="en-US" sz="1600" dirty="0"/>
              <a:t>be </a:t>
            </a:r>
            <a:r>
              <a:rPr lang="en-US" sz="1600" dirty="0" smtClean="0"/>
              <a:t>cheaper</a:t>
            </a:r>
            <a:r>
              <a:rPr lang="en-US" sz="1600" dirty="0" smtClean="0"/>
              <a:t> </a:t>
            </a:r>
            <a:r>
              <a:rPr lang="en-US" sz="1600" dirty="0"/>
              <a:t>to outsource your project but how to find a good and trusted company that can work on your project?</a:t>
            </a:r>
          </a:p>
          <a:p>
            <a:pPr>
              <a:buFont typeface="Arial" pitchFamily="34" charset="0"/>
              <a:buChar char="•"/>
            </a:pPr>
            <a:r>
              <a:rPr lang="en-US" sz="1600" dirty="0"/>
              <a:t>On the other side, a small IT company from Albania has excellent employees and a perfect reputation in domestic market, but they also want to work on IT projects from other countries. To find work in UK they probably would need to open an office somewhere in UK and employ at least one person and give that person a </a:t>
            </a:r>
            <a:r>
              <a:rPr lang="en-US" sz="1600" dirty="0" smtClean="0"/>
              <a:t>task</a:t>
            </a:r>
            <a:r>
              <a:rPr lang="en-US" sz="1600" dirty="0" smtClean="0"/>
              <a:t> of project hunting. </a:t>
            </a:r>
            <a:r>
              <a:rPr lang="en-US" sz="1600" dirty="0"/>
              <a:t>This could be a huge investment for the company. </a:t>
            </a:r>
          </a:p>
          <a:p>
            <a:pPr>
              <a:buFont typeface="Arial" pitchFamily="34" charset="0"/>
              <a:buChar char="•"/>
            </a:pPr>
            <a:r>
              <a:rPr lang="en-US" sz="1600" dirty="0"/>
              <a:t>Our application is going to help solve two problems. First, companies that need some IT development done can easily find companies that will finish that work. Second, companies that want to work on IT development can easily find and apply for that kind of work. </a:t>
            </a:r>
          </a:p>
          <a:p>
            <a:pPr marL="45713" indent="0">
              <a:buNone/>
            </a:pPr>
            <a:r>
              <a:rPr lang="en-US" sz="1600" dirty="0"/>
              <a:t> </a:t>
            </a:r>
          </a:p>
          <a:p>
            <a:pPr>
              <a:buFont typeface="Arial" pitchFamily="34" charset="0"/>
              <a:buChar char="•"/>
            </a:pPr>
            <a:endParaRPr lang="en-US" sz="1600" dirty="0"/>
          </a:p>
          <a:p>
            <a:pPr>
              <a:buFont typeface="Arial" pitchFamily="34" charset="0"/>
              <a:buChar char="•"/>
            </a:pPr>
            <a:endParaRPr lang="en-US" sz="1600" dirty="0"/>
          </a:p>
        </p:txBody>
      </p:sp>
    </p:spTree>
    <p:extLst>
      <p:ext uri="{BB962C8B-B14F-4D97-AF65-F5344CB8AC3E}">
        <p14:creationId xmlns:p14="http://schemas.microsoft.com/office/powerpoint/2010/main" val="1256696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143000" y="3200399"/>
            <a:ext cx="3346704" cy="3048001"/>
          </a:xfrm>
        </p:spPr>
        <p:txBody>
          <a:bodyPr/>
          <a:lstStyle/>
          <a:p>
            <a:r>
              <a:rPr lang="en-US" sz="1400" dirty="0"/>
              <a:t>Name: Chris</a:t>
            </a:r>
          </a:p>
          <a:p>
            <a:r>
              <a:rPr lang="en-US" sz="1400" dirty="0"/>
              <a:t>Age: 38</a:t>
            </a:r>
          </a:p>
          <a:p>
            <a:r>
              <a:rPr lang="en-US" sz="1400" dirty="0"/>
              <a:t>Education: MSc in Business, University of Glasgow</a:t>
            </a:r>
          </a:p>
          <a:p>
            <a:r>
              <a:rPr lang="en-US" sz="1400" dirty="0"/>
              <a:t>Marital status: Wife Joan, married for 13 years</a:t>
            </a:r>
          </a:p>
          <a:p>
            <a:r>
              <a:rPr lang="en-US" sz="1400" dirty="0"/>
              <a:t>Occupation: Business owner</a:t>
            </a:r>
          </a:p>
          <a:p>
            <a:endParaRPr lang="en-US" dirty="0"/>
          </a:p>
        </p:txBody>
      </p:sp>
      <p:sp>
        <p:nvSpPr>
          <p:cNvPr id="10" name="Content Placeholder 9"/>
          <p:cNvSpPr>
            <a:spLocks noGrp="1"/>
          </p:cNvSpPr>
          <p:nvPr>
            <p:ph sz="half" idx="2"/>
          </p:nvPr>
        </p:nvSpPr>
        <p:spPr>
          <a:xfrm>
            <a:off x="1143003" y="1447800"/>
            <a:ext cx="3110753" cy="2181073"/>
          </a:xfrm>
        </p:spPr>
        <p:txBody>
          <a:bodyPr>
            <a:normAutofit/>
          </a:bodyPr>
          <a:lstStyle/>
          <a:p>
            <a:pPr>
              <a:buFont typeface="Arial" pitchFamily="34" charset="0"/>
              <a:buChar char="•"/>
            </a:pPr>
            <a:endParaRPr lang="en-US" sz="1600" dirty="0"/>
          </a:p>
          <a:p>
            <a:pPr>
              <a:buFont typeface="Arial" pitchFamily="34" charset="0"/>
              <a:buChar char="•"/>
            </a:pPr>
            <a:endParaRPr lang="en-US" sz="1600" dirty="0"/>
          </a:p>
        </p:txBody>
      </p:sp>
      <p:sp>
        <p:nvSpPr>
          <p:cNvPr id="6" name="Text Placeholder 5"/>
          <p:cNvSpPr>
            <a:spLocks noGrp="1"/>
          </p:cNvSpPr>
          <p:nvPr>
            <p:ph type="body" sz="quarter" idx="3"/>
          </p:nvPr>
        </p:nvSpPr>
        <p:spPr>
          <a:xfrm>
            <a:off x="4800600" y="1127919"/>
            <a:ext cx="3346704" cy="639762"/>
          </a:xfrm>
        </p:spPr>
        <p:txBody>
          <a:bodyPr/>
          <a:lstStyle/>
          <a:p>
            <a:r>
              <a:rPr lang="en-US" dirty="0" smtClean="0"/>
              <a:t>FIRST PERSONA</a:t>
            </a:r>
            <a:endParaRPr lang="en-US" dirty="0"/>
          </a:p>
        </p:txBody>
      </p:sp>
      <p:sp>
        <p:nvSpPr>
          <p:cNvPr id="11" name="Content Placeholder 10"/>
          <p:cNvSpPr>
            <a:spLocks noGrp="1"/>
          </p:cNvSpPr>
          <p:nvPr>
            <p:ph sz="quarter" idx="4"/>
          </p:nvPr>
        </p:nvSpPr>
        <p:spPr>
          <a:xfrm>
            <a:off x="4876800" y="1828805"/>
            <a:ext cx="3657600" cy="3977323"/>
          </a:xfrm>
        </p:spPr>
        <p:txBody>
          <a:bodyPr>
            <a:normAutofit fontScale="70000" lnSpcReduction="20000"/>
          </a:bodyPr>
          <a:lstStyle/>
          <a:p>
            <a:pPr>
              <a:buFont typeface="Arial" pitchFamily="34" charset="0"/>
              <a:buChar char="•"/>
            </a:pPr>
            <a:r>
              <a:rPr lang="en-US" dirty="0"/>
              <a:t>Chris is a 38 years old business owner from Glasgow. He owns three restaurant, two in Glasgow and one in Edinburgh. He is married and have two kids. His son John is 11 and his daughter Sarah is 6 years old. He started his business from scratch so he is very hard working and demands professionalism from all his partners. In the next five years he plans to open three more restaurants. </a:t>
            </a:r>
          </a:p>
          <a:p>
            <a:pPr>
              <a:buFont typeface="Arial" pitchFamily="34" charset="0"/>
              <a:buChar char="•"/>
            </a:pPr>
            <a:r>
              <a:rPr lang="en-US" dirty="0"/>
              <a:t>He recognized the important role of IT in every business so he wants to modernize his business. For start, he wants to make a website for his company where users could see all the relevant information (menus, opening times, special events, etc.) about his restaurants and also order food from the restaurants. He needs a company that will develop and maintain this system.  If this online ordering proves successful he also wants to create a phone app with the same purpose. </a:t>
            </a:r>
          </a:p>
          <a:p>
            <a:pPr marL="45713" indent="0">
              <a:buNone/>
            </a:pPr>
            <a:endParaRPr lang="en-US" dirty="0"/>
          </a:p>
        </p:txBody>
      </p:sp>
      <p:sp>
        <p:nvSpPr>
          <p:cNvPr id="9" name="Title 8"/>
          <p:cNvSpPr>
            <a:spLocks noGrp="1"/>
          </p:cNvSpPr>
          <p:nvPr>
            <p:ph type="title"/>
          </p:nvPr>
        </p:nvSpPr>
        <p:spPr>
          <a:xfrm>
            <a:off x="1295403" y="152405"/>
            <a:ext cx="6512511" cy="1142999"/>
          </a:xfrm>
        </p:spPr>
        <p:txBody>
          <a:bodyPr/>
          <a:lstStyle/>
          <a:p>
            <a:pPr marL="0" indent="0" algn="ctr">
              <a:buNone/>
            </a:pPr>
            <a:r>
              <a:rPr lang="en-US" dirty="0"/>
              <a:t>TENDER IT………..</a:t>
            </a:r>
            <a:br>
              <a:rPr lang="en-US" dirty="0"/>
            </a:br>
            <a:endParaRPr lang="en-US" dirty="0"/>
          </a:p>
        </p:txBody>
      </p:sp>
      <p:pic>
        <p:nvPicPr>
          <p:cNvPr id="7" name="Picture 6" descr="https://encrypted-tbn2.gstatic.com/images?q=tbn:ANd9GcQLbgythpqUOluSr1hPqeVoOCTcKb9vyduGCn4nElt7f95i0ICM"/>
          <p:cNvPicPr/>
          <p:nvPr/>
        </p:nvPicPr>
        <p:blipFill>
          <a:blip r:embed="rId2">
            <a:extLst>
              <a:ext uri="{28A0092B-C50C-407E-A947-70E740481C1C}">
                <a14:useLocalDpi xmlns:a14="http://schemas.microsoft.com/office/drawing/2010/main" val="0"/>
              </a:ext>
            </a:extLst>
          </a:blip>
          <a:srcRect/>
          <a:stretch>
            <a:fillRect/>
          </a:stretch>
        </p:blipFill>
        <p:spPr bwMode="auto">
          <a:xfrm>
            <a:off x="1905003" y="1447800"/>
            <a:ext cx="1447800" cy="1905000"/>
          </a:xfrm>
          <a:prstGeom prst="rect">
            <a:avLst/>
          </a:prstGeom>
          <a:noFill/>
          <a:ln>
            <a:noFill/>
          </a:ln>
        </p:spPr>
      </p:pic>
    </p:spTree>
    <p:extLst>
      <p:ext uri="{BB962C8B-B14F-4D97-AF65-F5344CB8AC3E}">
        <p14:creationId xmlns:p14="http://schemas.microsoft.com/office/powerpoint/2010/main" val="4240758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143000" y="3200399"/>
            <a:ext cx="3346704" cy="3048001"/>
          </a:xfrm>
        </p:spPr>
        <p:txBody>
          <a:bodyPr/>
          <a:lstStyle/>
          <a:p>
            <a:r>
              <a:rPr lang="en-US" sz="1400" dirty="0"/>
              <a:t>Name: Amir</a:t>
            </a:r>
          </a:p>
          <a:p>
            <a:r>
              <a:rPr lang="en-US" sz="1400" dirty="0"/>
              <a:t>Age: 35</a:t>
            </a:r>
          </a:p>
          <a:p>
            <a:r>
              <a:rPr lang="en-US" sz="1400" dirty="0"/>
              <a:t>Education: BSc in Computer Science, Technical University Munich</a:t>
            </a:r>
          </a:p>
          <a:p>
            <a:r>
              <a:rPr lang="en-US" sz="1400" dirty="0"/>
              <a:t>Marital status: Not married</a:t>
            </a:r>
          </a:p>
          <a:p>
            <a:r>
              <a:rPr lang="en-US" sz="1400" dirty="0"/>
              <a:t>Occupation: IT manager</a:t>
            </a:r>
          </a:p>
          <a:p>
            <a:endParaRPr lang="en-US" dirty="0"/>
          </a:p>
        </p:txBody>
      </p:sp>
      <p:sp>
        <p:nvSpPr>
          <p:cNvPr id="10" name="Content Placeholder 9"/>
          <p:cNvSpPr>
            <a:spLocks noGrp="1"/>
          </p:cNvSpPr>
          <p:nvPr>
            <p:ph sz="half" idx="2"/>
          </p:nvPr>
        </p:nvSpPr>
        <p:spPr>
          <a:xfrm>
            <a:off x="1143003" y="1447800"/>
            <a:ext cx="3110753" cy="2181073"/>
          </a:xfrm>
        </p:spPr>
        <p:txBody>
          <a:bodyPr>
            <a:normAutofit/>
          </a:bodyPr>
          <a:lstStyle/>
          <a:p>
            <a:pPr>
              <a:buFont typeface="Arial" pitchFamily="34" charset="0"/>
              <a:buChar char="•"/>
            </a:pPr>
            <a:endParaRPr lang="en-US" sz="1600" dirty="0"/>
          </a:p>
          <a:p>
            <a:pPr>
              <a:buFont typeface="Arial" pitchFamily="34" charset="0"/>
              <a:buChar char="•"/>
            </a:pPr>
            <a:endParaRPr lang="en-US" sz="1600" dirty="0"/>
          </a:p>
        </p:txBody>
      </p:sp>
      <p:sp>
        <p:nvSpPr>
          <p:cNvPr id="6" name="Text Placeholder 5"/>
          <p:cNvSpPr>
            <a:spLocks noGrp="1"/>
          </p:cNvSpPr>
          <p:nvPr>
            <p:ph type="body" sz="quarter" idx="3"/>
          </p:nvPr>
        </p:nvSpPr>
        <p:spPr>
          <a:xfrm>
            <a:off x="4800600" y="1127919"/>
            <a:ext cx="3346704" cy="639762"/>
          </a:xfrm>
        </p:spPr>
        <p:txBody>
          <a:bodyPr/>
          <a:lstStyle/>
          <a:p>
            <a:r>
              <a:rPr lang="en-US" dirty="0" smtClean="0"/>
              <a:t>SECOND PERSONA</a:t>
            </a:r>
            <a:endParaRPr lang="en-US" dirty="0"/>
          </a:p>
        </p:txBody>
      </p:sp>
      <p:sp>
        <p:nvSpPr>
          <p:cNvPr id="11" name="Content Placeholder 10"/>
          <p:cNvSpPr>
            <a:spLocks noGrp="1"/>
          </p:cNvSpPr>
          <p:nvPr>
            <p:ph sz="quarter" idx="4"/>
          </p:nvPr>
        </p:nvSpPr>
        <p:spPr>
          <a:xfrm>
            <a:off x="4876800" y="1828805"/>
            <a:ext cx="3657600" cy="3977323"/>
          </a:xfrm>
        </p:spPr>
        <p:txBody>
          <a:bodyPr>
            <a:normAutofit fontScale="70000" lnSpcReduction="20000"/>
          </a:bodyPr>
          <a:lstStyle/>
          <a:p>
            <a:pPr>
              <a:buFont typeface="Arial" pitchFamily="34" charset="0"/>
              <a:buChar char="•"/>
            </a:pPr>
            <a:r>
              <a:rPr lang="en-US" dirty="0"/>
              <a:t>Amir is a 35 year’s old IT manager from Tirana, Albania. He works for a company called “</a:t>
            </a:r>
            <a:r>
              <a:rPr lang="en-US" dirty="0" err="1"/>
              <a:t>BestDev</a:t>
            </a:r>
            <a:r>
              <a:rPr lang="en-US" dirty="0"/>
              <a:t>” that employs 55 IT developers (programmers, designer, etc.). He also works as a part time professor at Tirana University. He is teaching Java programming. He is not married and spends his free time exercising and reading books. </a:t>
            </a:r>
          </a:p>
          <a:p>
            <a:pPr>
              <a:buFont typeface="Arial" pitchFamily="34" charset="0"/>
              <a:buChar char="•"/>
            </a:pPr>
            <a:r>
              <a:rPr lang="en-US" dirty="0"/>
              <a:t>“</a:t>
            </a:r>
            <a:r>
              <a:rPr lang="en-US" dirty="0" err="1"/>
              <a:t>BestDev</a:t>
            </a:r>
            <a:r>
              <a:rPr lang="en-US" dirty="0"/>
              <a:t>” headquarters are in Tirana, Albania. They have a reputation as one of the best IT companies in Albania. Amir works for “</a:t>
            </a:r>
            <a:r>
              <a:rPr lang="en-US" dirty="0" err="1"/>
              <a:t>BestDev</a:t>
            </a:r>
            <a:r>
              <a:rPr lang="en-US" dirty="0"/>
              <a:t>” for the last seven years. His main role is to find new projects and to run the projects. He has worked on many different projects in Albania and neighboring countries. Company owner wants to spread their business to USA so he is going to create a team that will work solely on these projects. Amir will be the lead of this team. He needs to find a cheap and easy way to access the USA IT market. </a:t>
            </a:r>
          </a:p>
          <a:p>
            <a:pPr marL="45713" indent="0">
              <a:buNone/>
            </a:pPr>
            <a:r>
              <a:rPr lang="en-US" dirty="0" smtClean="0"/>
              <a:t> </a:t>
            </a:r>
            <a:endParaRPr lang="en-US" dirty="0"/>
          </a:p>
          <a:p>
            <a:pPr marL="45713" indent="0">
              <a:buNone/>
            </a:pPr>
            <a:endParaRPr lang="en-US" dirty="0"/>
          </a:p>
        </p:txBody>
      </p:sp>
      <p:sp>
        <p:nvSpPr>
          <p:cNvPr id="9" name="Title 8"/>
          <p:cNvSpPr>
            <a:spLocks noGrp="1"/>
          </p:cNvSpPr>
          <p:nvPr>
            <p:ph type="title"/>
          </p:nvPr>
        </p:nvSpPr>
        <p:spPr>
          <a:xfrm>
            <a:off x="1295403" y="152405"/>
            <a:ext cx="6512511" cy="1142999"/>
          </a:xfrm>
        </p:spPr>
        <p:txBody>
          <a:bodyPr/>
          <a:lstStyle/>
          <a:p>
            <a:pPr marL="0" indent="0" algn="ctr">
              <a:buNone/>
            </a:pPr>
            <a:r>
              <a:rPr lang="en-US" dirty="0"/>
              <a:t>TENDER IT………..</a:t>
            </a:r>
            <a:br>
              <a:rPr lang="en-US" dirty="0"/>
            </a:br>
            <a:endParaRPr lang="en-US" dirty="0"/>
          </a:p>
        </p:txBody>
      </p:sp>
      <p:pic>
        <p:nvPicPr>
          <p:cNvPr id="8" name="Picture 7" descr="https://pages.shanti.virginia.edu/Amir_Gheitasi/files/2014/10/Amir-Gheitasi.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1676399"/>
            <a:ext cx="1676400" cy="1676401"/>
          </a:xfrm>
          <a:prstGeom prst="rect">
            <a:avLst/>
          </a:prstGeom>
          <a:noFill/>
          <a:ln>
            <a:noFill/>
          </a:ln>
        </p:spPr>
      </p:pic>
    </p:spTree>
    <p:extLst>
      <p:ext uri="{BB962C8B-B14F-4D97-AF65-F5344CB8AC3E}">
        <p14:creationId xmlns:p14="http://schemas.microsoft.com/office/powerpoint/2010/main" val="2994879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066803" y="152405"/>
            <a:ext cx="6512511" cy="1142999"/>
          </a:xfrm>
        </p:spPr>
        <p:txBody>
          <a:bodyPr/>
          <a:lstStyle/>
          <a:p>
            <a:pPr marL="0" indent="0" algn="ctr">
              <a:buNone/>
            </a:pPr>
            <a:r>
              <a:rPr lang="en-US" dirty="0"/>
              <a:t>TENDER IT………..</a:t>
            </a:r>
            <a:br>
              <a:rPr lang="en-US" dirty="0"/>
            </a:br>
            <a:endParaRPr lang="en-US" dirty="0"/>
          </a:p>
        </p:txBody>
      </p:sp>
      <p:sp>
        <p:nvSpPr>
          <p:cNvPr id="10" name="Content Placeholder 9"/>
          <p:cNvSpPr>
            <a:spLocks noGrp="1"/>
          </p:cNvSpPr>
          <p:nvPr>
            <p:ph sz="quarter" idx="13"/>
          </p:nvPr>
        </p:nvSpPr>
        <p:spPr>
          <a:xfrm>
            <a:off x="609600" y="1828800"/>
            <a:ext cx="7467600" cy="4191000"/>
          </a:xfrm>
        </p:spPr>
        <p:txBody>
          <a:bodyPr>
            <a:normAutofit/>
          </a:bodyPr>
          <a:lstStyle/>
          <a:p>
            <a:pPr>
              <a:buFont typeface="Arial" pitchFamily="34" charset="0"/>
              <a:buChar char="•"/>
            </a:pPr>
            <a:r>
              <a:rPr lang="en-US" sz="1400" dirty="0"/>
              <a:t>Chris – After completing the registration process he can post projects. To post a project he needs to fill the necessary project details and publish the project. At any point he can save project details without publishing the project. He can add documents to his project. He can browse registered companies and send invitation to view his project. He receives a notification after any company has applied for his projects. He can see all details of that application and the company that applied. He can post ratings for other companies. </a:t>
            </a:r>
          </a:p>
          <a:p>
            <a:pPr>
              <a:buFont typeface="Arial" pitchFamily="34" charset="0"/>
              <a:buChar char="•"/>
            </a:pPr>
            <a:r>
              <a:rPr lang="en-US" sz="1400" dirty="0"/>
              <a:t>Amir – He can browse projects and view details of every published project. After completing the registration process he can apply for projects. He can search projects by a number of different criteria (location, size, number of people needed, etc.). To apply for a project he need to fill the details of his application and then he can send the application. At any point he can save the application without sending it. He can post ratings for other companies. </a:t>
            </a:r>
          </a:p>
          <a:p>
            <a:pPr>
              <a:buFont typeface="Arial" pitchFamily="34" charset="0"/>
              <a:buChar char="•"/>
            </a:pPr>
            <a:endParaRPr lang="en-US" sz="1600" dirty="0"/>
          </a:p>
          <a:p>
            <a:pPr>
              <a:buFont typeface="Arial" pitchFamily="34" charset="0"/>
              <a:buChar char="•"/>
            </a:pPr>
            <a:endParaRPr lang="en-US" sz="1600" dirty="0"/>
          </a:p>
        </p:txBody>
      </p:sp>
    </p:spTree>
    <p:extLst>
      <p:ext uri="{BB962C8B-B14F-4D97-AF65-F5344CB8AC3E}">
        <p14:creationId xmlns:p14="http://schemas.microsoft.com/office/powerpoint/2010/main" val="3914390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2"/>
            <a:ext cx="8229600" cy="276999"/>
          </a:xfrm>
        </p:spPr>
        <p:txBody>
          <a:bodyPr/>
          <a:lstStyle/>
          <a:p>
            <a:r>
              <a:rPr lang="en-US" dirty="0" smtClean="0"/>
              <a:t>SYSTEM ARCHITECTURE</a:t>
            </a:r>
            <a:endParaRPr lang="en-US" dirty="0"/>
          </a:p>
        </p:txBody>
      </p:sp>
    </p:spTree>
    <p:extLst>
      <p:ext uri="{BB962C8B-B14F-4D97-AF65-F5344CB8AC3E}">
        <p14:creationId xmlns:p14="http://schemas.microsoft.com/office/powerpoint/2010/main" val="4118767270"/>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241</TotalTime>
  <Words>1461</Words>
  <Application>Microsoft Office PowerPoint</Application>
  <PresentationFormat>On-screen Show (4:3)</PresentationFormat>
  <Paragraphs>134</Paragraphs>
  <Slides>11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Georgia</vt:lpstr>
      <vt:lpstr>Times New Roman</vt:lpstr>
      <vt:lpstr>Trebuchet MS</vt:lpstr>
      <vt:lpstr>Slipstream</vt:lpstr>
      <vt:lpstr>2_Office Theme</vt:lpstr>
      <vt:lpstr>TENDER IT……..</vt:lpstr>
      <vt:lpstr>TENDER IT………..  Mission – To help bring creative projects to life</vt:lpstr>
      <vt:lpstr>TENDER IT………..  HOW TO GET STARTED?</vt:lpstr>
      <vt:lpstr>TENDER IT……….. </vt:lpstr>
      <vt:lpstr>TENDER IT……….. </vt:lpstr>
      <vt:lpstr>TENDER IT……….. </vt:lpstr>
      <vt:lpstr>TENDER IT……….. </vt:lpstr>
      <vt:lpstr>TENDER IT……….. </vt:lpstr>
      <vt:lpstr>SYSTEM ARCHITECTURE</vt:lpstr>
      <vt:lpstr>ER DIAGRAM</vt:lpstr>
      <vt:lpstr>TENDER IT………..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TENDER IT……..</dc:title>
  <dc:creator>HP</dc:creator>
  <cp:lastModifiedBy>Almin</cp:lastModifiedBy>
  <cp:revision>42</cp:revision>
  <dcterms:created xsi:type="dcterms:W3CDTF">2016-02-09T19:15:03Z</dcterms:created>
  <dcterms:modified xsi:type="dcterms:W3CDTF">2016-02-09T23:28:21Z</dcterms:modified>
</cp:coreProperties>
</file>