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 Pedraza" userId="681df4d1e384a7f9" providerId="LiveId" clId="{130C9456-28A1-F241-80C5-A20E07B009E1}"/>
    <pc:docChg chg="custSel modSld">
      <pc:chgData name="Alicia Pedraza" userId="681df4d1e384a7f9" providerId="LiveId" clId="{130C9456-28A1-F241-80C5-A20E07B009E1}" dt="2021-08-24T23:59:12.820" v="10" actId="7634"/>
      <pc:docMkLst>
        <pc:docMk/>
      </pc:docMkLst>
      <pc:sldChg chg="addSp modNotesTx">
        <pc:chgData name="Alicia Pedraza" userId="681df4d1e384a7f9" providerId="LiveId" clId="{130C9456-28A1-F241-80C5-A20E07B009E1}" dt="2021-08-24T23:59:12.820" v="10" actId="7634"/>
        <pc:sldMkLst>
          <pc:docMk/>
          <pc:sldMk cId="0" sldId="256"/>
        </pc:sldMkLst>
        <pc:inkChg chg="add">
          <ac:chgData name="Alicia Pedraza" userId="681df4d1e384a7f9" providerId="LiveId" clId="{130C9456-28A1-F241-80C5-A20E07B009E1}" dt="2021-08-24T23:59:12.820" v="10" actId="7634"/>
          <ac:inkMkLst>
            <pc:docMk/>
            <pc:sldMk cId="0" sldId="256"/>
            <ac:inkMk id="4" creationId="{19300E2A-6054-814A-A62D-0609272AD6EA}"/>
          </ac:inkMkLst>
        </pc:inkChg>
      </pc:sldChg>
    </pc:docChg>
  </pc:docChgLst>
  <pc:docChgLst>
    <pc:chgData name="Alicia Pedraza" userId="681df4d1e384a7f9" providerId="LiveId" clId="{758E6036-4319-CB43-BB5C-5FFB2DF785A3}"/>
    <pc:docChg chg="custSel modSld">
      <pc:chgData name="Alicia Pedraza" userId="681df4d1e384a7f9" providerId="LiveId" clId="{758E6036-4319-CB43-BB5C-5FFB2DF785A3}" dt="2021-12-10T10:02:53.544" v="0" actId="7634"/>
      <pc:docMkLst>
        <pc:docMk/>
      </pc:docMkLst>
      <pc:sldChg chg="addSp">
        <pc:chgData name="Alicia Pedraza" userId="681df4d1e384a7f9" providerId="LiveId" clId="{758E6036-4319-CB43-BB5C-5FFB2DF785A3}" dt="2021-12-10T10:02:53.544" v="0" actId="7634"/>
        <pc:sldMkLst>
          <pc:docMk/>
          <pc:sldMk cId="0" sldId="256"/>
        </pc:sldMkLst>
        <pc:inkChg chg="add">
          <ac:chgData name="Alicia Pedraza" userId="681df4d1e384a7f9" providerId="LiveId" clId="{758E6036-4319-CB43-BB5C-5FFB2DF785A3}" dt="2021-12-10T10:02:53.544" v="0" actId="7634"/>
          <ac:inkMkLst>
            <pc:docMk/>
            <pc:sldMk cId="0" sldId="256"/>
            <ac:inkMk id="5" creationId="{B112E097-C7CA-564C-93AA-3F84F35D758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  <inkml:timestamp xml:id="ts0" timeString="2021-12-10T10:02:06.3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antiAliased" value="0"/>
    </inkml:brush>
  </inkml:definitions>
  <inkml:trace contextRef="#ctx0" brushRef="#br0">46666 38792 255 0,'-61'-122'0'0,"0"61"0"0,61-62 0 0,-61 1 0 0,61-61 0 0,-183-367 0 0,122 184 0 0,-243-734 0 0,121 734 0 0,-60-62 0 0,-1-61 0 0,1 62 0 0,-1 60 0 0,-71 0 0 0,-50 123 0 0,-61 61 0 0,-122 61 0 0,-61-1 0 0,61-60 0 0,0 0 0 0,111 122 0 0,72 0 0 0,-1 61 0 0,-60 122 0 0,-61 122 0 0,-61 62 0 0,-61 121 0 0,-132 123 0 0,71 0 0 0,-60 183 0 0,-1 61 0 0,-10 61 0 0,10-121 0 0,61 60 0 0,61-61 0 0,61 122 0 0,122 0 0 0,111-244 0 0,-50 0 0 0,61-61 0 0,121-61 0 0,0-123 0 0,61-121 0 0,1-62 0 0,182 0 0 0,-1-122 0 0,62 61 0 0,122-122 0 0,-1 0 0 0,245-122 0 0,192-122 0 0,172-62 0 0,122-243 0 0,-243 60 0 0,314-61 0 0,112-61 0 0,-243-61 0 0,-51 61 0 0,-133 0 0 0,-60 0 0 0,-61-122 0 0,0 61 0 0,71 61 0 0,-132 123 0 0,-122-1 0 0,62 61 0 0,-306 306 0 0</inkml:trace>
  <inkml:trace contextRef="#ctx0" brushRef="#br0" timeOffset="1">15092 36837 255 0,'-254'-61'0'0,"193"0"0"0,-61 61 0 0,61-61 0 0,-60 0 0 0,-123-61 0 0,-60-62 0 0,-1 1 0 0,62 0 0 0,60 61 0 0,0-62 0 0,61-60 0 0,1 0 0 0,-1-62 0 0,61 1 0 0,-61-1 0 0,0-60 0 0,1-62 0 0,-1 0 0 0,0 123 0 0,-122-1 0 0,-70 184 0 0,70 0 0 0,-121 183 0 0,-122 122 0 0,-122 245 0 0,61 122 0 0,-61 183 0 0,-71 0 0 0,71 61 0 0,61 0 0 0,121-61 0 0,62-61 0 0,122-61 0 0,-62-61 0 0,122-122 0 0,62-62 0 0,-62-60 0 0,122-123 0 0,-10-61 0 0,71-61 0 0,-61-61 0 0,61-61 0 0,61 0 0 0,71-61 0 0,51-122 0 0,60-123 0 0,62-122 0 0,-62-183 0 0,123-244 0 0,-1-122 0 0,0-1 0 0,1-61 0 0,-1 1 0 0,0 60 0 0,-50 62 0 0,50 60 0 0,-121 123 0 0,60 122 0 0,-121 61 0 0,0 123 0 0,-61 182 0 0,-1 62 0 0,-60 244 0 0,-122 183 0 0,-121 184 0 0,-123 488 0 0,-182 489 0 0,-132 183 0 0,71 0 0 0,0-60 0 0,122-185 0 0,547-182 0 0,-121-306 0 0,61-366 0 0,0-1 0 0,61-60 0 0,-61-62 0 0,122 1 0 0,-62-123 0 0,62-61 0 0,0-122 0 0,-1-61 0 0,62-122 0 0,-51-122 0 0,-10-123 0 0,60-183 0 0,-60-244 0 0,60-184 0 0,-60 62 0 0,0-1 0 0,121 1 0 0,-60 61 0 0,-62 121 0 0,1 123 0 0,0 0 0 0,-61 123 0 0,-1 121 0 0,1 61 0 0,0 123 0 0,-61 61 0 0,0 122 0 0,71 122 0 0,-132 122 0 0,0 245 0 0,-61 244 0 0,-71 366 0 0,71 245 0 0,-122-61 0 0,1 0 0 0,121-123 0 0,0 62 0 0,61-122 0 0,122-123 0 0,-1-61 0 0,1-61 0 0,122-61 0 0,9-61 0 0,-9-61 0 0,61-122 0 0,60-122 0 0,61-62 0 0,61-61 0 0,0-183 0 0,1 1 0 0,-52-124 0 0,-71-182 0 0,-60-61 0 0,-62-123 0 0,-60-122 0 0,0-61 0 0,-61-61 0 0,-61 61 0 0,-1 62 0 0,1-1 0 0,0 61 0 0,0 123 0 0,0-1 0 0,61 184 0 0,0 122 0 0,60 122 0 0,1 244 0 0,0 62 0 0,121 244 0 0,-60 0 0 0,-173-367 0 0</inkml:trace>
  <inkml:trace contextRef="#ctx0" brushRef="#br0" timeOffset="2">34507 18816 255 0,'0'0'0'0,"-122"61"0"0,122-61 0 0,-61 0 0 0,61 61 0 0,-61-61 0 0,1 0 0 0,-1-245 0 0,0-60 0 0,0-245 0 0,61-61 0 0,-61-244 0 0,183 61 0 0,-122 122 0 0,0 122 0 0,-61 0 0 0,0 0 0 0,0 123 0 0,0-1 0 0,0 62 0 0,0 121 0 0,-60 62 0 0,-62 183 0 0,-182 244 0 0,-305 428 0 0,-305 550 0 0,-70 305 0 0,132-244 0 0,60 122 0 0,173 0 0 0,10 62 0 0,0-1 0 0,61 0 0 0,122-61 0 0,61-122 0 0,-10-61 0 0,131-245 0 0,62-244 0 0,121-244 0 0,0-62 0 0,61-121 0 0,0-123 0 0,61-61 0 0,122-61 0 0,-61-61 0 0,0-122 0 0,61-61 0 0,-1 0 0 0,1-123 0 0,61-60 0 0,71-62 0 0,-11-61 0 0,62 1 0 0,121-62 0 0,-61 61 0 0,62-61 0 0,60 62 0 0,0-62 0 0,-61 0 0 0,11 0 0 0,-72-122 0 0,61-122 0 0,61-61 0 0,61-245 0 0,122-61 0 0,-51-60 0 0,-10 60 0 0,-122-61 0 0,1 184 0 0,-123 121 0 0,-121 306 0 0,-123 123 0 0,1 60 0 0,-61 62 0 0,0 60 0 0,-61 62 0 0,-61 122 0 0,61-1 0 0,-122 123 0 0,0 184 0 0,-121 60 0 0,-62 245 0 0,-243 183 0 0,-122 305 0 0,-10 1 0 0,72 60 0 0,59 1 0 0,62 60 0 0,61 1 0 0,182-62 0 0,-121-60 0 0,-122-62 0 0,51-61 0 0,9-122 0 0,305-122 0 0,1 0 0 0,60-183 0 0,0-62 0 0,61-121 0 0,0-62 0 0,122-122 0 0,-1-61 0 0,1-61 0 0,0-244 0 0,61-123 0 0,60-366 0 0,194-550 0 0,50-306 0 0,183-60 0 0,60-306 0 0,184 61 0 0,9-61 0 0,-70 367 0 0,-183 183 0 0,-244 244 0 0,-61 305 0 0,-304 856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0000" max="10000" units="dev"/>
          <inkml:channel name="Y" type="integer" min="-10000" max="10000" units="dev"/>
          <inkml:channel name="F" type="integer" max="255" units="dev"/>
          <inkml:channel name="T" type="integer" units="dev"/>
        </inkml:traceFormat>
        <inkml:channelProperties>
          <inkml:channelProperty channel="X" name="resolution" value="1" units="1/dev"/>
          <inkml:channelProperty channel="Y" name="resolution" value="1" units="1/dev"/>
          <inkml:channelProperty channel="F" name="resolution" value="1" units="1/dev"/>
          <inkml:channelProperty channel="T" name="resolution" value="0" units="1/dev"/>
        </inkml:channelProperties>
      </inkml:inkSource>
    </inkml:context>
    <inkml:brush xml:id="br0">
      <inkml:brushProperty name="width" value="0.08819" units="cm"/>
      <inkml:brushProperty name="height" value="0.35278" units="cm"/>
      <inkml:brushProperty name="color" value="#FF00FF"/>
      <inkml:brushProperty name="tip" value="rectangle"/>
      <inkml:brushProperty name="rasterOp" value="maskPen"/>
      <inkml:brushProperty name="antiAliased" value="0"/>
    </inkml:brush>
  </inkml:definitions>
  <inkml:trace contextRef="#ctx0" brushRef="#br0">43793 14784 255 0,'-60'0'0'0,"60"61"0"0,121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BD29E-FF82-044E-87C9-DCEF344338F7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4CF1-09A3-3745-B773-AA6C22251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2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A4CF1-09A3-3745-B773-AA6C222519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55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7" Type="http://schemas.openxmlformats.org/officeDocument/2006/relationships/image" Target="../media/image3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Relationship Id="rId6" Type="http://schemas.openxmlformats.org/officeDocument/2006/relationships/customXml" Target="../ink/ink2.xml" /><Relationship Id="rId5" Type="http://schemas.openxmlformats.org/officeDocument/2006/relationships/image" Target="../media/image2.png" /><Relationship Id="rId4" Type="http://schemas.openxmlformats.org/officeDocument/2006/relationships/customXml" Target="../ink/ink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30900" y="7531100"/>
            <a:ext cx="11887200" cy="9525000"/>
          </a:xfrm>
          <a:prstGeom prst="rect">
            <a:avLst/>
          </a:prstGeom>
        </p:spPr>
        <p:txBody>
          <a:bodyPr rtlCol="0" anchor="t"/>
          <a:lstStyle/>
          <a:p>
            <a:pPr algn="l"/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1980wndrlnd@gmail.com </a:t>
            </a:r>
          </a:p>
          <a:p>
            <a:r>
              <a:rPr lang="en-US" sz="3700">
                <a:solidFill>
                  <a:srgbClr val="252525"/>
                </a:solidFill>
              </a:rPr>
              <a:t>Peoplesuck1980@gmail.com </a:t>
            </a:r>
          </a:p>
          <a:p>
            <a:r>
              <a:rPr lang="en-US" sz="3700">
                <a:solidFill>
                  <a:srgbClr val="252525"/>
                </a:solidFill>
              </a:rPr>
              <a:t>Wndr80@outlook.com </a:t>
            </a:r>
          </a:p>
          <a:p>
            <a:r>
              <a:rPr lang="en-US" sz="3700">
                <a:solidFill>
                  <a:srgbClr val="252525"/>
                </a:solidFill>
              </a:rPr>
              <a:t>Aliciarp817@gmail.com </a:t>
            </a:r>
          </a:p>
          <a:p>
            <a:r>
              <a:rPr lang="en-US" sz="3700">
                <a:solidFill>
                  <a:srgbClr val="252525"/>
                </a:solidFill>
              </a:rPr>
              <a:t>Sparklingcleanbyalicia@gmail.com </a:t>
            </a:r>
          </a:p>
          <a:p>
            <a:r>
              <a:rPr lang="en-US" sz="3700">
                <a:solidFill>
                  <a:srgbClr val="252525"/>
                </a:solidFill>
              </a:rPr>
              <a:t>Wndrlnd1980@outlook.com 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812800"/>
            <a:ext cx="3467100" cy="7099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300E2A-6054-814A-A62D-0609272AD6EA}"/>
                  </a:ext>
                </a:extLst>
              </p14:cNvPr>
              <p14:cNvContentPartPr/>
              <p14:nvPr/>
            </p14:nvContentPartPr>
            <p14:xfrm>
              <a:off x="1691640" y="3276720"/>
              <a:ext cx="15108480" cy="1275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300E2A-6054-814A-A62D-0609272AD6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2280" y="3267360"/>
                <a:ext cx="15127200" cy="127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12E097-C7CA-564C-93AA-3F84F35D7584}"/>
                  </a:ext>
                </a:extLst>
              </p14:cNvPr>
              <p14:cNvContentPartPr/>
              <p14:nvPr/>
            </p14:nvContentPartPr>
            <p14:xfrm>
              <a:off x="15743880" y="5321880"/>
              <a:ext cx="43920" cy="44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12E097-C7CA-564C-93AA-3F84F35D758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28040" y="5258520"/>
                <a:ext cx="75240" cy="17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Alicia pedraza</cp:lastModifiedBy>
  <cp:revision>4</cp:revision>
  <dcterms:created xsi:type="dcterms:W3CDTF">2006-08-16T00:00:00Z</dcterms:created>
  <dcterms:modified xsi:type="dcterms:W3CDTF">2021-12-10T10:03:03Z</dcterms:modified>
</cp:coreProperties>
</file>