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3" r:id="rId3"/>
    <p:sldId id="264" r:id="rId4"/>
    <p:sldId id="265" r:id="rId5"/>
    <p:sldId id="268" r:id="rId6"/>
    <p:sldId id="266" r:id="rId7"/>
    <p:sldId id="269" r:id="rId8"/>
    <p:sldId id="267" r:id="rId9"/>
    <p:sldId id="271" r:id="rId10"/>
    <p:sldId id="270" r:id="rId11"/>
    <p:sldId id="262" r:id="rId12"/>
    <p:sldId id="257" r:id="rId13"/>
    <p:sldId id="258" r:id="rId14"/>
    <p:sldId id="281" r:id="rId15"/>
    <p:sldId id="273" r:id="rId16"/>
    <p:sldId id="260" r:id="rId17"/>
    <p:sldId id="261" r:id="rId18"/>
    <p:sldId id="278" r:id="rId19"/>
    <p:sldId id="272" r:id="rId20"/>
    <p:sldId id="274" r:id="rId21"/>
    <p:sldId id="275" r:id="rId22"/>
    <p:sldId id="277" r:id="rId23"/>
    <p:sldId id="276" r:id="rId24"/>
    <p:sldId id="259" r:id="rId25"/>
    <p:sldId id="279" r:id="rId26"/>
    <p:sldId id="280" r:id="rId27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779" autoAdjust="0"/>
    <p:restoredTop sz="94660"/>
  </p:normalViewPr>
  <p:slideViewPr>
    <p:cSldViewPr snapToGrid="0">
      <p:cViewPr>
        <p:scale>
          <a:sx n="75" d="100"/>
          <a:sy n="75" d="100"/>
        </p:scale>
        <p:origin x="147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svg"/><Relationship Id="rId2" Type="http://schemas.openxmlformats.org/officeDocument/2006/relationships/image" Target="../media/image20.svg"/><Relationship Id="rId16" Type="http://schemas.openxmlformats.org/officeDocument/2006/relationships/image" Target="../media/image34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27.png"/><Relationship Id="rId14" Type="http://schemas.openxmlformats.org/officeDocument/2006/relationships/image" Target="../media/image3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svg"/><Relationship Id="rId2" Type="http://schemas.openxmlformats.org/officeDocument/2006/relationships/image" Target="../media/image20.svg"/><Relationship Id="rId16" Type="http://schemas.openxmlformats.org/officeDocument/2006/relationships/image" Target="../media/image34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27.png"/><Relationship Id="rId14" Type="http://schemas.openxmlformats.org/officeDocument/2006/relationships/image" Target="../media/image3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6DC31E-E955-4141-8B05-07EAFD3018F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FE6C0348-BA33-4510-AE19-6E7A265B3101}">
      <dgm:prSet/>
      <dgm:spPr/>
      <dgm:t>
        <a:bodyPr/>
        <a:lstStyle/>
        <a:p>
          <a:pPr>
            <a:lnSpc>
              <a:spcPct val="100000"/>
            </a:lnSpc>
          </a:pPr>
          <a:r>
            <a:rPr lang="es-MX" b="1" dirty="0"/>
            <a:t>REGLAS DE PRIORIDAD</a:t>
          </a:r>
          <a:endParaRPr lang="en-US" dirty="0"/>
        </a:p>
      </dgm:t>
    </dgm:pt>
    <dgm:pt modelId="{ED66C059-F1D1-453A-9B74-D0A5CEE810DF}" type="parTrans" cxnId="{F9C8523F-2EB2-42CC-A539-3EC8A6632E00}">
      <dgm:prSet/>
      <dgm:spPr/>
      <dgm:t>
        <a:bodyPr/>
        <a:lstStyle/>
        <a:p>
          <a:endParaRPr lang="en-US"/>
        </a:p>
      </dgm:t>
    </dgm:pt>
    <dgm:pt modelId="{E4C78519-74D0-470C-A5B8-A56940CE32D8}" type="sibTrans" cxnId="{F9C8523F-2EB2-42CC-A539-3EC8A6632E0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FF62495-ED74-42AA-BE34-5A6A61657753}">
      <dgm:prSet/>
      <dgm:spPr/>
      <dgm:t>
        <a:bodyPr/>
        <a:lstStyle/>
        <a:p>
          <a:pPr>
            <a:lnSpc>
              <a:spcPct val="100000"/>
            </a:lnSpc>
          </a:pPr>
          <a:r>
            <a:rPr lang="es-MX" dirty="0"/>
            <a:t>Para resolver una expresión se deben seguir las siguientes reglas:</a:t>
          </a:r>
          <a:endParaRPr lang="en-US" dirty="0"/>
        </a:p>
      </dgm:t>
    </dgm:pt>
    <dgm:pt modelId="{FF0E56BA-BF37-4385-AD84-09A000F84099}" type="parTrans" cxnId="{FB2E1367-301E-4EF4-B06C-8D4C2EA18CBB}">
      <dgm:prSet/>
      <dgm:spPr/>
      <dgm:t>
        <a:bodyPr/>
        <a:lstStyle/>
        <a:p>
          <a:endParaRPr lang="en-US"/>
        </a:p>
      </dgm:t>
    </dgm:pt>
    <dgm:pt modelId="{6DD22886-2ED8-417A-9D77-2C091C11548B}" type="sibTrans" cxnId="{FB2E1367-301E-4EF4-B06C-8D4C2EA18CB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ECB25D1-D695-4041-90A8-2EA89A765AA4}">
      <dgm:prSet/>
      <dgm:spPr/>
      <dgm:t>
        <a:bodyPr/>
        <a:lstStyle/>
        <a:p>
          <a:pPr>
            <a:lnSpc>
              <a:spcPct val="100000"/>
            </a:lnSpc>
          </a:pPr>
          <a:r>
            <a:rPr lang="es-MX" dirty="0"/>
            <a:t>Se resuelven paréntesis.</a:t>
          </a:r>
          <a:endParaRPr lang="en-US" dirty="0"/>
        </a:p>
      </dgm:t>
    </dgm:pt>
    <dgm:pt modelId="{648BEC15-6031-41DB-BD08-7E7D771E221C}" type="parTrans" cxnId="{DCD61FA9-CF04-4D3A-8807-870EA71C31EF}">
      <dgm:prSet/>
      <dgm:spPr/>
      <dgm:t>
        <a:bodyPr/>
        <a:lstStyle/>
        <a:p>
          <a:endParaRPr lang="en-US"/>
        </a:p>
      </dgm:t>
    </dgm:pt>
    <dgm:pt modelId="{56A7DAD9-7679-4262-81F7-B17FA50F6722}" type="sibTrans" cxnId="{DCD61FA9-CF04-4D3A-8807-870EA71C31E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67455F1-C45B-46AF-91F3-2C59448CEF19}">
      <dgm:prSet/>
      <dgm:spPr/>
      <dgm:t>
        <a:bodyPr/>
        <a:lstStyle/>
        <a:p>
          <a:pPr>
            <a:lnSpc>
              <a:spcPct val="100000"/>
            </a:lnSpc>
          </a:pPr>
          <a:r>
            <a:rPr lang="es-MX" dirty="0"/>
            <a:t>Se aplica jerarquía de operadores.</a:t>
          </a:r>
          <a:endParaRPr lang="en-US" dirty="0"/>
        </a:p>
      </dgm:t>
    </dgm:pt>
    <dgm:pt modelId="{B02058CB-C9B5-4A23-A1CE-1901345E09DF}" type="parTrans" cxnId="{0B125A9F-5A22-48A2-90CB-B8C84412943E}">
      <dgm:prSet/>
      <dgm:spPr/>
      <dgm:t>
        <a:bodyPr/>
        <a:lstStyle/>
        <a:p>
          <a:endParaRPr lang="en-US"/>
        </a:p>
      </dgm:t>
    </dgm:pt>
    <dgm:pt modelId="{9069755F-9E3E-4AA4-8940-E8860625F016}" type="sibTrans" cxnId="{0B125A9F-5A22-48A2-90CB-B8C84412943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18A07E1-BE5A-4637-8605-E8A2B11F69AA}">
      <dgm:prSet/>
      <dgm:spPr/>
      <dgm:t>
        <a:bodyPr/>
        <a:lstStyle/>
        <a:p>
          <a:pPr>
            <a:lnSpc>
              <a:spcPct val="100000"/>
            </a:lnSpc>
          </a:pPr>
          <a:r>
            <a:rPr lang="es-MX" dirty="0"/>
            <a:t>Al evaluar una expresión, si hay dos operadores con la misma jerarquía, se procede a evaluar de izquierda a derecha.</a:t>
          </a:r>
          <a:endParaRPr lang="en-US" dirty="0"/>
        </a:p>
      </dgm:t>
    </dgm:pt>
    <dgm:pt modelId="{63493C02-BA03-4FEF-B798-9F59A7E975D8}" type="parTrans" cxnId="{73C295E6-1F9E-43DF-9EFF-65CA791E42E6}">
      <dgm:prSet/>
      <dgm:spPr/>
      <dgm:t>
        <a:bodyPr/>
        <a:lstStyle/>
        <a:p>
          <a:endParaRPr lang="en-US"/>
        </a:p>
      </dgm:t>
    </dgm:pt>
    <dgm:pt modelId="{FAB9ABAC-BB82-48F2-A943-E7E5BA3A1A34}" type="sibTrans" cxnId="{73C295E6-1F9E-43DF-9EFF-65CA791E42E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6B7116A-1817-4C9D-B8C5-F8AC7E310A41}">
      <dgm:prSet/>
      <dgm:spPr/>
      <dgm:t>
        <a:bodyPr/>
        <a:lstStyle/>
        <a:p>
          <a:pPr>
            <a:lnSpc>
              <a:spcPct val="100000"/>
            </a:lnSpc>
          </a:pPr>
          <a:r>
            <a:rPr lang="es-MX" dirty="0"/>
            <a:t>Si hay expresiones relacionales, se resuelven primero paréntesis, luego se encuentran los valores de verdad de las expresiones relacionales y por último se aplica jerarquía de operadores lógicos. En caso de haber iguales, proceder de </a:t>
          </a:r>
          <a:r>
            <a:rPr lang="es-MX" b="1" dirty="0"/>
            <a:t>izquierda a derecha</a:t>
          </a:r>
          <a:r>
            <a:rPr lang="es-MX" dirty="0"/>
            <a:t>.</a:t>
          </a:r>
          <a:endParaRPr lang="en-US" dirty="0"/>
        </a:p>
      </dgm:t>
    </dgm:pt>
    <dgm:pt modelId="{CE894523-05FD-461E-9F54-3A8EA6460637}" type="parTrans" cxnId="{94C01DAB-1BB1-4C4C-8D8B-D65FF492B148}">
      <dgm:prSet/>
      <dgm:spPr/>
      <dgm:t>
        <a:bodyPr/>
        <a:lstStyle/>
        <a:p>
          <a:endParaRPr lang="en-US"/>
        </a:p>
      </dgm:t>
    </dgm:pt>
    <dgm:pt modelId="{66AD25FD-C054-45AA-B5E3-C4B95CA92BBB}" type="sibTrans" cxnId="{94C01DAB-1BB1-4C4C-8D8B-D65FF492B14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A48CE92-DE9A-4A52-81AF-17975F0DCCAE}">
      <dgm:prSet/>
      <dgm:spPr/>
      <dgm:t>
        <a:bodyPr/>
        <a:lstStyle/>
        <a:p>
          <a:pPr>
            <a:lnSpc>
              <a:spcPct val="100000"/>
            </a:lnSpc>
          </a:pPr>
          <a:r>
            <a:rPr lang="es-MX" dirty="0"/>
            <a:t>El orden correcto a seguir, es primero resolver operadores aritméticos, luego los relacionales y por último los lógicos.</a:t>
          </a:r>
          <a:endParaRPr lang="en-US" dirty="0"/>
        </a:p>
      </dgm:t>
    </dgm:pt>
    <dgm:pt modelId="{3396E5C1-4432-4AC6-B7E2-23AF154EC721}" type="parTrans" cxnId="{52CC6751-FFD7-44CA-B486-F14AACF345AF}">
      <dgm:prSet/>
      <dgm:spPr/>
      <dgm:t>
        <a:bodyPr/>
        <a:lstStyle/>
        <a:p>
          <a:endParaRPr lang="en-US"/>
        </a:p>
      </dgm:t>
    </dgm:pt>
    <dgm:pt modelId="{66F4BE82-3063-4141-BBAD-84A9B27346A0}" type="sibTrans" cxnId="{52CC6751-FFD7-44CA-B486-F14AACF345A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B6CEE94-1B2F-4913-BBB5-049178D5E3E3}">
      <dgm:prSet/>
      <dgm:spPr/>
      <dgm:t>
        <a:bodyPr/>
        <a:lstStyle/>
        <a:p>
          <a:pPr>
            <a:lnSpc>
              <a:spcPct val="100000"/>
            </a:lnSpc>
          </a:pPr>
          <a:r>
            <a:rPr lang="es-MX" dirty="0"/>
            <a:t>Si solo hay operadores aritméticos, el resultado es un número. Si hay operadores aritméticos y relacionales, el resultado es un valor booleano.</a:t>
          </a:r>
          <a:endParaRPr lang="en-US" dirty="0"/>
        </a:p>
      </dgm:t>
    </dgm:pt>
    <dgm:pt modelId="{61D5E9B9-8D0A-4E9F-B63C-2EAA587DC863}" type="parTrans" cxnId="{822E970E-ECE6-4BD4-A2B1-A8B577E91AEB}">
      <dgm:prSet/>
      <dgm:spPr/>
      <dgm:t>
        <a:bodyPr/>
        <a:lstStyle/>
        <a:p>
          <a:endParaRPr lang="en-US"/>
        </a:p>
      </dgm:t>
    </dgm:pt>
    <dgm:pt modelId="{7B0B6578-A043-4B9F-8EFE-92B4C04AB8FC}" type="sibTrans" cxnId="{822E970E-ECE6-4BD4-A2B1-A8B577E91AEB}">
      <dgm:prSet/>
      <dgm:spPr/>
      <dgm:t>
        <a:bodyPr/>
        <a:lstStyle/>
        <a:p>
          <a:endParaRPr lang="en-US"/>
        </a:p>
      </dgm:t>
    </dgm:pt>
    <dgm:pt modelId="{893BB817-9245-4F2D-9B2B-221946BAC8B9}" type="pres">
      <dgm:prSet presAssocID="{A66DC31E-E955-4141-8B05-07EAFD3018F8}" presName="root" presStyleCnt="0">
        <dgm:presLayoutVars>
          <dgm:dir/>
          <dgm:resizeHandles val="exact"/>
        </dgm:presLayoutVars>
      </dgm:prSet>
      <dgm:spPr/>
    </dgm:pt>
    <dgm:pt modelId="{495ABB48-0753-4FCC-80CA-49271AF0526F}" type="pres">
      <dgm:prSet presAssocID="{FE6C0348-BA33-4510-AE19-6E7A265B3101}" presName="compNode" presStyleCnt="0"/>
      <dgm:spPr/>
    </dgm:pt>
    <dgm:pt modelId="{A66CD416-1001-4A6C-BA6D-1612EE02126D}" type="pres">
      <dgm:prSet presAssocID="{FE6C0348-BA33-4510-AE19-6E7A265B3101}" presName="bgRect" presStyleLbl="bgShp" presStyleIdx="0" presStyleCnt="8"/>
      <dgm:spPr/>
    </dgm:pt>
    <dgm:pt modelId="{6AB80DFA-6841-4F47-9F51-EFBAE37F5000}" type="pres">
      <dgm:prSet presAssocID="{FE6C0348-BA33-4510-AE19-6E7A265B3101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bidden"/>
        </a:ext>
      </dgm:extLst>
    </dgm:pt>
    <dgm:pt modelId="{77C8140B-F840-4AE3-889C-7E95595C5F71}" type="pres">
      <dgm:prSet presAssocID="{FE6C0348-BA33-4510-AE19-6E7A265B3101}" presName="spaceRect" presStyleCnt="0"/>
      <dgm:spPr/>
    </dgm:pt>
    <dgm:pt modelId="{B24BD921-118F-489F-A55A-363C463BE367}" type="pres">
      <dgm:prSet presAssocID="{FE6C0348-BA33-4510-AE19-6E7A265B3101}" presName="parTx" presStyleLbl="revTx" presStyleIdx="0" presStyleCnt="8" custLinFactNeighborY="-16907">
        <dgm:presLayoutVars>
          <dgm:chMax val="0"/>
          <dgm:chPref val="0"/>
        </dgm:presLayoutVars>
      </dgm:prSet>
      <dgm:spPr/>
    </dgm:pt>
    <dgm:pt modelId="{4542BD63-BE50-47A8-8F2A-A8A041EE62E5}" type="pres">
      <dgm:prSet presAssocID="{E4C78519-74D0-470C-A5B8-A56940CE32D8}" presName="sibTrans" presStyleCnt="0"/>
      <dgm:spPr/>
    </dgm:pt>
    <dgm:pt modelId="{196B622D-FEAA-4CC4-A3B7-697D5DCD2440}" type="pres">
      <dgm:prSet presAssocID="{0FF62495-ED74-42AA-BE34-5A6A61657753}" presName="compNode" presStyleCnt="0"/>
      <dgm:spPr/>
    </dgm:pt>
    <dgm:pt modelId="{45DB5324-AC5D-4334-8722-97EAE7604644}" type="pres">
      <dgm:prSet presAssocID="{0FF62495-ED74-42AA-BE34-5A6A61657753}" presName="bgRect" presStyleLbl="bgShp" presStyleIdx="1" presStyleCnt="8"/>
      <dgm:spPr/>
    </dgm:pt>
    <dgm:pt modelId="{3FC4EDDE-2549-404F-8F68-34C89939567A}" type="pres">
      <dgm:prSet presAssocID="{0FF62495-ED74-42AA-BE34-5A6A61657753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rritant"/>
        </a:ext>
      </dgm:extLst>
    </dgm:pt>
    <dgm:pt modelId="{263D6771-773D-4A5F-830B-EC3A794EE827}" type="pres">
      <dgm:prSet presAssocID="{0FF62495-ED74-42AA-BE34-5A6A61657753}" presName="spaceRect" presStyleCnt="0"/>
      <dgm:spPr/>
    </dgm:pt>
    <dgm:pt modelId="{710F8C95-911D-4804-B1E0-C0FDF121BA37}" type="pres">
      <dgm:prSet presAssocID="{0FF62495-ED74-42AA-BE34-5A6A61657753}" presName="parTx" presStyleLbl="revTx" presStyleIdx="1" presStyleCnt="8" custLinFactNeighborY="-17672">
        <dgm:presLayoutVars>
          <dgm:chMax val="0"/>
          <dgm:chPref val="0"/>
        </dgm:presLayoutVars>
      </dgm:prSet>
      <dgm:spPr/>
    </dgm:pt>
    <dgm:pt modelId="{97173F96-2048-40B8-84D4-74C72D803B87}" type="pres">
      <dgm:prSet presAssocID="{6DD22886-2ED8-417A-9D77-2C091C11548B}" presName="sibTrans" presStyleCnt="0"/>
      <dgm:spPr/>
    </dgm:pt>
    <dgm:pt modelId="{9C61F200-0A37-43E6-A0FF-3043468C56DE}" type="pres">
      <dgm:prSet presAssocID="{0ECB25D1-D695-4041-90A8-2EA89A765AA4}" presName="compNode" presStyleCnt="0"/>
      <dgm:spPr/>
    </dgm:pt>
    <dgm:pt modelId="{8F418F71-C438-4091-9A03-968CA6363F18}" type="pres">
      <dgm:prSet presAssocID="{0ECB25D1-D695-4041-90A8-2EA89A765AA4}" presName="bgRect" presStyleLbl="bgShp" presStyleIdx="2" presStyleCnt="8" custLinFactNeighborY="-14273"/>
      <dgm:spPr/>
    </dgm:pt>
    <dgm:pt modelId="{75D7AF60-ED39-43A5-BFD0-8ADB267CF4BF}" type="pres">
      <dgm:prSet presAssocID="{0ECB25D1-D695-4041-90A8-2EA89A765AA4}" presName="iconRect" presStyleLbl="node1" presStyleIdx="2" presStyleCnt="8" custLinFactNeighborY="-741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9EA88681-EA0A-4207-B1A9-E03C82D0FC1B}" type="pres">
      <dgm:prSet presAssocID="{0ECB25D1-D695-4041-90A8-2EA89A765AA4}" presName="spaceRect" presStyleCnt="0"/>
      <dgm:spPr/>
    </dgm:pt>
    <dgm:pt modelId="{52B2DA51-70A7-45D7-BD06-F1966B33B6C9}" type="pres">
      <dgm:prSet presAssocID="{0ECB25D1-D695-4041-90A8-2EA89A765AA4}" presName="parTx" presStyleLbl="revTx" presStyleIdx="2" presStyleCnt="8" custLinFactNeighborY="-28544">
        <dgm:presLayoutVars>
          <dgm:chMax val="0"/>
          <dgm:chPref val="0"/>
        </dgm:presLayoutVars>
      </dgm:prSet>
      <dgm:spPr/>
    </dgm:pt>
    <dgm:pt modelId="{158B3CDB-2E75-40AA-8074-EEC0B59B2B27}" type="pres">
      <dgm:prSet presAssocID="{56A7DAD9-7679-4262-81F7-B17FA50F6722}" presName="sibTrans" presStyleCnt="0"/>
      <dgm:spPr/>
    </dgm:pt>
    <dgm:pt modelId="{95441D12-5D67-4CA9-9E28-C434FD7CDE0E}" type="pres">
      <dgm:prSet presAssocID="{767455F1-C45B-46AF-91F3-2C59448CEF19}" presName="compNode" presStyleCnt="0"/>
      <dgm:spPr/>
    </dgm:pt>
    <dgm:pt modelId="{359C9A5C-F17E-47AA-A66B-AB14E5AF99DE}" type="pres">
      <dgm:prSet presAssocID="{767455F1-C45B-46AF-91F3-2C59448CEF19}" presName="bgRect" presStyleLbl="bgShp" presStyleIdx="3" presStyleCnt="8" custLinFactNeighborY="-42552"/>
      <dgm:spPr/>
    </dgm:pt>
    <dgm:pt modelId="{ED5BB64B-3ABB-4057-B3EC-5621DA1CBD13}" type="pres">
      <dgm:prSet presAssocID="{767455F1-C45B-46AF-91F3-2C59448CEF19}" presName="iconRect" presStyleLbl="node1" presStyleIdx="3" presStyleCnt="8" custLinFactNeighborY="-58023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FBEB6851-FCE9-441E-B054-972361C92489}" type="pres">
      <dgm:prSet presAssocID="{767455F1-C45B-46AF-91F3-2C59448CEF19}" presName="spaceRect" presStyleCnt="0"/>
      <dgm:spPr/>
    </dgm:pt>
    <dgm:pt modelId="{4EC1F099-D46F-43CA-9202-C10528F79054}" type="pres">
      <dgm:prSet presAssocID="{767455F1-C45B-46AF-91F3-2C59448CEF19}" presName="parTx" presStyleLbl="revTx" presStyleIdx="3" presStyleCnt="8" custLinFactNeighborY="-44916">
        <dgm:presLayoutVars>
          <dgm:chMax val="0"/>
          <dgm:chPref val="0"/>
        </dgm:presLayoutVars>
      </dgm:prSet>
      <dgm:spPr/>
    </dgm:pt>
    <dgm:pt modelId="{0234BA78-EAA8-41D4-8E72-EA376F75AF45}" type="pres">
      <dgm:prSet presAssocID="{9069755F-9E3E-4AA4-8940-E8860625F016}" presName="sibTrans" presStyleCnt="0"/>
      <dgm:spPr/>
    </dgm:pt>
    <dgm:pt modelId="{FBD27AFE-4429-4591-A649-5D51D1BAE29F}" type="pres">
      <dgm:prSet presAssocID="{F18A07E1-BE5A-4637-8605-E8A2B11F69AA}" presName="compNode" presStyleCnt="0"/>
      <dgm:spPr/>
    </dgm:pt>
    <dgm:pt modelId="{FA10751D-DFEF-423C-8E51-C0F2C2506AAC}" type="pres">
      <dgm:prSet presAssocID="{F18A07E1-BE5A-4637-8605-E8A2B11F69AA}" presName="bgRect" presStyleLbl="bgShp" presStyleIdx="4" presStyleCnt="8" custScaleY="155155" custLinFactNeighborY="-41231"/>
      <dgm:spPr/>
    </dgm:pt>
    <dgm:pt modelId="{4DCA392D-45E4-42D2-8177-41F777487159}" type="pres">
      <dgm:prSet presAssocID="{F18A07E1-BE5A-4637-8605-E8A2B11F69AA}" presName="iconRect" presStyleLbl="node1" presStyleIdx="4" presStyleCnt="8" custLinFactNeighborY="-8329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1F8A5941-3879-47BB-9907-F04D138D51AB}" type="pres">
      <dgm:prSet presAssocID="{F18A07E1-BE5A-4637-8605-E8A2B11F69AA}" presName="spaceRect" presStyleCnt="0"/>
      <dgm:spPr/>
    </dgm:pt>
    <dgm:pt modelId="{355A4460-7B54-472E-95FE-7909373B212F}" type="pres">
      <dgm:prSet presAssocID="{F18A07E1-BE5A-4637-8605-E8A2B11F69AA}" presName="parTx" presStyleLbl="revTx" presStyleIdx="4" presStyleCnt="8" custLinFactNeighborX="239" custLinFactNeighborY="-40244">
        <dgm:presLayoutVars>
          <dgm:chMax val="0"/>
          <dgm:chPref val="0"/>
        </dgm:presLayoutVars>
      </dgm:prSet>
      <dgm:spPr/>
    </dgm:pt>
    <dgm:pt modelId="{DEDCE978-5FE1-4FCC-83A4-BC81AA1FC2B8}" type="pres">
      <dgm:prSet presAssocID="{FAB9ABAC-BB82-48F2-A943-E7E5BA3A1A34}" presName="sibTrans" presStyleCnt="0"/>
      <dgm:spPr/>
    </dgm:pt>
    <dgm:pt modelId="{333372AC-FD6C-42BC-9B20-FC8A4B2F3AF6}" type="pres">
      <dgm:prSet presAssocID="{36B7116A-1817-4C9D-B8C5-F8AC7E310A41}" presName="compNode" presStyleCnt="0"/>
      <dgm:spPr/>
    </dgm:pt>
    <dgm:pt modelId="{6F1118ED-F20D-4380-8CB3-F8D80F248B23}" type="pres">
      <dgm:prSet presAssocID="{36B7116A-1817-4C9D-B8C5-F8AC7E310A41}" presName="bgRect" presStyleLbl="bgShp" presStyleIdx="5" presStyleCnt="8" custScaleY="154513" custLinFactNeighborY="-24443"/>
      <dgm:spPr/>
    </dgm:pt>
    <dgm:pt modelId="{47D7063B-8313-4C2D-8C99-25CFDCCE5EC7}" type="pres">
      <dgm:prSet presAssocID="{36B7116A-1817-4C9D-B8C5-F8AC7E310A41}" presName="iconRect" presStyleLbl="node1" presStyleIdx="5" presStyleCnt="8" custLinFactNeighborY="-44413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otes"/>
        </a:ext>
      </dgm:extLst>
    </dgm:pt>
    <dgm:pt modelId="{265A1343-9F3D-49DA-AEBC-FE5A2852D0D1}" type="pres">
      <dgm:prSet presAssocID="{36B7116A-1817-4C9D-B8C5-F8AC7E310A41}" presName="spaceRect" presStyleCnt="0"/>
      <dgm:spPr/>
    </dgm:pt>
    <dgm:pt modelId="{94C2C0FD-219D-47AA-948A-60353FC9554B}" type="pres">
      <dgm:prSet presAssocID="{36B7116A-1817-4C9D-B8C5-F8AC7E310A41}" presName="parTx" presStyleLbl="revTx" presStyleIdx="5" presStyleCnt="8" custLinFactNeighborY="-23005">
        <dgm:presLayoutVars>
          <dgm:chMax val="0"/>
          <dgm:chPref val="0"/>
        </dgm:presLayoutVars>
      </dgm:prSet>
      <dgm:spPr/>
    </dgm:pt>
    <dgm:pt modelId="{B1720D6F-1CB8-4A90-87CC-11BF782AFB83}" type="pres">
      <dgm:prSet presAssocID="{66AD25FD-C054-45AA-B5E3-C4B95CA92BBB}" presName="sibTrans" presStyleCnt="0"/>
      <dgm:spPr/>
    </dgm:pt>
    <dgm:pt modelId="{0146778E-4979-4B49-89C2-6EA6BBA81F65}" type="pres">
      <dgm:prSet presAssocID="{5A48CE92-DE9A-4A52-81AF-17975F0DCCAE}" presName="compNode" presStyleCnt="0"/>
      <dgm:spPr/>
    </dgm:pt>
    <dgm:pt modelId="{365C6B22-889B-4E00-AE42-A6F169445E61}" type="pres">
      <dgm:prSet presAssocID="{5A48CE92-DE9A-4A52-81AF-17975F0DCCAE}" presName="bgRect" presStyleLbl="bgShp" presStyleIdx="6" presStyleCnt="8"/>
      <dgm:spPr/>
    </dgm:pt>
    <dgm:pt modelId="{99C0D531-DF96-44C9-A771-841D2635E05D}" type="pres">
      <dgm:prSet presAssocID="{5A48CE92-DE9A-4A52-81AF-17975F0DCCAE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uzzle"/>
        </a:ext>
      </dgm:extLst>
    </dgm:pt>
    <dgm:pt modelId="{027265E3-E4B8-4B5F-83DD-DAF1F16CCD1F}" type="pres">
      <dgm:prSet presAssocID="{5A48CE92-DE9A-4A52-81AF-17975F0DCCAE}" presName="spaceRect" presStyleCnt="0"/>
      <dgm:spPr/>
    </dgm:pt>
    <dgm:pt modelId="{90C78FF7-9E35-4886-B5E5-7B4883B45A64}" type="pres">
      <dgm:prSet presAssocID="{5A48CE92-DE9A-4A52-81AF-17975F0DCCAE}" presName="parTx" presStyleLbl="revTx" presStyleIdx="6" presStyleCnt="8">
        <dgm:presLayoutVars>
          <dgm:chMax val="0"/>
          <dgm:chPref val="0"/>
        </dgm:presLayoutVars>
      </dgm:prSet>
      <dgm:spPr/>
    </dgm:pt>
    <dgm:pt modelId="{8B42E42B-E4C5-4A5E-85A1-B562D27DB728}" type="pres">
      <dgm:prSet presAssocID="{66F4BE82-3063-4141-BBAD-84A9B27346A0}" presName="sibTrans" presStyleCnt="0"/>
      <dgm:spPr/>
    </dgm:pt>
    <dgm:pt modelId="{E1D75549-FE92-4F90-AB72-9D7B062FAE82}" type="pres">
      <dgm:prSet presAssocID="{1B6CEE94-1B2F-4913-BBB5-049178D5E3E3}" presName="compNode" presStyleCnt="0"/>
      <dgm:spPr/>
    </dgm:pt>
    <dgm:pt modelId="{EF2804A3-D5C3-42DC-A74A-EC243E066519}" type="pres">
      <dgm:prSet presAssocID="{1B6CEE94-1B2F-4913-BBB5-049178D5E3E3}" presName="bgRect" presStyleLbl="bgShp" presStyleIdx="7" presStyleCnt="8" custScaleY="122908"/>
      <dgm:spPr/>
    </dgm:pt>
    <dgm:pt modelId="{12664DEC-D290-48C3-8DF7-EDDEFE40BA48}" type="pres">
      <dgm:prSet presAssocID="{1B6CEE94-1B2F-4913-BBB5-049178D5E3E3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53F7C6A6-7FF3-49E0-9780-4424B36D4BB4}" type="pres">
      <dgm:prSet presAssocID="{1B6CEE94-1B2F-4913-BBB5-049178D5E3E3}" presName="spaceRect" presStyleCnt="0"/>
      <dgm:spPr/>
    </dgm:pt>
    <dgm:pt modelId="{04EE3B56-FFD8-4319-9D84-CE3577E846C2}" type="pres">
      <dgm:prSet presAssocID="{1B6CEE94-1B2F-4913-BBB5-049178D5E3E3}" presName="parTx" presStyleLbl="revTx" presStyleIdx="7" presStyleCnt="8">
        <dgm:presLayoutVars>
          <dgm:chMax val="0"/>
          <dgm:chPref val="0"/>
        </dgm:presLayoutVars>
      </dgm:prSet>
      <dgm:spPr/>
    </dgm:pt>
  </dgm:ptLst>
  <dgm:cxnLst>
    <dgm:cxn modelId="{822E970E-ECE6-4BD4-A2B1-A8B577E91AEB}" srcId="{A66DC31E-E955-4141-8B05-07EAFD3018F8}" destId="{1B6CEE94-1B2F-4913-BBB5-049178D5E3E3}" srcOrd="7" destOrd="0" parTransId="{61D5E9B9-8D0A-4E9F-B63C-2EAA587DC863}" sibTransId="{7B0B6578-A043-4B9F-8EFE-92B4C04AB8FC}"/>
    <dgm:cxn modelId="{F9C8523F-2EB2-42CC-A539-3EC8A6632E00}" srcId="{A66DC31E-E955-4141-8B05-07EAFD3018F8}" destId="{FE6C0348-BA33-4510-AE19-6E7A265B3101}" srcOrd="0" destOrd="0" parTransId="{ED66C059-F1D1-453A-9B74-D0A5CEE810DF}" sibTransId="{E4C78519-74D0-470C-A5B8-A56940CE32D8}"/>
    <dgm:cxn modelId="{FB2E1367-301E-4EF4-B06C-8D4C2EA18CBB}" srcId="{A66DC31E-E955-4141-8B05-07EAFD3018F8}" destId="{0FF62495-ED74-42AA-BE34-5A6A61657753}" srcOrd="1" destOrd="0" parTransId="{FF0E56BA-BF37-4385-AD84-09A000F84099}" sibTransId="{6DD22886-2ED8-417A-9D77-2C091C11548B}"/>
    <dgm:cxn modelId="{52CC6751-FFD7-44CA-B486-F14AACF345AF}" srcId="{A66DC31E-E955-4141-8B05-07EAFD3018F8}" destId="{5A48CE92-DE9A-4A52-81AF-17975F0DCCAE}" srcOrd="6" destOrd="0" parTransId="{3396E5C1-4432-4AC6-B7E2-23AF154EC721}" sibTransId="{66F4BE82-3063-4141-BBAD-84A9B27346A0}"/>
    <dgm:cxn modelId="{68D78873-8C57-44A2-BA4D-320F3D7B6CC4}" type="presOf" srcId="{FE6C0348-BA33-4510-AE19-6E7A265B3101}" destId="{B24BD921-118F-489F-A55A-363C463BE367}" srcOrd="0" destOrd="0" presId="urn:microsoft.com/office/officeart/2018/2/layout/IconVerticalSolidList"/>
    <dgm:cxn modelId="{D2252E74-EC5F-420B-9854-6BE2AB7B755A}" type="presOf" srcId="{5A48CE92-DE9A-4A52-81AF-17975F0DCCAE}" destId="{90C78FF7-9E35-4886-B5E5-7B4883B45A64}" srcOrd="0" destOrd="0" presId="urn:microsoft.com/office/officeart/2018/2/layout/IconVerticalSolidList"/>
    <dgm:cxn modelId="{3362175A-FFF6-4C80-97AC-8A1EA12EEDF8}" type="presOf" srcId="{1B6CEE94-1B2F-4913-BBB5-049178D5E3E3}" destId="{04EE3B56-FFD8-4319-9D84-CE3577E846C2}" srcOrd="0" destOrd="0" presId="urn:microsoft.com/office/officeart/2018/2/layout/IconVerticalSolidList"/>
    <dgm:cxn modelId="{C6A8B25A-8791-49C6-90B7-802F3AC59DB7}" type="presOf" srcId="{0ECB25D1-D695-4041-90A8-2EA89A765AA4}" destId="{52B2DA51-70A7-45D7-BD06-F1966B33B6C9}" srcOrd="0" destOrd="0" presId="urn:microsoft.com/office/officeart/2018/2/layout/IconVerticalSolidList"/>
    <dgm:cxn modelId="{E02E4589-11F9-4AE4-8A11-41E66D591892}" type="presOf" srcId="{F18A07E1-BE5A-4637-8605-E8A2B11F69AA}" destId="{355A4460-7B54-472E-95FE-7909373B212F}" srcOrd="0" destOrd="0" presId="urn:microsoft.com/office/officeart/2018/2/layout/IconVerticalSolidList"/>
    <dgm:cxn modelId="{0B125A9F-5A22-48A2-90CB-B8C84412943E}" srcId="{A66DC31E-E955-4141-8B05-07EAFD3018F8}" destId="{767455F1-C45B-46AF-91F3-2C59448CEF19}" srcOrd="3" destOrd="0" parTransId="{B02058CB-C9B5-4A23-A1CE-1901345E09DF}" sibTransId="{9069755F-9E3E-4AA4-8940-E8860625F016}"/>
    <dgm:cxn modelId="{DCD61FA9-CF04-4D3A-8807-870EA71C31EF}" srcId="{A66DC31E-E955-4141-8B05-07EAFD3018F8}" destId="{0ECB25D1-D695-4041-90A8-2EA89A765AA4}" srcOrd="2" destOrd="0" parTransId="{648BEC15-6031-41DB-BD08-7E7D771E221C}" sibTransId="{56A7DAD9-7679-4262-81F7-B17FA50F6722}"/>
    <dgm:cxn modelId="{94C01DAB-1BB1-4C4C-8D8B-D65FF492B148}" srcId="{A66DC31E-E955-4141-8B05-07EAFD3018F8}" destId="{36B7116A-1817-4C9D-B8C5-F8AC7E310A41}" srcOrd="5" destOrd="0" parTransId="{CE894523-05FD-461E-9F54-3A8EA6460637}" sibTransId="{66AD25FD-C054-45AA-B5E3-C4B95CA92BBB}"/>
    <dgm:cxn modelId="{567FA5CC-2EB3-429A-A038-ED0392CB8D85}" type="presOf" srcId="{0FF62495-ED74-42AA-BE34-5A6A61657753}" destId="{710F8C95-911D-4804-B1E0-C0FDF121BA37}" srcOrd="0" destOrd="0" presId="urn:microsoft.com/office/officeart/2018/2/layout/IconVerticalSolidList"/>
    <dgm:cxn modelId="{B8A4FCCD-6A55-42C6-AEA9-8C1DA96C6E38}" type="presOf" srcId="{A66DC31E-E955-4141-8B05-07EAFD3018F8}" destId="{893BB817-9245-4F2D-9B2B-221946BAC8B9}" srcOrd="0" destOrd="0" presId="urn:microsoft.com/office/officeart/2018/2/layout/IconVerticalSolidList"/>
    <dgm:cxn modelId="{A2093CD7-5D36-4757-AE90-79A258E9DF1A}" type="presOf" srcId="{767455F1-C45B-46AF-91F3-2C59448CEF19}" destId="{4EC1F099-D46F-43CA-9202-C10528F79054}" srcOrd="0" destOrd="0" presId="urn:microsoft.com/office/officeart/2018/2/layout/IconVerticalSolidList"/>
    <dgm:cxn modelId="{73C295E6-1F9E-43DF-9EFF-65CA791E42E6}" srcId="{A66DC31E-E955-4141-8B05-07EAFD3018F8}" destId="{F18A07E1-BE5A-4637-8605-E8A2B11F69AA}" srcOrd="4" destOrd="0" parTransId="{63493C02-BA03-4FEF-B798-9F59A7E975D8}" sibTransId="{FAB9ABAC-BB82-48F2-A943-E7E5BA3A1A34}"/>
    <dgm:cxn modelId="{40CA72FE-146B-45E5-826F-71F737AC3576}" type="presOf" srcId="{36B7116A-1817-4C9D-B8C5-F8AC7E310A41}" destId="{94C2C0FD-219D-47AA-948A-60353FC9554B}" srcOrd="0" destOrd="0" presId="urn:microsoft.com/office/officeart/2018/2/layout/IconVerticalSolidList"/>
    <dgm:cxn modelId="{8420038B-1A65-459D-8B88-2CA7DEE8BE54}" type="presParOf" srcId="{893BB817-9245-4F2D-9B2B-221946BAC8B9}" destId="{495ABB48-0753-4FCC-80CA-49271AF0526F}" srcOrd="0" destOrd="0" presId="urn:microsoft.com/office/officeart/2018/2/layout/IconVerticalSolidList"/>
    <dgm:cxn modelId="{6C0F388C-5D73-484A-8CD7-67E06DD72FD7}" type="presParOf" srcId="{495ABB48-0753-4FCC-80CA-49271AF0526F}" destId="{A66CD416-1001-4A6C-BA6D-1612EE02126D}" srcOrd="0" destOrd="0" presId="urn:microsoft.com/office/officeart/2018/2/layout/IconVerticalSolidList"/>
    <dgm:cxn modelId="{3F17613C-5863-43AF-A7A2-C0B9507ECAE8}" type="presParOf" srcId="{495ABB48-0753-4FCC-80CA-49271AF0526F}" destId="{6AB80DFA-6841-4F47-9F51-EFBAE37F5000}" srcOrd="1" destOrd="0" presId="urn:microsoft.com/office/officeart/2018/2/layout/IconVerticalSolidList"/>
    <dgm:cxn modelId="{BF1E2F96-7664-4157-9025-82CDE5B00D3B}" type="presParOf" srcId="{495ABB48-0753-4FCC-80CA-49271AF0526F}" destId="{77C8140B-F840-4AE3-889C-7E95595C5F71}" srcOrd="2" destOrd="0" presId="urn:microsoft.com/office/officeart/2018/2/layout/IconVerticalSolidList"/>
    <dgm:cxn modelId="{822C34E9-4C07-4F3D-9594-67F4930112FE}" type="presParOf" srcId="{495ABB48-0753-4FCC-80CA-49271AF0526F}" destId="{B24BD921-118F-489F-A55A-363C463BE367}" srcOrd="3" destOrd="0" presId="urn:microsoft.com/office/officeart/2018/2/layout/IconVerticalSolidList"/>
    <dgm:cxn modelId="{B5F2BAFD-F983-418F-8B99-5C0304766136}" type="presParOf" srcId="{893BB817-9245-4F2D-9B2B-221946BAC8B9}" destId="{4542BD63-BE50-47A8-8F2A-A8A041EE62E5}" srcOrd="1" destOrd="0" presId="urn:microsoft.com/office/officeart/2018/2/layout/IconVerticalSolidList"/>
    <dgm:cxn modelId="{4C2073F5-829A-4304-96B0-AE9D0B9A99F2}" type="presParOf" srcId="{893BB817-9245-4F2D-9B2B-221946BAC8B9}" destId="{196B622D-FEAA-4CC4-A3B7-697D5DCD2440}" srcOrd="2" destOrd="0" presId="urn:microsoft.com/office/officeart/2018/2/layout/IconVerticalSolidList"/>
    <dgm:cxn modelId="{2531A6FA-53AD-4FE1-8A93-541CE1794F87}" type="presParOf" srcId="{196B622D-FEAA-4CC4-A3B7-697D5DCD2440}" destId="{45DB5324-AC5D-4334-8722-97EAE7604644}" srcOrd="0" destOrd="0" presId="urn:microsoft.com/office/officeart/2018/2/layout/IconVerticalSolidList"/>
    <dgm:cxn modelId="{1C1670B2-5301-4D58-A452-80DFD1891E8B}" type="presParOf" srcId="{196B622D-FEAA-4CC4-A3B7-697D5DCD2440}" destId="{3FC4EDDE-2549-404F-8F68-34C89939567A}" srcOrd="1" destOrd="0" presId="urn:microsoft.com/office/officeart/2018/2/layout/IconVerticalSolidList"/>
    <dgm:cxn modelId="{8640DCDA-35E8-4AD2-913B-D956A0D2303F}" type="presParOf" srcId="{196B622D-FEAA-4CC4-A3B7-697D5DCD2440}" destId="{263D6771-773D-4A5F-830B-EC3A794EE827}" srcOrd="2" destOrd="0" presId="urn:microsoft.com/office/officeart/2018/2/layout/IconVerticalSolidList"/>
    <dgm:cxn modelId="{6E46B211-3C7F-42E9-9621-BA9AEE8EB02C}" type="presParOf" srcId="{196B622D-FEAA-4CC4-A3B7-697D5DCD2440}" destId="{710F8C95-911D-4804-B1E0-C0FDF121BA37}" srcOrd="3" destOrd="0" presId="urn:microsoft.com/office/officeart/2018/2/layout/IconVerticalSolidList"/>
    <dgm:cxn modelId="{E8476606-584F-45CC-8063-96C890DB6D9F}" type="presParOf" srcId="{893BB817-9245-4F2D-9B2B-221946BAC8B9}" destId="{97173F96-2048-40B8-84D4-74C72D803B87}" srcOrd="3" destOrd="0" presId="urn:microsoft.com/office/officeart/2018/2/layout/IconVerticalSolidList"/>
    <dgm:cxn modelId="{CF29E942-1A41-43D4-8295-C4AB69CDB6CF}" type="presParOf" srcId="{893BB817-9245-4F2D-9B2B-221946BAC8B9}" destId="{9C61F200-0A37-43E6-A0FF-3043468C56DE}" srcOrd="4" destOrd="0" presId="urn:microsoft.com/office/officeart/2018/2/layout/IconVerticalSolidList"/>
    <dgm:cxn modelId="{777CC80C-F3E7-41C9-A3FD-303C73F7E4BB}" type="presParOf" srcId="{9C61F200-0A37-43E6-A0FF-3043468C56DE}" destId="{8F418F71-C438-4091-9A03-968CA6363F18}" srcOrd="0" destOrd="0" presId="urn:microsoft.com/office/officeart/2018/2/layout/IconVerticalSolidList"/>
    <dgm:cxn modelId="{BDBBFF7D-EAB8-4415-851D-276B76CF6646}" type="presParOf" srcId="{9C61F200-0A37-43E6-A0FF-3043468C56DE}" destId="{75D7AF60-ED39-43A5-BFD0-8ADB267CF4BF}" srcOrd="1" destOrd="0" presId="urn:microsoft.com/office/officeart/2018/2/layout/IconVerticalSolidList"/>
    <dgm:cxn modelId="{DA5C7CBF-2DC3-498D-879E-C3D1C7626983}" type="presParOf" srcId="{9C61F200-0A37-43E6-A0FF-3043468C56DE}" destId="{9EA88681-EA0A-4207-B1A9-E03C82D0FC1B}" srcOrd="2" destOrd="0" presId="urn:microsoft.com/office/officeart/2018/2/layout/IconVerticalSolidList"/>
    <dgm:cxn modelId="{F769B5D4-52B6-4597-B5EA-093174D48404}" type="presParOf" srcId="{9C61F200-0A37-43E6-A0FF-3043468C56DE}" destId="{52B2DA51-70A7-45D7-BD06-F1966B33B6C9}" srcOrd="3" destOrd="0" presId="urn:microsoft.com/office/officeart/2018/2/layout/IconVerticalSolidList"/>
    <dgm:cxn modelId="{28E9BECA-40D9-4165-B747-41174453CAD9}" type="presParOf" srcId="{893BB817-9245-4F2D-9B2B-221946BAC8B9}" destId="{158B3CDB-2E75-40AA-8074-EEC0B59B2B27}" srcOrd="5" destOrd="0" presId="urn:microsoft.com/office/officeart/2018/2/layout/IconVerticalSolidList"/>
    <dgm:cxn modelId="{0EECFF59-704A-4C87-88FB-6B867AB05F02}" type="presParOf" srcId="{893BB817-9245-4F2D-9B2B-221946BAC8B9}" destId="{95441D12-5D67-4CA9-9E28-C434FD7CDE0E}" srcOrd="6" destOrd="0" presId="urn:microsoft.com/office/officeart/2018/2/layout/IconVerticalSolidList"/>
    <dgm:cxn modelId="{3FD342BD-E6EC-4726-A788-2D5D3F04F372}" type="presParOf" srcId="{95441D12-5D67-4CA9-9E28-C434FD7CDE0E}" destId="{359C9A5C-F17E-47AA-A66B-AB14E5AF99DE}" srcOrd="0" destOrd="0" presId="urn:microsoft.com/office/officeart/2018/2/layout/IconVerticalSolidList"/>
    <dgm:cxn modelId="{8695E59D-01D6-496E-A61D-F73C20173B6C}" type="presParOf" srcId="{95441D12-5D67-4CA9-9E28-C434FD7CDE0E}" destId="{ED5BB64B-3ABB-4057-B3EC-5621DA1CBD13}" srcOrd="1" destOrd="0" presId="urn:microsoft.com/office/officeart/2018/2/layout/IconVerticalSolidList"/>
    <dgm:cxn modelId="{0CCC506E-247C-4784-BA88-3BAC539B5FC6}" type="presParOf" srcId="{95441D12-5D67-4CA9-9E28-C434FD7CDE0E}" destId="{FBEB6851-FCE9-441E-B054-972361C92489}" srcOrd="2" destOrd="0" presId="urn:microsoft.com/office/officeart/2018/2/layout/IconVerticalSolidList"/>
    <dgm:cxn modelId="{5D3B13D3-6E35-4A45-BF86-E93237F59439}" type="presParOf" srcId="{95441D12-5D67-4CA9-9E28-C434FD7CDE0E}" destId="{4EC1F099-D46F-43CA-9202-C10528F79054}" srcOrd="3" destOrd="0" presId="urn:microsoft.com/office/officeart/2018/2/layout/IconVerticalSolidList"/>
    <dgm:cxn modelId="{65969E23-EC17-4C7C-91EE-9EF5C6F7CCED}" type="presParOf" srcId="{893BB817-9245-4F2D-9B2B-221946BAC8B9}" destId="{0234BA78-EAA8-41D4-8E72-EA376F75AF45}" srcOrd="7" destOrd="0" presId="urn:microsoft.com/office/officeart/2018/2/layout/IconVerticalSolidList"/>
    <dgm:cxn modelId="{C74DC1AB-D587-4AC4-89FD-E6722C301BED}" type="presParOf" srcId="{893BB817-9245-4F2D-9B2B-221946BAC8B9}" destId="{FBD27AFE-4429-4591-A649-5D51D1BAE29F}" srcOrd="8" destOrd="0" presId="urn:microsoft.com/office/officeart/2018/2/layout/IconVerticalSolidList"/>
    <dgm:cxn modelId="{3181FCCF-DE86-4972-A2EC-C3802AE5B22D}" type="presParOf" srcId="{FBD27AFE-4429-4591-A649-5D51D1BAE29F}" destId="{FA10751D-DFEF-423C-8E51-C0F2C2506AAC}" srcOrd="0" destOrd="0" presId="urn:microsoft.com/office/officeart/2018/2/layout/IconVerticalSolidList"/>
    <dgm:cxn modelId="{F3D81D7C-1044-4E90-B420-13BCA515572D}" type="presParOf" srcId="{FBD27AFE-4429-4591-A649-5D51D1BAE29F}" destId="{4DCA392D-45E4-42D2-8177-41F777487159}" srcOrd="1" destOrd="0" presId="urn:microsoft.com/office/officeart/2018/2/layout/IconVerticalSolidList"/>
    <dgm:cxn modelId="{9F189B26-05F6-4E0F-B66A-4535D2782928}" type="presParOf" srcId="{FBD27AFE-4429-4591-A649-5D51D1BAE29F}" destId="{1F8A5941-3879-47BB-9907-F04D138D51AB}" srcOrd="2" destOrd="0" presId="urn:microsoft.com/office/officeart/2018/2/layout/IconVerticalSolidList"/>
    <dgm:cxn modelId="{4E047976-30D9-43B2-B8FB-1BD2A46B4E5A}" type="presParOf" srcId="{FBD27AFE-4429-4591-A649-5D51D1BAE29F}" destId="{355A4460-7B54-472E-95FE-7909373B212F}" srcOrd="3" destOrd="0" presId="urn:microsoft.com/office/officeart/2018/2/layout/IconVerticalSolidList"/>
    <dgm:cxn modelId="{33FEE569-C2DC-44DA-B3B4-83FE51EA22AA}" type="presParOf" srcId="{893BB817-9245-4F2D-9B2B-221946BAC8B9}" destId="{DEDCE978-5FE1-4FCC-83A4-BC81AA1FC2B8}" srcOrd="9" destOrd="0" presId="urn:microsoft.com/office/officeart/2018/2/layout/IconVerticalSolidList"/>
    <dgm:cxn modelId="{D78CECBC-404D-4D67-9666-D06A9E41F869}" type="presParOf" srcId="{893BB817-9245-4F2D-9B2B-221946BAC8B9}" destId="{333372AC-FD6C-42BC-9B20-FC8A4B2F3AF6}" srcOrd="10" destOrd="0" presId="urn:microsoft.com/office/officeart/2018/2/layout/IconVerticalSolidList"/>
    <dgm:cxn modelId="{8F8663FF-01EC-428A-8BD8-F802CEF350E8}" type="presParOf" srcId="{333372AC-FD6C-42BC-9B20-FC8A4B2F3AF6}" destId="{6F1118ED-F20D-4380-8CB3-F8D80F248B23}" srcOrd="0" destOrd="0" presId="urn:microsoft.com/office/officeart/2018/2/layout/IconVerticalSolidList"/>
    <dgm:cxn modelId="{690FA649-570E-49D4-AE14-61659D0EDB9B}" type="presParOf" srcId="{333372AC-FD6C-42BC-9B20-FC8A4B2F3AF6}" destId="{47D7063B-8313-4C2D-8C99-25CFDCCE5EC7}" srcOrd="1" destOrd="0" presId="urn:microsoft.com/office/officeart/2018/2/layout/IconVerticalSolidList"/>
    <dgm:cxn modelId="{48A6B72C-20BA-452C-8D17-67CE276AB6CA}" type="presParOf" srcId="{333372AC-FD6C-42BC-9B20-FC8A4B2F3AF6}" destId="{265A1343-9F3D-49DA-AEBC-FE5A2852D0D1}" srcOrd="2" destOrd="0" presId="urn:microsoft.com/office/officeart/2018/2/layout/IconVerticalSolidList"/>
    <dgm:cxn modelId="{BCFE3CC8-8197-43E5-88EF-B6E659D52AAE}" type="presParOf" srcId="{333372AC-FD6C-42BC-9B20-FC8A4B2F3AF6}" destId="{94C2C0FD-219D-47AA-948A-60353FC9554B}" srcOrd="3" destOrd="0" presId="urn:microsoft.com/office/officeart/2018/2/layout/IconVerticalSolidList"/>
    <dgm:cxn modelId="{F9A034BF-EAC2-4287-9446-794C4AB4F14A}" type="presParOf" srcId="{893BB817-9245-4F2D-9B2B-221946BAC8B9}" destId="{B1720D6F-1CB8-4A90-87CC-11BF782AFB83}" srcOrd="11" destOrd="0" presId="urn:microsoft.com/office/officeart/2018/2/layout/IconVerticalSolidList"/>
    <dgm:cxn modelId="{6C67ACC0-A94D-4931-BFCD-D0CF653EA9A5}" type="presParOf" srcId="{893BB817-9245-4F2D-9B2B-221946BAC8B9}" destId="{0146778E-4979-4B49-89C2-6EA6BBA81F65}" srcOrd="12" destOrd="0" presId="urn:microsoft.com/office/officeart/2018/2/layout/IconVerticalSolidList"/>
    <dgm:cxn modelId="{DF45994C-71E8-4CB6-8B87-BB48DA430008}" type="presParOf" srcId="{0146778E-4979-4B49-89C2-6EA6BBA81F65}" destId="{365C6B22-889B-4E00-AE42-A6F169445E61}" srcOrd="0" destOrd="0" presId="urn:microsoft.com/office/officeart/2018/2/layout/IconVerticalSolidList"/>
    <dgm:cxn modelId="{B79C3513-B7EE-454E-91D4-9076BE6D1E3C}" type="presParOf" srcId="{0146778E-4979-4B49-89C2-6EA6BBA81F65}" destId="{99C0D531-DF96-44C9-A771-841D2635E05D}" srcOrd="1" destOrd="0" presId="urn:microsoft.com/office/officeart/2018/2/layout/IconVerticalSolidList"/>
    <dgm:cxn modelId="{3D897EDC-EFAC-47CB-849E-C81BFA7D7BC2}" type="presParOf" srcId="{0146778E-4979-4B49-89C2-6EA6BBA81F65}" destId="{027265E3-E4B8-4B5F-83DD-DAF1F16CCD1F}" srcOrd="2" destOrd="0" presId="urn:microsoft.com/office/officeart/2018/2/layout/IconVerticalSolidList"/>
    <dgm:cxn modelId="{2F0636B8-0A7D-4102-B41F-3B8B498AE029}" type="presParOf" srcId="{0146778E-4979-4B49-89C2-6EA6BBA81F65}" destId="{90C78FF7-9E35-4886-B5E5-7B4883B45A64}" srcOrd="3" destOrd="0" presId="urn:microsoft.com/office/officeart/2018/2/layout/IconVerticalSolidList"/>
    <dgm:cxn modelId="{CD117117-A178-4DD5-9BA7-20B6FF9B8C14}" type="presParOf" srcId="{893BB817-9245-4F2D-9B2B-221946BAC8B9}" destId="{8B42E42B-E4C5-4A5E-85A1-B562D27DB728}" srcOrd="13" destOrd="0" presId="urn:microsoft.com/office/officeart/2018/2/layout/IconVerticalSolidList"/>
    <dgm:cxn modelId="{50A8C67C-0239-44A9-B13F-FBF0B0C79DA7}" type="presParOf" srcId="{893BB817-9245-4F2D-9B2B-221946BAC8B9}" destId="{E1D75549-FE92-4F90-AB72-9D7B062FAE82}" srcOrd="14" destOrd="0" presId="urn:microsoft.com/office/officeart/2018/2/layout/IconVerticalSolidList"/>
    <dgm:cxn modelId="{9EFF8405-3B77-444D-BFBE-26D0B9AFB49C}" type="presParOf" srcId="{E1D75549-FE92-4F90-AB72-9D7B062FAE82}" destId="{EF2804A3-D5C3-42DC-A74A-EC243E066519}" srcOrd="0" destOrd="0" presId="urn:microsoft.com/office/officeart/2018/2/layout/IconVerticalSolidList"/>
    <dgm:cxn modelId="{4EB51401-6917-41D3-A4D5-648CAE3ED94D}" type="presParOf" srcId="{E1D75549-FE92-4F90-AB72-9D7B062FAE82}" destId="{12664DEC-D290-48C3-8DF7-EDDEFE40BA48}" srcOrd="1" destOrd="0" presId="urn:microsoft.com/office/officeart/2018/2/layout/IconVerticalSolidList"/>
    <dgm:cxn modelId="{3454B844-4067-4780-BB25-396DF0A47257}" type="presParOf" srcId="{E1D75549-FE92-4F90-AB72-9D7B062FAE82}" destId="{53F7C6A6-7FF3-49E0-9780-4424B36D4BB4}" srcOrd="2" destOrd="0" presId="urn:microsoft.com/office/officeart/2018/2/layout/IconVerticalSolidList"/>
    <dgm:cxn modelId="{9E90904A-278D-4E98-BD13-7DBE4EE2E2CE}" type="presParOf" srcId="{E1D75549-FE92-4F90-AB72-9D7B062FAE82}" destId="{04EE3B56-FFD8-4319-9D84-CE3577E846C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6CD416-1001-4A6C-BA6D-1612EE02126D}">
      <dsp:nvSpPr>
        <dsp:cNvPr id="0" name=""/>
        <dsp:cNvSpPr/>
      </dsp:nvSpPr>
      <dsp:spPr>
        <a:xfrm>
          <a:off x="0" y="120534"/>
          <a:ext cx="7886700" cy="4385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B80DFA-6841-4F47-9F51-EFBAE37F5000}">
      <dsp:nvSpPr>
        <dsp:cNvPr id="0" name=""/>
        <dsp:cNvSpPr/>
      </dsp:nvSpPr>
      <dsp:spPr>
        <a:xfrm>
          <a:off x="132648" y="219199"/>
          <a:ext cx="241415" cy="24117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4BD921-118F-489F-A55A-363C463BE367}">
      <dsp:nvSpPr>
        <dsp:cNvPr id="0" name=""/>
        <dsp:cNvSpPr/>
      </dsp:nvSpPr>
      <dsp:spPr>
        <a:xfrm>
          <a:off x="506712" y="37128"/>
          <a:ext cx="7349551" cy="4933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210" tIns="52210" rIns="52210" bIns="5221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b="1" kern="1200" dirty="0"/>
            <a:t>REGLAS DE PRIORIDAD</a:t>
          </a:r>
          <a:endParaRPr lang="en-US" sz="1400" kern="1200" dirty="0"/>
        </a:p>
      </dsp:txBody>
      <dsp:txXfrm>
        <a:off x="506712" y="37128"/>
        <a:ext cx="7349551" cy="493321"/>
      </dsp:txXfrm>
    </dsp:sp>
    <dsp:sp modelId="{45DB5324-AC5D-4334-8722-97EAE7604644}">
      <dsp:nvSpPr>
        <dsp:cNvPr id="0" name=""/>
        <dsp:cNvSpPr/>
      </dsp:nvSpPr>
      <dsp:spPr>
        <a:xfrm>
          <a:off x="0" y="737186"/>
          <a:ext cx="7886700" cy="4385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C4EDDE-2549-404F-8F68-34C89939567A}">
      <dsp:nvSpPr>
        <dsp:cNvPr id="0" name=""/>
        <dsp:cNvSpPr/>
      </dsp:nvSpPr>
      <dsp:spPr>
        <a:xfrm>
          <a:off x="132648" y="835851"/>
          <a:ext cx="241415" cy="24117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0F8C95-911D-4804-B1E0-C0FDF121BA37}">
      <dsp:nvSpPr>
        <dsp:cNvPr id="0" name=""/>
        <dsp:cNvSpPr/>
      </dsp:nvSpPr>
      <dsp:spPr>
        <a:xfrm>
          <a:off x="506712" y="650007"/>
          <a:ext cx="7349551" cy="4933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210" tIns="52210" rIns="52210" bIns="5221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 dirty="0"/>
            <a:t>Para resolver una expresión se deben seguir las siguientes reglas:</a:t>
          </a:r>
          <a:endParaRPr lang="en-US" sz="1400" kern="1200" dirty="0"/>
        </a:p>
      </dsp:txBody>
      <dsp:txXfrm>
        <a:off x="506712" y="650007"/>
        <a:ext cx="7349551" cy="493321"/>
      </dsp:txXfrm>
    </dsp:sp>
    <dsp:sp modelId="{8F418F71-C438-4091-9A03-968CA6363F18}">
      <dsp:nvSpPr>
        <dsp:cNvPr id="0" name=""/>
        <dsp:cNvSpPr/>
      </dsp:nvSpPr>
      <dsp:spPr>
        <a:xfrm>
          <a:off x="0" y="1291250"/>
          <a:ext cx="7886700" cy="4385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D7AF60-ED39-43A5-BFD0-8ADB267CF4BF}">
      <dsp:nvSpPr>
        <dsp:cNvPr id="0" name=""/>
        <dsp:cNvSpPr/>
      </dsp:nvSpPr>
      <dsp:spPr>
        <a:xfrm>
          <a:off x="132648" y="1434622"/>
          <a:ext cx="241415" cy="24117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B2DA51-70A7-45D7-BD06-F1966B33B6C9}">
      <dsp:nvSpPr>
        <dsp:cNvPr id="0" name=""/>
        <dsp:cNvSpPr/>
      </dsp:nvSpPr>
      <dsp:spPr>
        <a:xfrm>
          <a:off x="506712" y="1213025"/>
          <a:ext cx="7349551" cy="4933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210" tIns="52210" rIns="52210" bIns="5221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 dirty="0"/>
            <a:t>Se resuelven paréntesis.</a:t>
          </a:r>
          <a:endParaRPr lang="en-US" sz="1400" kern="1200" dirty="0"/>
        </a:p>
      </dsp:txBody>
      <dsp:txXfrm>
        <a:off x="506712" y="1213025"/>
        <a:ext cx="7349551" cy="493321"/>
      </dsp:txXfrm>
    </dsp:sp>
    <dsp:sp modelId="{359C9A5C-F17E-47AA-A66B-AB14E5AF99DE}">
      <dsp:nvSpPr>
        <dsp:cNvPr id="0" name=""/>
        <dsp:cNvSpPr/>
      </dsp:nvSpPr>
      <dsp:spPr>
        <a:xfrm>
          <a:off x="0" y="1783897"/>
          <a:ext cx="7886700" cy="4385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5BB64B-3ABB-4057-B3EC-5621DA1CBD13}">
      <dsp:nvSpPr>
        <dsp:cNvPr id="0" name=""/>
        <dsp:cNvSpPr/>
      </dsp:nvSpPr>
      <dsp:spPr>
        <a:xfrm>
          <a:off x="132648" y="1929215"/>
          <a:ext cx="241415" cy="24117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C1F099-D46F-43CA-9202-C10528F79054}">
      <dsp:nvSpPr>
        <dsp:cNvPr id="0" name=""/>
        <dsp:cNvSpPr/>
      </dsp:nvSpPr>
      <dsp:spPr>
        <a:xfrm>
          <a:off x="506712" y="1748910"/>
          <a:ext cx="7349551" cy="4933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210" tIns="52210" rIns="52210" bIns="5221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 dirty="0"/>
            <a:t>Se aplica jerarquía de operadores.</a:t>
          </a:r>
          <a:endParaRPr lang="en-US" sz="1400" kern="1200" dirty="0"/>
        </a:p>
      </dsp:txBody>
      <dsp:txXfrm>
        <a:off x="506712" y="1748910"/>
        <a:ext cx="7349551" cy="493321"/>
      </dsp:txXfrm>
    </dsp:sp>
    <dsp:sp modelId="{FA10751D-DFEF-423C-8E51-C0F2C2506AAC}">
      <dsp:nvSpPr>
        <dsp:cNvPr id="0" name=""/>
        <dsp:cNvSpPr/>
      </dsp:nvSpPr>
      <dsp:spPr>
        <a:xfrm>
          <a:off x="0" y="2406341"/>
          <a:ext cx="7886700" cy="68036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CA392D-45E4-42D2-8177-41F777487159}">
      <dsp:nvSpPr>
        <dsp:cNvPr id="0" name=""/>
        <dsp:cNvSpPr/>
      </dsp:nvSpPr>
      <dsp:spPr>
        <a:xfrm>
          <a:off x="132648" y="2605839"/>
          <a:ext cx="241415" cy="24117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5A4460-7B54-472E-95FE-7909373B212F}">
      <dsp:nvSpPr>
        <dsp:cNvPr id="0" name=""/>
        <dsp:cNvSpPr/>
      </dsp:nvSpPr>
      <dsp:spPr>
        <a:xfrm>
          <a:off x="524278" y="2509540"/>
          <a:ext cx="7349551" cy="4933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210" tIns="52210" rIns="52210" bIns="5221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 dirty="0"/>
            <a:t>Al evaluar una expresión, si hay dos operadores con la misma jerarquía, se procede a evaluar de izquierda a derecha.</a:t>
          </a:r>
          <a:endParaRPr lang="en-US" sz="1400" kern="1200" dirty="0"/>
        </a:p>
      </dsp:txBody>
      <dsp:txXfrm>
        <a:off x="524278" y="2509540"/>
        <a:ext cx="7349551" cy="493321"/>
      </dsp:txXfrm>
    </dsp:sp>
    <dsp:sp modelId="{6F1118ED-F20D-4380-8CB3-F8D80F248B23}">
      <dsp:nvSpPr>
        <dsp:cNvPr id="0" name=""/>
        <dsp:cNvSpPr/>
      </dsp:nvSpPr>
      <dsp:spPr>
        <a:xfrm>
          <a:off x="0" y="3283656"/>
          <a:ext cx="7886700" cy="67755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D7063B-8313-4C2D-8C99-25CFDCCE5EC7}">
      <dsp:nvSpPr>
        <dsp:cNvPr id="0" name=""/>
        <dsp:cNvSpPr/>
      </dsp:nvSpPr>
      <dsp:spPr>
        <a:xfrm>
          <a:off x="132648" y="3501912"/>
          <a:ext cx="241415" cy="24117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C2C0FD-219D-47AA-948A-60353FC9554B}">
      <dsp:nvSpPr>
        <dsp:cNvPr id="0" name=""/>
        <dsp:cNvSpPr/>
      </dsp:nvSpPr>
      <dsp:spPr>
        <a:xfrm>
          <a:off x="506712" y="3396874"/>
          <a:ext cx="7349551" cy="4933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210" tIns="52210" rIns="52210" bIns="5221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 dirty="0"/>
            <a:t>Si hay expresiones relacionales, se resuelven primero paréntesis, luego se encuentran los valores de verdad de las expresiones relacionales y por último se aplica jerarquía de operadores lógicos. En caso de haber iguales, proceder de </a:t>
          </a:r>
          <a:r>
            <a:rPr lang="es-MX" sz="1400" b="1" kern="1200" dirty="0"/>
            <a:t>izquierda a derecha</a:t>
          </a:r>
          <a:r>
            <a:rPr lang="es-MX" sz="1400" kern="1200" dirty="0"/>
            <a:t>.</a:t>
          </a:r>
          <a:endParaRPr lang="en-US" sz="1400" kern="1200" dirty="0"/>
        </a:p>
      </dsp:txBody>
      <dsp:txXfrm>
        <a:off x="506712" y="3396874"/>
        <a:ext cx="7349551" cy="493321"/>
      </dsp:txXfrm>
    </dsp:sp>
    <dsp:sp modelId="{365C6B22-889B-4E00-AE42-A6F169445E61}">
      <dsp:nvSpPr>
        <dsp:cNvPr id="0" name=""/>
        <dsp:cNvSpPr/>
      </dsp:nvSpPr>
      <dsp:spPr>
        <a:xfrm>
          <a:off x="0" y="4191723"/>
          <a:ext cx="7886700" cy="4385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C0D531-DF96-44C9-A771-841D2635E05D}">
      <dsp:nvSpPr>
        <dsp:cNvPr id="0" name=""/>
        <dsp:cNvSpPr/>
      </dsp:nvSpPr>
      <dsp:spPr>
        <a:xfrm>
          <a:off x="132648" y="4290387"/>
          <a:ext cx="241415" cy="241179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C78FF7-9E35-4886-B5E5-7B4883B45A64}">
      <dsp:nvSpPr>
        <dsp:cNvPr id="0" name=""/>
        <dsp:cNvSpPr/>
      </dsp:nvSpPr>
      <dsp:spPr>
        <a:xfrm>
          <a:off x="506712" y="4191723"/>
          <a:ext cx="7349551" cy="4933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210" tIns="52210" rIns="52210" bIns="5221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 dirty="0"/>
            <a:t>El orden correcto a seguir, es primero resolver operadores aritméticos, luego los relacionales y por último los lógicos.</a:t>
          </a:r>
          <a:endParaRPr lang="en-US" sz="1400" kern="1200" dirty="0"/>
        </a:p>
      </dsp:txBody>
      <dsp:txXfrm>
        <a:off x="506712" y="4191723"/>
        <a:ext cx="7349551" cy="493321"/>
      </dsp:txXfrm>
    </dsp:sp>
    <dsp:sp modelId="{EF2804A3-D5C3-42DC-A74A-EC243E066519}">
      <dsp:nvSpPr>
        <dsp:cNvPr id="0" name=""/>
        <dsp:cNvSpPr/>
      </dsp:nvSpPr>
      <dsp:spPr>
        <a:xfrm>
          <a:off x="0" y="4808375"/>
          <a:ext cx="7886700" cy="53896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664DEC-D290-48C3-8DF7-EDDEFE40BA48}">
      <dsp:nvSpPr>
        <dsp:cNvPr id="0" name=""/>
        <dsp:cNvSpPr/>
      </dsp:nvSpPr>
      <dsp:spPr>
        <a:xfrm>
          <a:off x="132648" y="4957266"/>
          <a:ext cx="241415" cy="241179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EE3B56-FFD8-4319-9D84-CE3577E846C2}">
      <dsp:nvSpPr>
        <dsp:cNvPr id="0" name=""/>
        <dsp:cNvSpPr/>
      </dsp:nvSpPr>
      <dsp:spPr>
        <a:xfrm>
          <a:off x="506712" y="4858602"/>
          <a:ext cx="7349551" cy="4933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210" tIns="52210" rIns="52210" bIns="5221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 dirty="0"/>
            <a:t>Si solo hay operadores aritméticos, el resultado es un número. Si hay operadores aritméticos y relacionales, el resultado es un valor booleano.</a:t>
          </a:r>
          <a:endParaRPr lang="en-US" sz="1400" kern="1200" dirty="0"/>
        </a:p>
      </dsp:txBody>
      <dsp:txXfrm>
        <a:off x="506712" y="4858602"/>
        <a:ext cx="7349551" cy="4933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2152357" y="1463039"/>
            <a:ext cx="5275385" cy="1589651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8625">
                <a:solidFill>
                  <a:schemeClr val="bg1"/>
                </a:solidFill>
                <a:latin typeface="Bauhaus 93" panose="04030905020B02020C02" pitchFamily="82" charset="0"/>
              </a:defRPr>
            </a:lvl1pPr>
          </a:lstStyle>
          <a:p>
            <a:r>
              <a:rPr lang="es-ES" dirty="0" err="1"/>
              <a:t>Proteco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2278967" y="3193366"/>
            <a:ext cx="4684542" cy="14208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400" baseline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 dirty="0"/>
              <a:t>Presentación de cursos </a:t>
            </a:r>
            <a:r>
              <a:rPr lang="es-ES" dirty="0" err="1"/>
              <a:t>intersemestrales</a:t>
            </a:r>
            <a:r>
              <a:rPr lang="es-ES" dirty="0"/>
              <a:t>.</a:t>
            </a:r>
            <a:endParaRPr lang="es-MX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1430508" y="5991226"/>
            <a:ext cx="2948061" cy="365125"/>
          </a:xfrm>
        </p:spPr>
        <p:txBody>
          <a:bodyPr/>
          <a:lstStyle>
            <a:lvl1pPr>
              <a:defRPr sz="1500" b="1">
                <a:latin typeface="Century Gothic" panose="020B0502020202020204" pitchFamily="34" charset="0"/>
              </a:defRPr>
            </a:lvl1pPr>
          </a:lstStyle>
          <a:p>
            <a:pPr algn="ctr"/>
            <a:r>
              <a:rPr lang="es-MX" dirty="0"/>
              <a:t>10 de Noviembre de 2016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8329" y="211015"/>
            <a:ext cx="6246056" cy="92846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300">
                <a:solidFill>
                  <a:schemeClr val="accent4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45920" y="1786597"/>
            <a:ext cx="6773593" cy="444539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102870" y="211015"/>
            <a:ext cx="2186647" cy="365125"/>
          </a:xfrm>
        </p:spPr>
        <p:txBody>
          <a:bodyPr/>
          <a:lstStyle/>
          <a:p>
            <a:r>
              <a:rPr lang="es-MX" dirty="0"/>
              <a:t>Cursos Intersemestrales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C54-FA73-46AB-9853-4BF0108293D9}" type="datetimeFigureOut">
              <a:rPr lang="es-MX" smtClean="0"/>
              <a:t>06/01/2020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A50DA-C6A6-4037-B99E-BF22814286E2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256" y="1324610"/>
            <a:ext cx="5317588" cy="1671808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C54-FA73-46AB-9853-4BF0108293D9}" type="datetimeFigureOut">
              <a:rPr lang="es-MX" smtClean="0"/>
              <a:t>06/01/2020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A50DA-C6A6-4037-B99E-BF22814286E2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C54-FA73-46AB-9853-4BF0108293D9}" type="datetimeFigureOut">
              <a:rPr lang="es-MX" smtClean="0"/>
              <a:t>06/01/2020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A50DA-C6A6-4037-B99E-BF22814286E2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B0C54-FA73-46AB-9853-4BF0108293D9}" type="datetimeFigureOut">
              <a:rPr lang="es-MX" smtClean="0"/>
              <a:t>06/01/2020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A50DA-C6A6-4037-B99E-BF22814286E2}" type="slidenum">
              <a:rPr lang="es-MX" smtClean="0"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83545" y="1973065"/>
            <a:ext cx="5780229" cy="1192238"/>
          </a:xfrm>
        </p:spPr>
        <p:txBody>
          <a:bodyPr/>
          <a:lstStyle/>
          <a:p>
            <a:r>
              <a:rPr lang="es-ES" sz="4000" dirty="0"/>
              <a:t>Elementos de un lenguaje de programación</a:t>
            </a:r>
            <a:endParaRPr lang="es-MX" sz="4000" dirty="0"/>
          </a:p>
        </p:txBody>
      </p:sp>
      <p:sp>
        <p:nvSpPr>
          <p:cNvPr id="4" name="Subtítulo 2"/>
          <p:cNvSpPr>
            <a:spLocks noGrp="1"/>
          </p:cNvSpPr>
          <p:nvPr/>
        </p:nvSpPr>
        <p:spPr>
          <a:xfrm>
            <a:off x="2405966" y="3443933"/>
            <a:ext cx="4684542" cy="14208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400" kern="1200" baseline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3200" dirty="0"/>
              <a:t>Tipos de datos y expresiones</a:t>
            </a:r>
            <a:endParaRPr lang="es-MX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B082622D-AAF3-4897-8629-FC918530D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812" y="365125"/>
            <a:ext cx="8375585" cy="2089317"/>
          </a:xfrm>
          <a:prstGeom prst="rect">
            <a:avLst/>
          </a:prstGeom>
          <a:ln w="12700">
            <a:solidFill>
              <a:srgbClr val="EFEFEF"/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1AC96B9-3DA6-4EEB-92E4-DE2553941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059" y="641850"/>
            <a:ext cx="2708910" cy="1535865"/>
          </a:xfrm>
        </p:spPr>
        <p:txBody>
          <a:bodyPr>
            <a:normAutofit fontScale="90000"/>
          </a:bodyPr>
          <a:lstStyle/>
          <a:p>
            <a:r>
              <a:rPr lang="es-ES" sz="3600" dirty="0"/>
              <a:t>Operación de asignación</a:t>
            </a:r>
            <a:endParaRPr lang="es-MX" sz="3600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806" y="1057739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003205" y="1406353"/>
            <a:ext cx="1463040" cy="685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76C617-6A28-41F7-B880-894181DB0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5480" y="641850"/>
            <a:ext cx="4539870" cy="1535865"/>
          </a:xfrm>
        </p:spPr>
        <p:txBody>
          <a:bodyPr anchor="ctr">
            <a:normAutofit lnSpcReduction="10000"/>
          </a:bodyPr>
          <a:lstStyle/>
          <a:p>
            <a:r>
              <a:rPr lang="es-MX" sz="3600" dirty="0"/>
              <a:t>Es el modo de darle valores a una variable.</a:t>
            </a:r>
          </a:p>
        </p:txBody>
      </p:sp>
      <p:pic>
        <p:nvPicPr>
          <p:cNvPr id="8194" name="Picture 2" descr="Resultado de imagen para signo igual}&quot;">
            <a:extLst>
              <a:ext uri="{FF2B5EF4-FFF2-40B4-BE49-F238E27FC236}">
                <a16:creationId xmlns:a16="http://schemas.microsoft.com/office/drawing/2014/main" id="{136A6D86-11B4-4BF2-ACDF-CE8BF62E93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" r="726" b="1"/>
          <a:stretch/>
        </p:blipFill>
        <p:spPr bwMode="auto">
          <a:xfrm>
            <a:off x="415812" y="2731167"/>
            <a:ext cx="8375585" cy="3484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489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B036D7-F3DA-4867-AA09-E62CF7C30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696" y="341641"/>
            <a:ext cx="2798064" cy="1693776"/>
          </a:xfrm>
        </p:spPr>
        <p:txBody>
          <a:bodyPr>
            <a:normAutofit/>
          </a:bodyPr>
          <a:lstStyle/>
          <a:p>
            <a:r>
              <a:rPr lang="es-ES" sz="3100"/>
              <a:t>Operadores aritméticos</a:t>
            </a:r>
            <a:endParaRPr lang="es-MX" sz="310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91A60D-4576-4014-9FAB-3558ADB48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8075" y="341641"/>
            <a:ext cx="5006720" cy="1690359"/>
          </a:xfrm>
        </p:spPr>
        <p:txBody>
          <a:bodyPr anchor="ctr">
            <a:normAutofit/>
          </a:bodyPr>
          <a:lstStyle/>
          <a:p>
            <a:r>
              <a:rPr lang="es-MX" sz="2800" dirty="0"/>
              <a:t>Los operadores aritméticos son usados para realizar cálculos matemáticos.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8551"/>
            <a:ext cx="9144001" cy="4489449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28">
            <a:extLst>
              <a:ext uri="{FF2B5EF4-FFF2-40B4-BE49-F238E27FC236}">
                <a16:creationId xmlns:a16="http://schemas.microsoft.com/office/drawing/2014/main" id="{07A0C51E-5464-4470-855E-CA530A59B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4667" y="2633701"/>
            <a:ext cx="6054666" cy="3550909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7B2CC0C-5781-4162-8ADC-F7A5B9C5AB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47"/>
          <a:stretch/>
        </p:blipFill>
        <p:spPr>
          <a:xfrm>
            <a:off x="1638300" y="2742910"/>
            <a:ext cx="5867400" cy="3343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392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4D4214D-9453-4F54-A915-181F74668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698891"/>
            <a:ext cx="8178799" cy="1135737"/>
          </a:xfrm>
        </p:spPr>
        <p:txBody>
          <a:bodyPr>
            <a:normAutofit/>
          </a:bodyPr>
          <a:lstStyle/>
          <a:p>
            <a:r>
              <a:rPr lang="es-ES" sz="3600" dirty="0"/>
              <a:t>Jerarquía de operadores</a:t>
            </a:r>
            <a:endParaRPr lang="es-MX" sz="36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D6F63A-CFB9-4021-8284-06A455503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129" y="1782981"/>
            <a:ext cx="7038496" cy="2232450"/>
          </a:xfrm>
        </p:spPr>
        <p:txBody>
          <a:bodyPr>
            <a:normAutofit lnSpcReduction="10000"/>
          </a:bodyPr>
          <a:lstStyle/>
          <a:p>
            <a:pPr algn="just"/>
            <a:r>
              <a:rPr lang="es-MX" sz="2800" dirty="0"/>
              <a:t>Determina el orden en el que se resuelven las expresiones cuando se involucran operaciones aritméticas como la suma, resta, multiplicación, división, potencia, raíz y módulo de la división.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08801" y="2200695"/>
            <a:ext cx="645368" cy="48402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400197" y="1502156"/>
            <a:ext cx="2532832" cy="954774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27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628518" y="5230015"/>
            <a:ext cx="2017580" cy="760545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60240" y="5789405"/>
            <a:ext cx="485578" cy="364184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816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25642" y="741074"/>
            <a:ext cx="687472" cy="515604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12651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826041" y="-81546"/>
            <a:ext cx="1827638" cy="1032742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909679" y="502817"/>
            <a:ext cx="645368" cy="484026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6567" y="6115501"/>
            <a:ext cx="1120885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C7F98322-97B3-4489-8489-E6C42328B7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rcRect l="1415" r="5211"/>
          <a:stretch/>
        </p:blipFill>
        <p:spPr>
          <a:xfrm>
            <a:off x="512335" y="643467"/>
            <a:ext cx="8390374" cy="5571065"/>
          </a:xfrm>
          <a:prstGeom prst="rect">
            <a:avLst/>
          </a:prstGeom>
          <a:ln>
            <a:noFill/>
          </a:ln>
        </p:spPr>
      </p:pic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75472" y="6453143"/>
            <a:ext cx="611178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08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223477" y="2358"/>
            <a:ext cx="1407490" cy="1766008"/>
            <a:chOff x="-648769" y="2358"/>
            <a:chExt cx="1876653" cy="1766008"/>
          </a:xfrm>
        </p:grpSpPr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7" name="Rectangle 76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972226" y="6114337"/>
            <a:ext cx="645368" cy="48402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Isosceles Triangle 78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77" y="5721108"/>
            <a:ext cx="1696473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18" name="Picture 2" descr="Resultado de imagen para jerarquia de operaciones&quot;">
            <a:extLst>
              <a:ext uri="{FF2B5EF4-FFF2-40B4-BE49-F238E27FC236}">
                <a16:creationId xmlns:a16="http://schemas.microsoft.com/office/drawing/2014/main" id="{00FDB689-A778-4D2E-BBAE-B563C9C3C4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7956" y="643467"/>
            <a:ext cx="7428086" cy="5571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3428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E02AE7-00E4-4EB8-9526-0C0F8F565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Ejemplos: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D98D24-23DF-40E7-AFD1-CCCC48319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2798" y="1973633"/>
            <a:ext cx="2028305" cy="520185"/>
          </a:xfrm>
        </p:spPr>
        <p:txBody>
          <a:bodyPr/>
          <a:lstStyle/>
          <a:p>
            <a:r>
              <a:rPr lang="es-ES" dirty="0"/>
              <a:t>3 + 7 * 4</a:t>
            </a:r>
            <a:endParaRPr lang="es-MX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184CCA0-20BA-4CB4-B74D-48932B10631E}"/>
              </a:ext>
            </a:extLst>
          </p:cNvPr>
          <p:cNvSpPr txBox="1"/>
          <p:nvPr/>
        </p:nvSpPr>
        <p:spPr>
          <a:xfrm>
            <a:off x="7563452" y="1991337"/>
            <a:ext cx="138471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700" dirty="0"/>
              <a:t>= 31</a:t>
            </a:r>
            <a:endParaRPr lang="es-MX" sz="2700" dirty="0"/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F87B5D3E-57E9-4811-86C3-65D07B424668}"/>
              </a:ext>
            </a:extLst>
          </p:cNvPr>
          <p:cNvSpPr txBox="1">
            <a:spLocks/>
          </p:cNvSpPr>
          <p:nvPr/>
        </p:nvSpPr>
        <p:spPr>
          <a:xfrm>
            <a:off x="1562798" y="2646553"/>
            <a:ext cx="6082143" cy="520185"/>
          </a:xfrm>
          <a:prstGeom prst="rect">
            <a:avLst/>
          </a:prstGeom>
        </p:spPr>
        <p:txBody>
          <a:bodyPr/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1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3 + 4 * 6 / 3 * 2 – 6 * 8 / 3 * 4 + 5 * 3 / 2 * 2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C87431F-4FC5-4DAE-922C-B5A3362DD8E2}"/>
              </a:ext>
            </a:extLst>
          </p:cNvPr>
          <p:cNvSpPr txBox="1"/>
          <p:nvPr/>
        </p:nvSpPr>
        <p:spPr>
          <a:xfrm>
            <a:off x="7567721" y="2569807"/>
            <a:ext cx="138471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700" dirty="0"/>
              <a:t>= -30</a:t>
            </a:r>
            <a:endParaRPr lang="es-MX" sz="2700" dirty="0"/>
          </a:p>
        </p:txBody>
      </p:sp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0B946393-15F6-4D0F-BAA5-F5CD9B02971D}"/>
              </a:ext>
            </a:extLst>
          </p:cNvPr>
          <p:cNvSpPr txBox="1">
            <a:spLocks/>
          </p:cNvSpPr>
          <p:nvPr/>
        </p:nvSpPr>
        <p:spPr>
          <a:xfrm>
            <a:off x="1482445" y="3364223"/>
            <a:ext cx="6082143" cy="520185"/>
          </a:xfrm>
          <a:prstGeom prst="rect">
            <a:avLst/>
          </a:prstGeom>
        </p:spPr>
        <p:txBody>
          <a:bodyPr/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1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 5 * 2 / 2 * 2 + 6 * 4 / 2 * 2 – 4 * 6 * 2 / 2 * 3 / 2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E99D24CC-C355-495D-88D3-1A55C80503B5}"/>
              </a:ext>
            </a:extLst>
          </p:cNvPr>
          <p:cNvSpPr txBox="1"/>
          <p:nvPr/>
        </p:nvSpPr>
        <p:spPr>
          <a:xfrm>
            <a:off x="7570493" y="3304102"/>
            <a:ext cx="138471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700" dirty="0"/>
              <a:t>= -2</a:t>
            </a:r>
            <a:endParaRPr lang="es-MX" sz="2700" dirty="0"/>
          </a:p>
        </p:txBody>
      </p:sp>
      <p:sp>
        <p:nvSpPr>
          <p:cNvPr id="13" name="Marcador de contenido 2">
            <a:extLst>
              <a:ext uri="{FF2B5EF4-FFF2-40B4-BE49-F238E27FC236}">
                <a16:creationId xmlns:a16="http://schemas.microsoft.com/office/drawing/2014/main" id="{8CDEE859-221B-4793-881C-2DF5AA514ECF}"/>
              </a:ext>
            </a:extLst>
          </p:cNvPr>
          <p:cNvSpPr txBox="1">
            <a:spLocks/>
          </p:cNvSpPr>
          <p:nvPr/>
        </p:nvSpPr>
        <p:spPr>
          <a:xfrm>
            <a:off x="1562798" y="4112666"/>
            <a:ext cx="6082143" cy="520185"/>
          </a:xfrm>
          <a:prstGeom prst="rect">
            <a:avLst/>
          </a:prstGeom>
        </p:spPr>
        <p:txBody>
          <a:bodyPr/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1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3^3 – 7 + 5 * (20/4)</a:t>
            </a:r>
            <a:endParaRPr lang="es-MX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F1870855-6D6B-47CC-9959-41D891F093F2}"/>
              </a:ext>
            </a:extLst>
          </p:cNvPr>
          <p:cNvSpPr txBox="1"/>
          <p:nvPr/>
        </p:nvSpPr>
        <p:spPr>
          <a:xfrm>
            <a:off x="7582217" y="4054381"/>
            <a:ext cx="138471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700" dirty="0"/>
              <a:t>= 45</a:t>
            </a:r>
            <a:endParaRPr lang="es-MX" sz="2700" dirty="0"/>
          </a:p>
        </p:txBody>
      </p:sp>
    </p:spTree>
    <p:extLst>
      <p:ext uri="{BB962C8B-B14F-4D97-AF65-F5344CB8AC3E}">
        <p14:creationId xmlns:p14="http://schemas.microsoft.com/office/powerpoint/2010/main" val="410835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4A4B3AD-08D0-4B66-B04E-BCAC7A76D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681037"/>
            <a:ext cx="8178799" cy="780210"/>
          </a:xfrm>
        </p:spPr>
        <p:txBody>
          <a:bodyPr>
            <a:normAutofit/>
          </a:bodyPr>
          <a:lstStyle/>
          <a:p>
            <a:r>
              <a:rPr lang="es-ES" sz="3100" dirty="0"/>
              <a:t>Operadores relacionales</a:t>
            </a:r>
            <a:endParaRPr lang="es-MX" sz="31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241DB7-886A-4A60-A1DB-651A58A8F5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1" y="1782981"/>
            <a:ext cx="7283174" cy="4393982"/>
          </a:xfrm>
        </p:spPr>
        <p:txBody>
          <a:bodyPr>
            <a:normAutofit/>
          </a:bodyPr>
          <a:lstStyle/>
          <a:p>
            <a:pPr algn="just"/>
            <a:r>
              <a:rPr lang="es-MX" sz="2800" dirty="0"/>
              <a:t>Los operadores relacionales son </a:t>
            </a:r>
            <a:r>
              <a:rPr lang="es-MX" sz="2800" b="1" i="1" dirty="0"/>
              <a:t>símbolos</a:t>
            </a:r>
            <a:r>
              <a:rPr lang="es-MX" sz="2800" dirty="0"/>
              <a:t> que se usan para comparar dos valores. Si el resultado de la comparación es correcto la expresión considerada es verdadera, en caso contrario es falsa.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08801" y="2200695"/>
            <a:ext cx="645368" cy="48402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400197" y="1502156"/>
            <a:ext cx="2532832" cy="954774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628518" y="5230015"/>
            <a:ext cx="2017580" cy="760545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60240" y="5789405"/>
            <a:ext cx="485578" cy="364184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3094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25642" y="741074"/>
            <a:ext cx="687472" cy="515604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12651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826041" y="-81546"/>
            <a:ext cx="1827638" cy="1032742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909679" y="502817"/>
            <a:ext cx="645368" cy="484026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6567" y="6115501"/>
            <a:ext cx="1120885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75472" y="6453143"/>
            <a:ext cx="611178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DC2F120-9D70-4EC0-A184-231DCAF2F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EB1D806-8A65-4889-A137-7FD1399BF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770" y="841284"/>
            <a:ext cx="6773593" cy="5390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5994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6348F0-F8E8-47DD-8C8A-EFB736D92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Ejemplos: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E988DD-692A-4806-88BB-0AB9C8CC6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5920" y="1803223"/>
            <a:ext cx="2527069" cy="1305737"/>
          </a:xfrm>
        </p:spPr>
        <p:txBody>
          <a:bodyPr/>
          <a:lstStyle/>
          <a:p>
            <a:r>
              <a:rPr lang="es-ES" dirty="0"/>
              <a:t>(20 ^ 5) &gt; (10 ^ 2) </a:t>
            </a:r>
            <a:endParaRPr lang="es-MX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C45C2C50-B209-4866-A30A-8D67D6E8085E}"/>
              </a:ext>
            </a:extLst>
          </p:cNvPr>
          <p:cNvSpPr txBox="1">
            <a:spLocks/>
          </p:cNvSpPr>
          <p:nvPr/>
        </p:nvSpPr>
        <p:spPr>
          <a:xfrm>
            <a:off x="4572000" y="1786598"/>
            <a:ext cx="2527069" cy="3051410"/>
          </a:xfrm>
          <a:prstGeom prst="rect">
            <a:avLst/>
          </a:prstGeom>
        </p:spPr>
        <p:txBody>
          <a:bodyPr/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1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= Verdadero</a:t>
            </a:r>
            <a:endParaRPr lang="es-MX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B83A9151-80CB-4FA8-B64F-66032B57F2B7}"/>
              </a:ext>
            </a:extLst>
          </p:cNvPr>
          <p:cNvSpPr txBox="1">
            <a:spLocks/>
          </p:cNvSpPr>
          <p:nvPr/>
        </p:nvSpPr>
        <p:spPr>
          <a:xfrm>
            <a:off x="1648692" y="2437755"/>
            <a:ext cx="3139439" cy="3051410"/>
          </a:xfrm>
          <a:prstGeom prst="rect">
            <a:avLst/>
          </a:prstGeom>
        </p:spPr>
        <p:txBody>
          <a:bodyPr/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1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6^3\7 &lt;= (6*5+7^3/4)</a:t>
            </a:r>
            <a:endParaRPr lang="es-MX" dirty="0"/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4565507D-3313-45A3-B781-BB52C0BD2DC8}"/>
              </a:ext>
            </a:extLst>
          </p:cNvPr>
          <p:cNvSpPr txBox="1">
            <a:spLocks/>
          </p:cNvSpPr>
          <p:nvPr/>
        </p:nvSpPr>
        <p:spPr>
          <a:xfrm>
            <a:off x="4574772" y="2437755"/>
            <a:ext cx="2527069" cy="3051410"/>
          </a:xfrm>
          <a:prstGeom prst="rect">
            <a:avLst/>
          </a:prstGeom>
        </p:spPr>
        <p:txBody>
          <a:bodyPr/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1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= Verdadero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16101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0">
            <a:extLst>
              <a:ext uri="{FF2B5EF4-FFF2-40B4-BE49-F238E27FC236}">
                <a16:creationId xmlns:a16="http://schemas.microsoft.com/office/drawing/2014/main" id="{E30408B7-02B2-4EC4-8EE8-B53E74642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FC117A00-E1E3-4C50-9444-14FB2BC77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33674"/>
            <a:ext cx="9144000" cy="2624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AE3A084-CECF-4E9D-887E-5A8A84EB0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4428318"/>
            <a:ext cx="6381384" cy="1274076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6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Operadores lógicos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BE88AE0-475F-4ADC-A503-5D27DF21C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645" y="643467"/>
            <a:ext cx="5744709" cy="3280212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3CA30F3A-949D-4014-A5BD-809F81E84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56128" y="4641753"/>
            <a:ext cx="846286" cy="847206"/>
            <a:chOff x="8183879" y="1000124"/>
            <a:chExt cx="1562267" cy="1172973"/>
          </a:xfrm>
        </p:grpSpPr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A486C148-F247-4847-8096-6992A8A977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F05C5920-B89E-417C-9583-B3DC913ADD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940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Freeform: Shape 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Freeform: Shape 1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40E24E9-F2B6-4222-BCA9-885868A65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53397"/>
            <a:ext cx="7886700" cy="1273233"/>
          </a:xfrm>
        </p:spPr>
        <p:txBody>
          <a:bodyPr>
            <a:normAutofit/>
          </a:bodyPr>
          <a:lstStyle/>
          <a:p>
            <a:r>
              <a:rPr lang="es-ES" sz="3500"/>
              <a:t>Tipos de datos</a:t>
            </a:r>
            <a:endParaRPr lang="es-MX" sz="3500"/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A1D268-6996-45AA-AB45-A7FE8490B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478024"/>
            <a:ext cx="7886700" cy="3694176"/>
          </a:xfrm>
        </p:spPr>
        <p:txBody>
          <a:bodyPr>
            <a:normAutofit/>
          </a:bodyPr>
          <a:lstStyle/>
          <a:p>
            <a:r>
              <a:rPr lang="es-MX" sz="1900"/>
              <a:t>Un </a:t>
            </a:r>
            <a:r>
              <a:rPr lang="es-MX" sz="1900" b="1"/>
              <a:t>tipo de datos</a:t>
            </a:r>
            <a:r>
              <a:rPr lang="es-MX" sz="1900"/>
              <a:t> es la propiedad de un valor que determina qué valores puede tomar, qué operaciones se le pueden aplicar y cómo es representado internamente por el computador.</a:t>
            </a:r>
          </a:p>
          <a:p>
            <a:r>
              <a:rPr lang="es-MX" sz="1900"/>
              <a:t>Todos los valores que aparecen en un programa tienen un tipo.</a:t>
            </a:r>
          </a:p>
          <a:p>
            <a:endParaRPr lang="es-MX" sz="1900"/>
          </a:p>
        </p:txBody>
      </p:sp>
    </p:spTree>
    <p:extLst>
      <p:ext uri="{BB962C8B-B14F-4D97-AF65-F5344CB8AC3E}">
        <p14:creationId xmlns:p14="http://schemas.microsoft.com/office/powerpoint/2010/main" val="31730325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26"/>
            <a:ext cx="4211157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00E2A73-1DD2-4A9A-BE71-DED08EC2C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0578" y="802955"/>
            <a:ext cx="3733482" cy="1454051"/>
          </a:xfrm>
        </p:spPr>
        <p:txBody>
          <a:bodyPr>
            <a:normAutofit/>
          </a:bodyPr>
          <a:lstStyle/>
          <a:p>
            <a:r>
              <a:rPr lang="es-ES">
                <a:solidFill>
                  <a:srgbClr val="000000"/>
                </a:solidFill>
              </a:rPr>
              <a:t>Tabla AND</a:t>
            </a:r>
            <a:endParaRPr lang="es-MX">
              <a:solidFill>
                <a:srgbClr val="000000"/>
              </a:solidFill>
            </a:endParaRP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375032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7F3F3BA-71FA-4884-94A8-44BAE323E5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011" y="2299448"/>
            <a:ext cx="2746374" cy="2279303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791882-3295-471B-B420-83F877A7C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7930" y="2421682"/>
            <a:ext cx="4085740" cy="3639289"/>
          </a:xfrm>
        </p:spPr>
        <p:txBody>
          <a:bodyPr anchor="ctr">
            <a:normAutofit/>
          </a:bodyPr>
          <a:lstStyle/>
          <a:p>
            <a:r>
              <a:rPr lang="es-MX" sz="2800" dirty="0">
                <a:solidFill>
                  <a:srgbClr val="000000"/>
                </a:solidFill>
              </a:rPr>
              <a:t>Únicamente cuando todas las proposiciones son Verdaderas el resultado es Verdadero, en cualquier otro caso es Falso</a:t>
            </a:r>
          </a:p>
          <a:p>
            <a:endParaRPr lang="es-MX" sz="17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5341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26"/>
            <a:ext cx="4211157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400C7F1-C881-424A-ABBA-FE8D6A793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0578" y="802955"/>
            <a:ext cx="3733482" cy="1454051"/>
          </a:xfrm>
        </p:spPr>
        <p:txBody>
          <a:bodyPr>
            <a:normAutofit/>
          </a:bodyPr>
          <a:lstStyle/>
          <a:p>
            <a:r>
              <a:rPr lang="es-ES">
                <a:solidFill>
                  <a:srgbClr val="000000"/>
                </a:solidFill>
              </a:rPr>
              <a:t>Tabla del OR</a:t>
            </a:r>
            <a:endParaRPr lang="es-MX">
              <a:solidFill>
                <a:srgbClr val="000000"/>
              </a:solidFill>
            </a:endParaRPr>
          </a:p>
        </p:txBody>
      </p:sp>
      <p:sp>
        <p:nvSpPr>
          <p:cNvPr id="16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375032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F20751E-E649-4DEC-BC84-18CB485D73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011" y="2363291"/>
            <a:ext cx="2746374" cy="2151617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D504767-47D1-4266-946A-B966734BB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7930" y="2421682"/>
            <a:ext cx="3733184" cy="3639289"/>
          </a:xfrm>
        </p:spPr>
        <p:txBody>
          <a:bodyPr anchor="ctr">
            <a:normAutofit/>
          </a:bodyPr>
          <a:lstStyle/>
          <a:p>
            <a:r>
              <a:rPr lang="es-MX" sz="2400" dirty="0">
                <a:solidFill>
                  <a:srgbClr val="000000"/>
                </a:solidFill>
              </a:rPr>
              <a:t>Únicamente cuando todas las proposiciones son Falsas el resultado es Falso,</a:t>
            </a:r>
          </a:p>
          <a:p>
            <a:r>
              <a:rPr lang="es-MX" sz="2400" dirty="0">
                <a:solidFill>
                  <a:srgbClr val="000000"/>
                </a:solidFill>
              </a:rPr>
              <a:t>en cualquier otro caso es Verdadero;</a:t>
            </a:r>
          </a:p>
          <a:p>
            <a:endParaRPr lang="es-MX" sz="17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63400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6A7B3EC-985A-4DD2-8195-8DE0CF5DA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90722" y="-2"/>
            <a:ext cx="5653278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3E7090A-9C9E-4A7F-9FFA-8B9F3BB29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2215" y="1306071"/>
            <a:ext cx="4108784" cy="266340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4700">
                <a:solidFill>
                  <a:srgbClr val="FFFFFF"/>
                </a:solidFill>
                <a:latin typeface="+mj-lt"/>
              </a:rPr>
              <a:t>Tabla del NOT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3B825A-ED6F-4DDD-B06E-B331EA786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2215" y="4106004"/>
            <a:ext cx="4108785" cy="1860883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spcBef>
                <a:spcPts val="1000"/>
              </a:spcBef>
            </a:pPr>
            <a:r>
              <a:rPr lang="en-US" sz="2400">
                <a:solidFill>
                  <a:srgbClr val="FFFFFF"/>
                </a:solidFill>
                <a:latin typeface="+mn-lt"/>
              </a:rPr>
              <a:t>El resultado invierte la condición de la expresión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02A880-6856-4185-AC84-E90DCBBF1B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505" y="2252951"/>
            <a:ext cx="1664003" cy="2329641"/>
          </a:xfrm>
          <a:prstGeom prst="rect">
            <a:avLst/>
          </a:prstGeom>
          <a:solidFill>
            <a:srgbClr val="FFFFFF"/>
          </a:solidFill>
          <a:ln w="31750" cap="sq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B1C28F0-1EE9-4D91-AEF7-AA45B1F0EB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31" t="-22101" r="8872" b="-1"/>
          <a:stretch/>
        </p:blipFill>
        <p:spPr>
          <a:xfrm>
            <a:off x="209106" y="1738060"/>
            <a:ext cx="3147129" cy="2844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7892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C62F25-A6CB-4826-8080-69C6A3580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Ejemplos:</a:t>
            </a:r>
            <a:endParaRPr lang="es-MX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7B3486DC-33F7-415A-B59F-1970A4385256}"/>
              </a:ext>
            </a:extLst>
          </p:cNvPr>
          <p:cNvSpPr/>
          <p:nvPr/>
        </p:nvSpPr>
        <p:spPr>
          <a:xfrm>
            <a:off x="2130489" y="1604892"/>
            <a:ext cx="857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altLang="es-MX" dirty="0">
                <a:solidFill>
                  <a:srgbClr val="000000"/>
                </a:solidFill>
                <a:latin typeface="Arial Unicode MS"/>
              </a:rPr>
              <a:t>!(a&lt;b) </a:t>
            </a:r>
            <a:endParaRPr lang="es-MX" altLang="es-MX" sz="1400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70C1844-CD5D-45C6-BC39-FC87ED6F9AD6}"/>
              </a:ext>
            </a:extLst>
          </p:cNvPr>
          <p:cNvSpPr/>
          <p:nvPr/>
        </p:nvSpPr>
        <p:spPr>
          <a:xfrm>
            <a:off x="3752972" y="1604892"/>
            <a:ext cx="2387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altLang="es-MX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a NO es menor que </a:t>
            </a:r>
            <a:r>
              <a:rPr lang="es-MX" altLang="es-MX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s-MX" altLang="es-MX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es-MX" altLang="es-MX" sz="1000" dirty="0">
              <a:solidFill>
                <a:srgbClr val="000000"/>
              </a:solidFill>
              <a:latin typeface="Arial Unicode MS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6188B95-7628-4D22-A657-6356E90D48BD}"/>
              </a:ext>
            </a:extLst>
          </p:cNvPr>
          <p:cNvSpPr/>
          <p:nvPr/>
        </p:nvSpPr>
        <p:spPr>
          <a:xfrm>
            <a:off x="2154533" y="2499315"/>
            <a:ext cx="8338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altLang="es-MX" dirty="0">
                <a:solidFill>
                  <a:srgbClr val="000000"/>
                </a:solidFill>
                <a:latin typeface="Arial Unicode MS"/>
              </a:rPr>
              <a:t>(a!=b)</a:t>
            </a:r>
            <a:r>
              <a:rPr lang="es-MX" altLang="es-MX" sz="1400" dirty="0"/>
              <a:t> </a:t>
            </a:r>
            <a:endParaRPr lang="es-MX" altLang="es-MX" sz="4000" dirty="0">
              <a:latin typeface="Arial" panose="020B0604020202020204" pitchFamily="34" charset="0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ECE057FE-AA04-4B23-9AB2-E076F276BDA1}"/>
              </a:ext>
            </a:extLst>
          </p:cNvPr>
          <p:cNvSpPr/>
          <p:nvPr/>
        </p:nvSpPr>
        <p:spPr>
          <a:xfrm>
            <a:off x="3766224" y="246596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MX" altLang="es-MX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“Es verdadera si </a:t>
            </a:r>
            <a:r>
              <a:rPr lang="es-MX" altLang="es-MX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s-MX" altLang="es-MX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es distinto de </a:t>
            </a:r>
            <a:r>
              <a:rPr lang="es-MX" altLang="es-MX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s-MX" altLang="es-MX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y es falsa si </a:t>
            </a:r>
            <a:r>
              <a:rPr lang="es-MX" altLang="es-MX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s-MX" altLang="es-MX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es igual a </a:t>
            </a:r>
            <a:r>
              <a:rPr lang="es-MX" altLang="es-MX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b”</a:t>
            </a:r>
            <a:endParaRPr lang="es-MX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D4643158-4563-48CD-918C-609DC4FC4940}"/>
              </a:ext>
            </a:extLst>
          </p:cNvPr>
          <p:cNvSpPr/>
          <p:nvPr/>
        </p:nvSpPr>
        <p:spPr>
          <a:xfrm>
            <a:off x="2099198" y="3453900"/>
            <a:ext cx="99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altLang="es-MX" dirty="0">
                <a:solidFill>
                  <a:srgbClr val="000000"/>
                </a:solidFill>
                <a:latin typeface="Arial Unicode MS"/>
              </a:rPr>
              <a:t>!(a==b) </a:t>
            </a:r>
            <a:endParaRPr lang="es-MX" altLang="es-MX" sz="1400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7A280C8D-E664-4BE7-8E80-A5DC5B09725B}"/>
              </a:ext>
            </a:extLst>
          </p:cNvPr>
          <p:cNvSpPr/>
          <p:nvPr/>
        </p:nvSpPr>
        <p:spPr>
          <a:xfrm>
            <a:off x="3766224" y="3462162"/>
            <a:ext cx="19784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altLang="es-MX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“a NO es igual a </a:t>
            </a:r>
            <a:r>
              <a:rPr lang="es-MX" altLang="es-MX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s-MX" altLang="es-MX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es-MX" altLang="es-MX" sz="1000" dirty="0">
              <a:solidFill>
                <a:srgbClr val="000000"/>
              </a:solidFill>
              <a:latin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591109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217850-8DF8-4C51-9E8B-2A2825D51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s-ES" dirty="0"/>
              <a:t>Reglas de prioridad</a:t>
            </a:r>
            <a:endParaRPr lang="es-MX" dirty="0"/>
          </a:p>
        </p:txBody>
      </p:sp>
      <p:graphicFrame>
        <p:nvGraphicFramePr>
          <p:cNvPr id="38" name="Marcador de contenido 2">
            <a:extLst>
              <a:ext uri="{FF2B5EF4-FFF2-40B4-BE49-F238E27FC236}">
                <a16:creationId xmlns:a16="http://schemas.microsoft.com/office/drawing/2014/main" id="{85C2BD1C-FD1A-4013-B43E-AD08945D4C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7982226"/>
              </p:ext>
            </p:extLst>
          </p:nvPr>
        </p:nvGraphicFramePr>
        <p:xfrm>
          <a:off x="628650" y="1020416"/>
          <a:ext cx="7886700" cy="547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20467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F7A1CD-BBDB-4DDD-9CE6-FEC881C73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Escritura de fórmulas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68CDF80-511A-415D-8417-BD703CE11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Linealizar las expresiones:</a:t>
            </a:r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D049F23-AC48-47DA-9B4D-D4DCE38974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86" r="6977"/>
          <a:stretch/>
        </p:blipFill>
        <p:spPr>
          <a:xfrm>
            <a:off x="4890408" y="3611863"/>
            <a:ext cx="3590908" cy="105731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8260648-6F39-4F99-80C6-C0B58D54DA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90" r="15080"/>
          <a:stretch/>
        </p:blipFill>
        <p:spPr>
          <a:xfrm>
            <a:off x="1361047" y="3001567"/>
            <a:ext cx="2319413" cy="2110700"/>
          </a:xfrm>
          <a:prstGeom prst="rect">
            <a:avLst/>
          </a:prstGeom>
        </p:spPr>
      </p:pic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65AB34AC-E465-49DF-8940-2ECF60A9D16D}"/>
              </a:ext>
            </a:extLst>
          </p:cNvPr>
          <p:cNvSpPr/>
          <p:nvPr/>
        </p:nvSpPr>
        <p:spPr>
          <a:xfrm>
            <a:off x="3847038" y="3733067"/>
            <a:ext cx="900933" cy="5524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048433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0FC8F3-9D73-4C0B-9563-18E155879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Ejercicios de fórmulas:</a:t>
            </a:r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0999FFA-3F71-45C7-97EA-C538988F2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0" y="2265808"/>
            <a:ext cx="2857500" cy="62865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6BC0229E-1716-495A-A3A5-EA251D9D5E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21" r="10581"/>
          <a:stretch/>
        </p:blipFill>
        <p:spPr>
          <a:xfrm>
            <a:off x="5581357" y="2580133"/>
            <a:ext cx="2336801" cy="137131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36DB2208-711A-455A-906C-455D09C613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8329" y="4498033"/>
            <a:ext cx="2857500" cy="1487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307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Rectangle 142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9758" y="448055"/>
            <a:ext cx="2560777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51E9DBB-D7A2-46C5-97EE-45E2BC4AA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930" y="731519"/>
            <a:ext cx="2133893" cy="3237579"/>
          </a:xfrm>
        </p:spPr>
        <p:txBody>
          <a:bodyPr>
            <a:normAutofit/>
          </a:bodyPr>
          <a:lstStyle/>
          <a:p>
            <a:r>
              <a:rPr lang="es-ES">
                <a:solidFill>
                  <a:srgbClr val="FFFFFF"/>
                </a:solidFill>
              </a:rPr>
              <a:t>Números enteros (int o integer)</a:t>
            </a:r>
            <a:endParaRPr lang="es-MX">
              <a:solidFill>
                <a:srgbClr val="FFFFFF"/>
              </a:solidFill>
            </a:endParaRPr>
          </a:p>
        </p:txBody>
      </p:sp>
      <p:pic>
        <p:nvPicPr>
          <p:cNvPr id="1027" name="Picture 3" descr="Resultado de imagen para numero entero&quot;">
            <a:extLst>
              <a:ext uri="{FF2B5EF4-FFF2-40B4-BE49-F238E27FC236}">
                <a16:creationId xmlns:a16="http://schemas.microsoft.com/office/drawing/2014/main" id="{6F950F87-A4F1-4AA6-BAC6-50FE20DBCE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2" r="7990" b="3"/>
          <a:stretch/>
        </p:blipFill>
        <p:spPr bwMode="auto">
          <a:xfrm>
            <a:off x="3033452" y="434804"/>
            <a:ext cx="5760337" cy="3802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7" name="Rectangle 144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9757" y="4419227"/>
            <a:ext cx="2560777" cy="1979852"/>
          </a:xfrm>
          <a:prstGeom prst="rect">
            <a:avLst/>
          </a:prstGeom>
          <a:solidFill>
            <a:schemeClr val="accent5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038" name="Rectangle 146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3452" y="4416552"/>
            <a:ext cx="5766356" cy="1984248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740020-72B4-440F-9E02-4FBBB9EEF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4781" y="4414831"/>
            <a:ext cx="5509008" cy="1984248"/>
          </a:xfrm>
        </p:spPr>
        <p:txBody>
          <a:bodyPr anchor="ctr">
            <a:normAutofit fontScale="92500" lnSpcReduction="10000"/>
          </a:bodyPr>
          <a:lstStyle/>
          <a:p>
            <a:r>
              <a:rPr lang="es-MX" sz="2400" dirty="0"/>
              <a:t>El tipo </a:t>
            </a:r>
            <a:r>
              <a:rPr lang="es-MX" sz="2400" dirty="0" err="1"/>
              <a:t>int</a:t>
            </a:r>
            <a:r>
              <a:rPr lang="es-MX" sz="2400" dirty="0"/>
              <a:t> (del inglés </a:t>
            </a:r>
            <a:r>
              <a:rPr lang="es-MX" sz="2400" dirty="0" err="1"/>
              <a:t>integer</a:t>
            </a:r>
            <a:r>
              <a:rPr lang="es-MX" sz="2400" dirty="0"/>
              <a:t>, que significa «entero») permite representar números enteros.</a:t>
            </a:r>
          </a:p>
          <a:p>
            <a:r>
              <a:rPr lang="es-MX" sz="2400" dirty="0"/>
              <a:t>Los valores que puede tomar un </a:t>
            </a:r>
            <a:r>
              <a:rPr lang="es-MX" sz="2400" dirty="0" err="1"/>
              <a:t>int</a:t>
            </a:r>
            <a:r>
              <a:rPr lang="es-MX" sz="2400" dirty="0"/>
              <a:t> son todos los números enteros: ... -3, -2, -1, 0, 1, 2, 3, ...</a:t>
            </a:r>
          </a:p>
        </p:txBody>
      </p:sp>
    </p:spTree>
    <p:extLst>
      <p:ext uri="{BB962C8B-B14F-4D97-AF65-F5344CB8AC3E}">
        <p14:creationId xmlns:p14="http://schemas.microsoft.com/office/powerpoint/2010/main" val="4281168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9">
            <a:extLst>
              <a:ext uri="{FF2B5EF4-FFF2-40B4-BE49-F238E27FC236}">
                <a16:creationId xmlns:a16="http://schemas.microsoft.com/office/drawing/2014/main" id="{6337C157-FA7C-44F7-8F26-8D60F1E4D9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11">
            <a:extLst>
              <a:ext uri="{FF2B5EF4-FFF2-40B4-BE49-F238E27FC236}">
                <a16:creationId xmlns:a16="http://schemas.microsoft.com/office/drawing/2014/main" id="{AD1E6BDE-4282-4B03-AB6B-4B55BB5A5E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485C833A-4CAA-4628-90AF-765B4D9CD7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6">
              <a:extLst>
                <a:ext uri="{FF2B5EF4-FFF2-40B4-BE49-F238E27FC236}">
                  <a16:creationId xmlns:a16="http://schemas.microsoft.com/office/drawing/2014/main" id="{AB238B6B-BE4A-43D5-9BF4-F25E4B1102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822A3114-5712-45A9-8D29-C017CBA9C4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B92AC81A-C7E1-484B-8CE8-35C3B082F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1F04CC80-0868-47FF-81E3-284C107F9E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0">
              <a:extLst>
                <a:ext uri="{FF2B5EF4-FFF2-40B4-BE49-F238E27FC236}">
                  <a16:creationId xmlns:a16="http://schemas.microsoft.com/office/drawing/2014/main" id="{7557CA5F-0383-45CC-ABD6-3F13DF5C11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90AA14ED-4772-4347-AB17-45AE5F24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E3A0F7B3-4CF0-4247-84C0-6588F359D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1084963C-5EA9-4967-9241-33487A7F94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4A92CEED-BBF5-4D27-BAEF-3CB7750A19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FE7A7AD6-5681-4FC3-8C0D-39608A2D15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5A1DD085-9573-46D7-96D8-FB79FAF0C3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4A9B4107-3EEB-48E9-968B-A0A731458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8109B0A4-ED54-4DED-96E6-820DD63248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A8C6847A-91A4-4A9B-B064-11CF6443AA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C85C9753-33A0-4817-9B8C-3E8A6CC4B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9315F3C9-3634-4926-8C56-00168B1A7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F28382E8-33D6-429A-B585-9579AA2EFA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21499034-1E36-46FE-AB69-42EBD104BA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78480B4D-FB9B-4DC7-BF42-94946CF13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83412C15-B417-4C20-A798-77F6B5BFD7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C03EF63-B185-48A4-9905-A9BBA70F50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108" y="1699589"/>
            <a:ext cx="2755857" cy="3470421"/>
            <a:chOff x="697883" y="1816768"/>
            <a:chExt cx="3674476" cy="3470421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00FC753-51FF-49B1-AE2F-C9BAAFD0B3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Isosceles Triangle 22">
              <a:extLst>
                <a:ext uri="{FF2B5EF4-FFF2-40B4-BE49-F238E27FC236}">
                  <a16:creationId xmlns:a16="http://schemas.microsoft.com/office/drawing/2014/main" id="{17B242DE-F1CC-479B-97B0-05C00AD52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5338455-991A-4916-AD34-2C870B6DE8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B05F3142-46F2-4F98-AE33-0FDD7822F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473" y="2358391"/>
            <a:ext cx="2624234" cy="2453676"/>
          </a:xfrm>
        </p:spPr>
        <p:txBody>
          <a:bodyPr>
            <a:normAutofit/>
          </a:bodyPr>
          <a:lstStyle/>
          <a:p>
            <a:pPr algn="ctr"/>
            <a:r>
              <a:rPr lang="es-ES" sz="3100">
                <a:solidFill>
                  <a:srgbClr val="FFFFFE"/>
                </a:solidFill>
              </a:rPr>
              <a:t>Números reales (double o float)</a:t>
            </a:r>
            <a:endParaRPr lang="es-MX" sz="3100">
              <a:solidFill>
                <a:srgbClr val="FFFFFE"/>
              </a:solidFill>
            </a:endParaRPr>
          </a:p>
        </p:txBody>
      </p: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800324C0-3F86-4ACD-945B-4AD842C9C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6448" y="803186"/>
            <a:ext cx="4701761" cy="2978319"/>
          </a:xfrm>
          <a:prstGeom prst="rect">
            <a:avLst/>
          </a:prstGeom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8BDF492-2ACE-43E5-AB66-83732E60C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0843" y="554362"/>
            <a:ext cx="2812969" cy="2653976"/>
          </a:xfrm>
          <a:prstGeom prst="rect">
            <a:avLst/>
          </a:prstGeom>
          <a:ln w="9525">
            <a:noFill/>
          </a:ln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57EC89-505C-4523-AC17-9F3A9CCE8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8835" y="3601277"/>
            <a:ext cx="4787246" cy="2622807"/>
          </a:xfrm>
        </p:spPr>
        <p:txBody>
          <a:bodyPr anchor="ctr">
            <a:normAutofit fontScale="92500" lnSpcReduction="10000"/>
          </a:bodyPr>
          <a:lstStyle/>
          <a:p>
            <a:r>
              <a:rPr lang="es-MX" sz="2400" dirty="0"/>
              <a:t>El tipo </a:t>
            </a:r>
            <a:r>
              <a:rPr lang="es-MX" sz="2400" dirty="0" err="1"/>
              <a:t>float</a:t>
            </a:r>
            <a:r>
              <a:rPr lang="es-MX" sz="2400" dirty="0"/>
              <a:t> permite representar números reales.</a:t>
            </a:r>
          </a:p>
          <a:p>
            <a:endParaRPr lang="es-MX" sz="2400" dirty="0"/>
          </a:p>
          <a:p>
            <a:r>
              <a:rPr lang="es-MX" sz="2400" dirty="0"/>
              <a:t>El nombre </a:t>
            </a:r>
            <a:r>
              <a:rPr lang="es-MX" sz="2400" dirty="0" err="1"/>
              <a:t>float</a:t>
            </a:r>
            <a:r>
              <a:rPr lang="es-MX" sz="2400" dirty="0"/>
              <a:t> viene del término punto flotante, que es la manera en que el computador representa internamente los números reales.</a:t>
            </a:r>
          </a:p>
        </p:txBody>
      </p:sp>
    </p:spTree>
    <p:extLst>
      <p:ext uri="{BB962C8B-B14F-4D97-AF65-F5344CB8AC3E}">
        <p14:creationId xmlns:p14="http://schemas.microsoft.com/office/powerpoint/2010/main" val="2692794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2C8275-1E99-4709-AE6A-2FE3CEEF7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351" y="2143539"/>
            <a:ext cx="3606801" cy="2743200"/>
          </a:xfrm>
        </p:spPr>
        <p:txBody>
          <a:bodyPr anchor="t">
            <a:normAutofit/>
          </a:bodyPr>
          <a:lstStyle/>
          <a:p>
            <a:pPr algn="ctr"/>
            <a:r>
              <a:rPr lang="es-ES" sz="4200" dirty="0"/>
              <a:t>Texto </a:t>
            </a:r>
            <a:br>
              <a:rPr lang="es-ES" sz="4200" dirty="0"/>
            </a:br>
            <a:r>
              <a:rPr lang="es-ES" sz="4200" dirty="0"/>
              <a:t>(</a:t>
            </a:r>
            <a:r>
              <a:rPr lang="es-ES" sz="4200" dirty="0" err="1"/>
              <a:t>Char</a:t>
            </a:r>
            <a:r>
              <a:rPr lang="es-ES" sz="4200" dirty="0"/>
              <a:t> o </a:t>
            </a:r>
            <a:r>
              <a:rPr lang="es-ES" sz="4200" dirty="0" err="1"/>
              <a:t>String</a:t>
            </a:r>
            <a:r>
              <a:rPr lang="es-ES" sz="4200" dirty="0"/>
              <a:t>)</a:t>
            </a:r>
            <a:endParaRPr lang="es-MX" sz="4200" dirty="0"/>
          </a:p>
        </p:txBody>
      </p:sp>
      <p:sp>
        <p:nvSpPr>
          <p:cNvPr id="24" name="Rectangle 13">
            <a:extLst>
              <a:ext uri="{FF2B5EF4-FFF2-40B4-BE49-F238E27FC236}">
                <a16:creationId xmlns:a16="http://schemas.microsoft.com/office/drawing/2014/main" id="{BB64DFD8-29B9-43D9-B6F0-B6B9A934B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4593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2A0BC69-1F2D-45E4-8302-D367084614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060"/>
          <a:stretch/>
        </p:blipFill>
        <p:spPr>
          <a:xfrm>
            <a:off x="4871828" y="4876800"/>
            <a:ext cx="3236487" cy="1179444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69668A-4744-4F3A-A68F-5AF7BC3B0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4152" y="643467"/>
            <a:ext cx="4762497" cy="5533496"/>
          </a:xfrm>
        </p:spPr>
        <p:txBody>
          <a:bodyPr anchor="ctr">
            <a:normAutofit/>
          </a:bodyPr>
          <a:lstStyle/>
          <a:p>
            <a:r>
              <a:rPr lang="es-MX" dirty="0"/>
              <a:t>A los valores que representan texto se les llama </a:t>
            </a:r>
            <a:r>
              <a:rPr lang="es-MX" b="1" dirty="0" err="1"/>
              <a:t>strings</a:t>
            </a:r>
            <a:r>
              <a:rPr lang="es-MX" dirty="0"/>
              <a:t>, y tienen el tipo </a:t>
            </a:r>
            <a:r>
              <a:rPr lang="es-MX" b="1" dirty="0" err="1"/>
              <a:t>str</a:t>
            </a:r>
            <a:r>
              <a:rPr lang="es-MX" dirty="0"/>
              <a:t>.</a:t>
            </a:r>
          </a:p>
          <a:p>
            <a:r>
              <a:rPr lang="es-MX" dirty="0"/>
              <a:t>Los </a:t>
            </a:r>
            <a:r>
              <a:rPr lang="es-MX" dirty="0" err="1"/>
              <a:t>strings</a:t>
            </a:r>
            <a:r>
              <a:rPr lang="es-MX" dirty="0"/>
              <a:t> literales pueden ser representados con texto entre comillas simples o comillas dobles:</a:t>
            </a:r>
          </a:p>
          <a:p>
            <a:r>
              <a:rPr lang="es-MX" dirty="0"/>
              <a:t>Si es un solo carácter individual, tenemos el tipo </a:t>
            </a:r>
            <a:r>
              <a:rPr lang="es-MX" dirty="0" err="1"/>
              <a:t>char</a:t>
            </a:r>
            <a:r>
              <a:rPr lang="es-MX" dirty="0"/>
              <a:t>.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8876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7AE94F-47B3-4769-AE48-EF879F2F8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8" y="3433763"/>
            <a:ext cx="3606801" cy="2743200"/>
          </a:xfrm>
        </p:spPr>
        <p:txBody>
          <a:bodyPr anchor="t">
            <a:normAutofit/>
          </a:bodyPr>
          <a:lstStyle/>
          <a:p>
            <a:pPr algn="ctr"/>
            <a:r>
              <a:rPr lang="es-ES" sz="4200"/>
              <a:t>Números complejos</a:t>
            </a:r>
            <a:endParaRPr lang="es-MX" sz="42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64DFD8-29B9-43D9-B6F0-B6B9A934B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4593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7555598-6052-4EE7-9709-54EFE93A66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680"/>
          <a:stretch/>
        </p:blipFill>
        <p:spPr>
          <a:xfrm>
            <a:off x="5210866" y="4506757"/>
            <a:ext cx="3164507" cy="1098914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B59BD6-3E8E-4818-A92D-FF53B482B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0" y="755374"/>
            <a:ext cx="4184649" cy="4387920"/>
          </a:xfrm>
        </p:spPr>
        <p:txBody>
          <a:bodyPr anchor="ctr">
            <a:normAutofit/>
          </a:bodyPr>
          <a:lstStyle/>
          <a:p>
            <a:r>
              <a:rPr lang="es-MX" dirty="0"/>
              <a:t>Los números complejos tienen una parte real y una imaginaria. La parte imaginaria es denotada agregando una j inmediatamente después de su valor:</a:t>
            </a:r>
          </a:p>
        </p:txBody>
      </p:sp>
    </p:spTree>
    <p:extLst>
      <p:ext uri="{BB962C8B-B14F-4D97-AF65-F5344CB8AC3E}">
        <p14:creationId xmlns:p14="http://schemas.microsoft.com/office/powerpoint/2010/main" val="916704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72" name="Rectangle 7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73" name="Freeform: Shape 79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95055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B2CE6B9-2F88-4B42-8B7D-324C63FE7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467" y="1030286"/>
            <a:ext cx="3115220" cy="2174091"/>
          </a:xfrm>
        </p:spPr>
        <p:txBody>
          <a:bodyPr anchor="b">
            <a:normAutofit/>
          </a:bodyPr>
          <a:lstStyle/>
          <a:p>
            <a:r>
              <a:rPr lang="es-ES" sz="4200">
                <a:solidFill>
                  <a:schemeClr val="bg1"/>
                </a:solidFill>
              </a:rPr>
              <a:t>Booleano</a:t>
            </a:r>
            <a:endParaRPr lang="es-MX" sz="4200">
              <a:solidFill>
                <a:schemeClr val="bg1"/>
              </a:solidFill>
            </a:endParaRPr>
          </a:p>
        </p:txBody>
      </p:sp>
      <p:grpSp>
        <p:nvGrpSpPr>
          <p:cNvPr id="7174" name="Group 81">
            <a:extLst>
              <a:ext uri="{FF2B5EF4-FFF2-40B4-BE49-F238E27FC236}">
                <a16:creationId xmlns:a16="http://schemas.microsoft.com/office/drawing/2014/main" id="{C9888C69-11CC-40BA-BABF-F9B7E11C9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0060" y="640080"/>
            <a:ext cx="846286" cy="847206"/>
            <a:chOff x="5307830" y="325570"/>
            <a:chExt cx="1128382" cy="847206"/>
          </a:xfrm>
        </p:grpSpPr>
        <p:sp>
          <p:nvSpPr>
            <p:cNvPr id="83" name="Freeform 5">
              <a:extLst>
                <a:ext uri="{FF2B5EF4-FFF2-40B4-BE49-F238E27FC236}">
                  <a16:creationId xmlns:a16="http://schemas.microsoft.com/office/drawing/2014/main" id="{737D08C8-52AD-4B7E-A217-E28E1AF00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5">
              <a:extLst>
                <a:ext uri="{FF2B5EF4-FFF2-40B4-BE49-F238E27FC236}">
                  <a16:creationId xmlns:a16="http://schemas.microsoft.com/office/drawing/2014/main" id="{0ED11528-93DA-433F-9B3C-21106EFDB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F6B1D70-998B-41AC-AFA4-10C5B451B1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467" y="3428999"/>
            <a:ext cx="3056291" cy="2741213"/>
          </a:xfrm>
        </p:spPr>
        <p:txBody>
          <a:bodyPr anchor="t">
            <a:normAutofit/>
          </a:bodyPr>
          <a:lstStyle/>
          <a:p>
            <a:r>
              <a:rPr lang="es-MX" sz="1700">
                <a:solidFill>
                  <a:schemeClr val="bg1"/>
                </a:solidFill>
              </a:rPr>
              <a:t>Los booleanos o tipos de datos lógicos, únicamente reciben dos valores: true ó false, 0 o 1. Se utilizan generalmente como banderas, para identificar si se realizó o no un proceso.</a:t>
            </a:r>
          </a:p>
        </p:txBody>
      </p:sp>
      <p:pic>
        <p:nvPicPr>
          <p:cNvPr id="7170" name="Picture 2" descr="Resultado de imagen para boolean&quot;">
            <a:extLst>
              <a:ext uri="{FF2B5EF4-FFF2-40B4-BE49-F238E27FC236}">
                <a16:creationId xmlns:a16="http://schemas.microsoft.com/office/drawing/2014/main" id="{EFAE184B-BE3B-4C67-AEC4-9C66057140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82892" y="2165941"/>
            <a:ext cx="3788490" cy="2525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5485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6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D4A81AB-62FA-4A53-83E6-2C2E91462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555055"/>
            <a:ext cx="5174047" cy="1723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/>
            <a:r>
              <a:rPr lang="en-US" sz="5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Expresiones y operadores</a:t>
            </a:r>
          </a:p>
        </p:txBody>
      </p:sp>
      <p:sp>
        <p:nvSpPr>
          <p:cNvPr id="39" name="Oval 8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425" y="1322610"/>
            <a:ext cx="1682850" cy="168284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6253" y="2707205"/>
            <a:ext cx="721796" cy="72179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44374" y="2603243"/>
            <a:ext cx="220271" cy="22027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29087" y="0"/>
            <a:ext cx="4814914" cy="3429000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9834" y="4776880"/>
            <a:ext cx="0" cy="130302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2939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21">
            <a:extLst>
              <a:ext uri="{FF2B5EF4-FFF2-40B4-BE49-F238E27FC236}">
                <a16:creationId xmlns:a16="http://schemas.microsoft.com/office/drawing/2014/main" id="{73C994B4-9721-4148-9EEC-6793CECDE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42" y="-1"/>
            <a:ext cx="9141714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4" name="Rectangle 23">
            <a:extLst>
              <a:ext uri="{FF2B5EF4-FFF2-40B4-BE49-F238E27FC236}">
                <a16:creationId xmlns:a16="http://schemas.microsoft.com/office/drawing/2014/main" id="{F9D95E49-763A-4886-B038-82F734740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" y="0"/>
            <a:ext cx="9141714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5" name="Rectangle 25">
            <a:extLst>
              <a:ext uri="{FF2B5EF4-FFF2-40B4-BE49-F238E27FC236}">
                <a16:creationId xmlns:a16="http://schemas.microsoft.com/office/drawing/2014/main" id="{00AB11A4-AE8D-4BBE-80F5-DFA592993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8743" y="699899"/>
            <a:ext cx="8035257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E3AB088-5CD5-490C-B577-50BE9EE52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73" y="519764"/>
            <a:ext cx="3801236" cy="2088682"/>
          </a:xfrm>
        </p:spPr>
        <p:txBody>
          <a:bodyPr anchor="b">
            <a:normAutofit/>
          </a:bodyPr>
          <a:lstStyle/>
          <a:p>
            <a:r>
              <a:rPr lang="es-ES" sz="4200"/>
              <a:t>¿Qué es un operador?</a:t>
            </a:r>
            <a:endParaRPr lang="es-MX" sz="420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5C0EFF-500A-44E6-B41E-FAB297DF5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4439" y="1340317"/>
            <a:ext cx="4058644" cy="2088682"/>
          </a:xfrm>
        </p:spPr>
        <p:txBody>
          <a:bodyPr anchor="b">
            <a:normAutofit/>
          </a:bodyPr>
          <a:lstStyle/>
          <a:p>
            <a:r>
              <a:rPr lang="es-MX" sz="2400" dirty="0"/>
              <a:t>Un operador es un símbolo o palabra que significa que se ha de realizar cierta acción entre dos o más valores, llamados operandos.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A479756-9AAE-4694-8C01-76FF2F25C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743" y="3875514"/>
            <a:ext cx="7415746" cy="2242486"/>
          </a:xfrm>
          <a:prstGeom prst="rect">
            <a:avLst/>
          </a:prstGeom>
        </p:spPr>
      </p:pic>
      <p:sp>
        <p:nvSpPr>
          <p:cNvPr id="36" name="Rectangle 27">
            <a:extLst>
              <a:ext uri="{FF2B5EF4-FFF2-40B4-BE49-F238E27FC236}">
                <a16:creationId xmlns:a16="http://schemas.microsoft.com/office/drawing/2014/main" id="{79712DE8-94E0-4F45-81D9-37AF7A32F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8524488" y="2916439"/>
            <a:ext cx="619511" cy="3201545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37" name="Straight Connector 29">
            <a:extLst>
              <a:ext uri="{FF2B5EF4-FFF2-40B4-BE49-F238E27FC236}">
                <a16:creationId xmlns:a16="http://schemas.microsoft.com/office/drawing/2014/main" id="{BA0504EE-683F-4FE2-A169-83C71FAA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524492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0A61CFF-0E76-478B-B02B-73692D891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18001"/>
            <a:ext cx="9144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59571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</TotalTime>
  <Words>760</Words>
  <Application>Microsoft Office PowerPoint</Application>
  <PresentationFormat>Presentación en pantalla (4:3)</PresentationFormat>
  <Paragraphs>73</Paragraphs>
  <Slides>26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6" baseType="lpstr">
      <vt:lpstr>Arial</vt:lpstr>
      <vt:lpstr>Arial Unicode MS</vt:lpstr>
      <vt:lpstr>Bauhaus 93</vt:lpstr>
      <vt:lpstr>Calibri</vt:lpstr>
      <vt:lpstr>Calibri Light</vt:lpstr>
      <vt:lpstr>Century Gothic</vt:lpstr>
      <vt:lpstr>Gill Sans MT</vt:lpstr>
      <vt:lpstr>Helvetica Neue Medium</vt:lpstr>
      <vt:lpstr>Times New Roman</vt:lpstr>
      <vt:lpstr>Tema de Office</vt:lpstr>
      <vt:lpstr>Elementos de un lenguaje de programación</vt:lpstr>
      <vt:lpstr>Tipos de datos</vt:lpstr>
      <vt:lpstr>Números enteros (int o integer)</vt:lpstr>
      <vt:lpstr>Números reales (double o float)</vt:lpstr>
      <vt:lpstr>Texto  (Char o String)</vt:lpstr>
      <vt:lpstr>Números complejos</vt:lpstr>
      <vt:lpstr>Booleano</vt:lpstr>
      <vt:lpstr>Expresiones y operadores</vt:lpstr>
      <vt:lpstr>¿Qué es un operador?</vt:lpstr>
      <vt:lpstr>Operación de asignación</vt:lpstr>
      <vt:lpstr>Operadores aritméticos</vt:lpstr>
      <vt:lpstr>Jerarquía de operadores</vt:lpstr>
      <vt:lpstr>Presentación de PowerPoint</vt:lpstr>
      <vt:lpstr>Presentación de PowerPoint</vt:lpstr>
      <vt:lpstr>Ejemplos:</vt:lpstr>
      <vt:lpstr>Operadores relacionales</vt:lpstr>
      <vt:lpstr>Presentación de PowerPoint</vt:lpstr>
      <vt:lpstr>Ejemplos:</vt:lpstr>
      <vt:lpstr>Operadores lógicos</vt:lpstr>
      <vt:lpstr>Tabla AND</vt:lpstr>
      <vt:lpstr>Tabla del OR</vt:lpstr>
      <vt:lpstr>Tabla del NOT</vt:lpstr>
      <vt:lpstr>Ejemplos:</vt:lpstr>
      <vt:lpstr>Reglas de prioridad</vt:lpstr>
      <vt:lpstr>Escritura de fórmulas</vt:lpstr>
      <vt:lpstr>Ejercicios de fórmulas: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Elementos de un lenguaje de programación</dc:title>
  <dc:creator>ALICIA CARBALLIDO GARCIA</dc:creator>
  <cp:lastModifiedBy>ALICIA CARBALLIDO GARCIA</cp:lastModifiedBy>
  <cp:revision>1</cp:revision>
  <dcterms:created xsi:type="dcterms:W3CDTF">2020-01-06T08:56:34Z</dcterms:created>
  <dcterms:modified xsi:type="dcterms:W3CDTF">2020-01-06T18:33:14Z</dcterms:modified>
</cp:coreProperties>
</file>