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8" r:id="rId4"/>
    <p:sldId id="259" r:id="rId5"/>
    <p:sldId id="260" r:id="rId6"/>
    <p:sldId id="262" r:id="rId7"/>
    <p:sldId id="271" r:id="rId8"/>
    <p:sldId id="261"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8" d="100"/>
          <a:sy n="108"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caliwag@outlook.com" userId="caa62478e9de707f" providerId="LiveId" clId="{0FC1D52C-B613-4E4E-9C03-D69BF594F029}"/>
    <pc:docChg chg="undo custSel addSld modSld sldOrd">
      <pc:chgData name="alexandercaliwag@outlook.com" userId="caa62478e9de707f" providerId="LiveId" clId="{0FC1D52C-B613-4E4E-9C03-D69BF594F029}" dt="2024-02-19T12:25:46.590" v="3314" actId="20577"/>
      <pc:docMkLst>
        <pc:docMk/>
      </pc:docMkLst>
      <pc:sldChg chg="modSp mod modTransition modAnim">
        <pc:chgData name="alexandercaliwag@outlook.com" userId="caa62478e9de707f" providerId="LiveId" clId="{0FC1D52C-B613-4E4E-9C03-D69BF594F029}" dt="2024-02-19T12:10:05.908" v="3225"/>
        <pc:sldMkLst>
          <pc:docMk/>
          <pc:sldMk cId="37836375" sldId="256"/>
        </pc:sldMkLst>
        <pc:spChg chg="mod">
          <ac:chgData name="alexandercaliwag@outlook.com" userId="caa62478e9de707f" providerId="LiveId" clId="{0FC1D52C-B613-4E4E-9C03-D69BF594F029}" dt="2024-02-19T11:31:49.387" v="1879" actId="20577"/>
          <ac:spMkLst>
            <pc:docMk/>
            <pc:sldMk cId="37836375" sldId="256"/>
            <ac:spMk id="11" creationId="{547E6AFC-6927-4105-B88B-663F6424AE01}"/>
          </ac:spMkLst>
        </pc:spChg>
        <pc:spChg chg="mod">
          <ac:chgData name="alexandercaliwag@outlook.com" userId="caa62478e9de707f" providerId="LiveId" clId="{0FC1D52C-B613-4E4E-9C03-D69BF594F029}" dt="2024-02-19T11:06:18.034" v="470" actId="255"/>
          <ac:spMkLst>
            <pc:docMk/>
            <pc:sldMk cId="37836375" sldId="256"/>
            <ac:spMk id="12" creationId="{50FB23E4-B853-4655-9FE3-891A11FBFA3F}"/>
          </ac:spMkLst>
        </pc:spChg>
      </pc:sldChg>
      <pc:sldChg chg="addSp delSp modSp mod ord modTransition modAnim">
        <pc:chgData name="alexandercaliwag@outlook.com" userId="caa62478e9de707f" providerId="LiveId" clId="{0FC1D52C-B613-4E4E-9C03-D69BF594F029}" dt="2024-02-19T12:23:58.267" v="3309" actId="1076"/>
        <pc:sldMkLst>
          <pc:docMk/>
          <pc:sldMk cId="917864947" sldId="257"/>
        </pc:sldMkLst>
        <pc:spChg chg="del">
          <ac:chgData name="alexandercaliwag@outlook.com" userId="caa62478e9de707f" providerId="LiveId" clId="{0FC1D52C-B613-4E4E-9C03-D69BF594F029}" dt="2024-02-19T10:51:39.663" v="2" actId="21"/>
          <ac:spMkLst>
            <pc:docMk/>
            <pc:sldMk cId="917864947" sldId="257"/>
            <ac:spMk id="2" creationId="{51A2508B-0E97-40CC-8C16-EAB11E8B5DD8}"/>
          </ac:spMkLst>
        </pc:spChg>
        <pc:spChg chg="del">
          <ac:chgData name="alexandercaliwag@outlook.com" userId="caa62478e9de707f" providerId="LiveId" clId="{0FC1D52C-B613-4E4E-9C03-D69BF594F029}" dt="2024-02-19T10:51:50.684" v="3" actId="21"/>
          <ac:spMkLst>
            <pc:docMk/>
            <pc:sldMk cId="917864947" sldId="257"/>
            <ac:spMk id="3" creationId="{8CB9E236-C767-4D93-B3B7-4973D88D2848}"/>
          </ac:spMkLst>
        </pc:spChg>
        <pc:spChg chg="add mod">
          <ac:chgData name="alexandercaliwag@outlook.com" userId="caa62478e9de707f" providerId="LiveId" clId="{0FC1D52C-B613-4E4E-9C03-D69BF594F029}" dt="2024-02-19T12:20:53.456" v="3292" actId="2711"/>
          <ac:spMkLst>
            <pc:docMk/>
            <pc:sldMk cId="917864947" sldId="257"/>
            <ac:spMk id="6" creationId="{B03A43C2-D15E-4AB8-B7D2-3A213D99976D}"/>
          </ac:spMkLst>
        </pc:spChg>
        <pc:spChg chg="add del mod">
          <ac:chgData name="alexandercaliwag@outlook.com" userId="caa62478e9de707f" providerId="LiveId" clId="{0FC1D52C-B613-4E4E-9C03-D69BF594F029}" dt="2024-02-19T10:58:06.837" v="184"/>
          <ac:spMkLst>
            <pc:docMk/>
            <pc:sldMk cId="917864947" sldId="257"/>
            <ac:spMk id="7" creationId="{B4755A99-AE1B-48D3-AC3F-6968E5399066}"/>
          </ac:spMkLst>
        </pc:spChg>
        <pc:spChg chg="add mod">
          <ac:chgData name="alexandercaliwag@outlook.com" userId="caa62478e9de707f" providerId="LiveId" clId="{0FC1D52C-B613-4E4E-9C03-D69BF594F029}" dt="2024-02-19T12:23:58.267" v="3309" actId="1076"/>
          <ac:spMkLst>
            <pc:docMk/>
            <pc:sldMk cId="917864947" sldId="257"/>
            <ac:spMk id="8" creationId="{E9B5F844-706E-4255-B15A-2F039790D85A}"/>
          </ac:spMkLst>
        </pc:spChg>
        <pc:spChg chg="add mod">
          <ac:chgData name="alexandercaliwag@outlook.com" userId="caa62478e9de707f" providerId="LiveId" clId="{0FC1D52C-B613-4E4E-9C03-D69BF594F029}" dt="2024-02-19T12:23:44.785" v="3307" actId="1076"/>
          <ac:spMkLst>
            <pc:docMk/>
            <pc:sldMk cId="917864947" sldId="257"/>
            <ac:spMk id="9" creationId="{6EA47D2C-02FB-4F8D-B4DA-DA58A35B132C}"/>
          </ac:spMkLst>
        </pc:spChg>
        <pc:picChg chg="add mod">
          <ac:chgData name="alexandercaliwag@outlook.com" userId="caa62478e9de707f" providerId="LiveId" clId="{0FC1D52C-B613-4E4E-9C03-D69BF594F029}" dt="2024-02-19T12:22:15.370" v="3296" actId="14100"/>
          <ac:picMkLst>
            <pc:docMk/>
            <pc:sldMk cId="917864947" sldId="257"/>
            <ac:picMk id="5" creationId="{20113324-03A8-4BD5-AFE2-DF26AA654ADC}"/>
          </ac:picMkLst>
        </pc:picChg>
      </pc:sldChg>
      <pc:sldChg chg="addSp delSp modSp mod modTransition modAnim">
        <pc:chgData name="alexandercaliwag@outlook.com" userId="caa62478e9de707f" providerId="LiveId" clId="{0FC1D52C-B613-4E4E-9C03-D69BF594F029}" dt="2024-02-19T12:10:36.771" v="3227"/>
        <pc:sldMkLst>
          <pc:docMk/>
          <pc:sldMk cId="340111913" sldId="258"/>
        </pc:sldMkLst>
        <pc:spChg chg="del">
          <ac:chgData name="alexandercaliwag@outlook.com" userId="caa62478e9de707f" providerId="LiveId" clId="{0FC1D52C-B613-4E4E-9C03-D69BF594F029}" dt="2024-02-19T11:00:24.832" v="246" actId="21"/>
          <ac:spMkLst>
            <pc:docMk/>
            <pc:sldMk cId="340111913" sldId="258"/>
            <ac:spMk id="2" creationId="{92960218-CC01-4A1E-8B91-CD8F96417DCA}"/>
          </ac:spMkLst>
        </pc:spChg>
        <pc:spChg chg="del">
          <ac:chgData name="alexandercaliwag@outlook.com" userId="caa62478e9de707f" providerId="LiveId" clId="{0FC1D52C-B613-4E4E-9C03-D69BF594F029}" dt="2024-02-19T11:00:30.768" v="247" actId="21"/>
          <ac:spMkLst>
            <pc:docMk/>
            <pc:sldMk cId="340111913" sldId="258"/>
            <ac:spMk id="3" creationId="{C02AADDA-8B0E-442C-B4A3-D06AC29084BF}"/>
          </ac:spMkLst>
        </pc:spChg>
        <pc:spChg chg="add mod">
          <ac:chgData name="alexandercaliwag@outlook.com" userId="caa62478e9de707f" providerId="LiveId" clId="{0FC1D52C-B613-4E4E-9C03-D69BF594F029}" dt="2024-02-19T11:31:53.831" v="1880" actId="20577"/>
          <ac:spMkLst>
            <pc:docMk/>
            <pc:sldMk cId="340111913" sldId="258"/>
            <ac:spMk id="6" creationId="{16666653-E7C0-4C05-ABC3-C8D05AB66632}"/>
          </ac:spMkLst>
        </pc:spChg>
        <pc:spChg chg="add mod">
          <ac:chgData name="alexandercaliwag@outlook.com" userId="caa62478e9de707f" providerId="LiveId" clId="{0FC1D52C-B613-4E4E-9C03-D69BF594F029}" dt="2024-02-19T11:33:25.768" v="1900" actId="20577"/>
          <ac:spMkLst>
            <pc:docMk/>
            <pc:sldMk cId="340111913" sldId="258"/>
            <ac:spMk id="7" creationId="{80D88DA9-5888-47AF-93E0-3B78275EED42}"/>
          </ac:spMkLst>
        </pc:spChg>
        <pc:picChg chg="add mod">
          <ac:chgData name="alexandercaliwag@outlook.com" userId="caa62478e9de707f" providerId="LiveId" clId="{0FC1D52C-B613-4E4E-9C03-D69BF594F029}" dt="2024-02-19T11:01:05.873" v="251" actId="14100"/>
          <ac:picMkLst>
            <pc:docMk/>
            <pc:sldMk cId="340111913" sldId="258"/>
            <ac:picMk id="5" creationId="{D45C494E-9ACC-4F5C-8586-030586C23970}"/>
          </ac:picMkLst>
        </pc:picChg>
      </pc:sldChg>
      <pc:sldChg chg="addSp delSp modSp new mod modTransition modAnim">
        <pc:chgData name="alexandercaliwag@outlook.com" userId="caa62478e9de707f" providerId="LiveId" clId="{0FC1D52C-B613-4E4E-9C03-D69BF594F029}" dt="2024-02-19T12:25:46.590" v="3314" actId="20577"/>
        <pc:sldMkLst>
          <pc:docMk/>
          <pc:sldMk cId="4193462013" sldId="259"/>
        </pc:sldMkLst>
        <pc:spChg chg="del">
          <ac:chgData name="alexandercaliwag@outlook.com" userId="caa62478e9de707f" providerId="LiveId" clId="{0FC1D52C-B613-4E4E-9C03-D69BF594F029}" dt="2024-02-19T11:07:08.572" v="473" actId="21"/>
          <ac:spMkLst>
            <pc:docMk/>
            <pc:sldMk cId="4193462013" sldId="259"/>
            <ac:spMk id="2" creationId="{D1526118-67DA-416A-B063-5ED1F7E4891A}"/>
          </ac:spMkLst>
        </pc:spChg>
        <pc:spChg chg="del">
          <ac:chgData name="alexandercaliwag@outlook.com" userId="caa62478e9de707f" providerId="LiveId" clId="{0FC1D52C-B613-4E4E-9C03-D69BF594F029}" dt="2024-02-19T11:07:12.461" v="474" actId="21"/>
          <ac:spMkLst>
            <pc:docMk/>
            <pc:sldMk cId="4193462013" sldId="259"/>
            <ac:spMk id="3" creationId="{AEF75A75-20B1-461E-BC25-A9A22ABC6870}"/>
          </ac:spMkLst>
        </pc:spChg>
        <pc:spChg chg="add mod">
          <ac:chgData name="alexandercaliwag@outlook.com" userId="caa62478e9de707f" providerId="LiveId" clId="{0FC1D52C-B613-4E4E-9C03-D69BF594F029}" dt="2024-02-19T11:31:57.202" v="1881" actId="20577"/>
          <ac:spMkLst>
            <pc:docMk/>
            <pc:sldMk cId="4193462013" sldId="259"/>
            <ac:spMk id="6" creationId="{4D1A467B-E2CC-44C7-AE10-8A4EBB90BAC2}"/>
          </ac:spMkLst>
        </pc:spChg>
        <pc:spChg chg="add mod">
          <ac:chgData name="alexandercaliwag@outlook.com" userId="caa62478e9de707f" providerId="LiveId" clId="{0FC1D52C-B613-4E4E-9C03-D69BF594F029}" dt="2024-02-19T12:25:46.590" v="3314" actId="20577"/>
          <ac:spMkLst>
            <pc:docMk/>
            <pc:sldMk cId="4193462013" sldId="259"/>
            <ac:spMk id="7" creationId="{1B80C97B-FAD5-4E56-B9AA-916864A58F00}"/>
          </ac:spMkLst>
        </pc:spChg>
        <pc:picChg chg="add mod">
          <ac:chgData name="alexandercaliwag@outlook.com" userId="caa62478e9de707f" providerId="LiveId" clId="{0FC1D52C-B613-4E4E-9C03-D69BF594F029}" dt="2024-02-19T11:07:32.500" v="477" actId="14100"/>
          <ac:picMkLst>
            <pc:docMk/>
            <pc:sldMk cId="4193462013" sldId="259"/>
            <ac:picMk id="5" creationId="{DB2EE965-030A-4430-A3A4-CA34B32C76D4}"/>
          </ac:picMkLst>
        </pc:picChg>
      </pc:sldChg>
      <pc:sldChg chg="addSp delSp modSp new mod modTransition modAnim">
        <pc:chgData name="alexandercaliwag@outlook.com" userId="caa62478e9de707f" providerId="LiveId" clId="{0FC1D52C-B613-4E4E-9C03-D69BF594F029}" dt="2024-02-19T12:13:35.503" v="3253"/>
        <pc:sldMkLst>
          <pc:docMk/>
          <pc:sldMk cId="3509974024" sldId="260"/>
        </pc:sldMkLst>
        <pc:spChg chg="del mod">
          <ac:chgData name="alexandercaliwag@outlook.com" userId="caa62478e9de707f" providerId="LiveId" clId="{0FC1D52C-B613-4E4E-9C03-D69BF594F029}" dt="2024-02-19T11:14:04.588" v="865" actId="21"/>
          <ac:spMkLst>
            <pc:docMk/>
            <pc:sldMk cId="3509974024" sldId="260"/>
            <ac:spMk id="2" creationId="{87BA46C1-A9E0-4CFC-AEE0-021C1C225BD3}"/>
          </ac:spMkLst>
        </pc:spChg>
        <pc:spChg chg="del">
          <ac:chgData name="alexandercaliwag@outlook.com" userId="caa62478e9de707f" providerId="LiveId" clId="{0FC1D52C-B613-4E4E-9C03-D69BF594F029}" dt="2024-02-19T11:14:15.382" v="866" actId="21"/>
          <ac:spMkLst>
            <pc:docMk/>
            <pc:sldMk cId="3509974024" sldId="260"/>
            <ac:spMk id="3" creationId="{3B4CCE0B-8F0D-4A16-A33B-5DC6FDFF1B7F}"/>
          </ac:spMkLst>
        </pc:spChg>
        <pc:spChg chg="add mod">
          <ac:chgData name="alexandercaliwag@outlook.com" userId="caa62478e9de707f" providerId="LiveId" clId="{0FC1D52C-B613-4E4E-9C03-D69BF594F029}" dt="2024-02-19T11:32:02.706" v="1884" actId="20577"/>
          <ac:spMkLst>
            <pc:docMk/>
            <pc:sldMk cId="3509974024" sldId="260"/>
            <ac:spMk id="6" creationId="{BF0016B8-8052-403B-9C7B-0E0203767967}"/>
          </ac:spMkLst>
        </pc:spChg>
        <pc:spChg chg="add mod">
          <ac:chgData name="alexandercaliwag@outlook.com" userId="caa62478e9de707f" providerId="LiveId" clId="{0FC1D52C-B613-4E4E-9C03-D69BF594F029}" dt="2024-02-19T11:33:08.978" v="1896" actId="20577"/>
          <ac:spMkLst>
            <pc:docMk/>
            <pc:sldMk cId="3509974024" sldId="260"/>
            <ac:spMk id="7" creationId="{7876ABD2-105D-4553-85C4-FF7A9014D109}"/>
          </ac:spMkLst>
        </pc:spChg>
        <pc:picChg chg="add mod">
          <ac:chgData name="alexandercaliwag@outlook.com" userId="caa62478e9de707f" providerId="LiveId" clId="{0FC1D52C-B613-4E4E-9C03-D69BF594F029}" dt="2024-02-19T11:14:26.505" v="869" actId="14100"/>
          <ac:picMkLst>
            <pc:docMk/>
            <pc:sldMk cId="3509974024" sldId="260"/>
            <ac:picMk id="5" creationId="{71DEA086-4EAC-4B95-B27C-D3BBC0E3CC2B}"/>
          </ac:picMkLst>
        </pc:picChg>
      </pc:sldChg>
      <pc:sldChg chg="addSp delSp modSp new mod modTransition modAnim">
        <pc:chgData name="alexandercaliwag@outlook.com" userId="caa62478e9de707f" providerId="LiveId" clId="{0FC1D52C-B613-4E4E-9C03-D69BF594F029}" dt="2024-02-19T12:11:46.116" v="3235"/>
        <pc:sldMkLst>
          <pc:docMk/>
          <pc:sldMk cId="1510413301" sldId="261"/>
        </pc:sldMkLst>
        <pc:spChg chg="del">
          <ac:chgData name="alexandercaliwag@outlook.com" userId="caa62478e9de707f" providerId="LiveId" clId="{0FC1D52C-B613-4E4E-9C03-D69BF594F029}" dt="2024-02-19T11:19:48.986" v="1184" actId="21"/>
          <ac:spMkLst>
            <pc:docMk/>
            <pc:sldMk cId="1510413301" sldId="261"/>
            <ac:spMk id="2" creationId="{5CD91710-7D40-480F-83CE-92BE425F433A}"/>
          </ac:spMkLst>
        </pc:spChg>
        <pc:spChg chg="del">
          <ac:chgData name="alexandercaliwag@outlook.com" userId="caa62478e9de707f" providerId="LiveId" clId="{0FC1D52C-B613-4E4E-9C03-D69BF594F029}" dt="2024-02-19T11:19:51.238" v="1185" actId="21"/>
          <ac:spMkLst>
            <pc:docMk/>
            <pc:sldMk cId="1510413301" sldId="261"/>
            <ac:spMk id="3" creationId="{D4738D31-4516-4DC2-86A6-8996ADA05D43}"/>
          </ac:spMkLst>
        </pc:spChg>
        <pc:spChg chg="add mod">
          <ac:chgData name="alexandercaliwag@outlook.com" userId="caa62478e9de707f" providerId="LiveId" clId="{0FC1D52C-B613-4E4E-9C03-D69BF594F029}" dt="2024-02-19T11:32:13.834" v="1886" actId="20577"/>
          <ac:spMkLst>
            <pc:docMk/>
            <pc:sldMk cId="1510413301" sldId="261"/>
            <ac:spMk id="6" creationId="{AD040A27-A6AE-47DB-B7F1-EC1F08887477}"/>
          </ac:spMkLst>
        </pc:spChg>
        <pc:spChg chg="add mod">
          <ac:chgData name="alexandercaliwag@outlook.com" userId="caa62478e9de707f" providerId="LiveId" clId="{0FC1D52C-B613-4E4E-9C03-D69BF594F029}" dt="2024-02-19T11:33:55.530" v="1908" actId="20577"/>
          <ac:spMkLst>
            <pc:docMk/>
            <pc:sldMk cId="1510413301" sldId="261"/>
            <ac:spMk id="7" creationId="{A43E3BA9-0666-47F6-B4B0-F2524FF7D48A}"/>
          </ac:spMkLst>
        </pc:spChg>
        <pc:picChg chg="add mod">
          <ac:chgData name="alexandercaliwag@outlook.com" userId="caa62478e9de707f" providerId="LiveId" clId="{0FC1D52C-B613-4E4E-9C03-D69BF594F029}" dt="2024-02-19T11:24:06.079" v="1424" actId="14100"/>
          <ac:picMkLst>
            <pc:docMk/>
            <pc:sldMk cId="1510413301" sldId="261"/>
            <ac:picMk id="5" creationId="{053D8B1F-7782-4A37-B88C-72F387E30904}"/>
          </ac:picMkLst>
        </pc:picChg>
      </pc:sldChg>
      <pc:sldChg chg="addSp delSp modSp new mod ord modTransition modAnim">
        <pc:chgData name="alexandercaliwag@outlook.com" userId="caa62478e9de707f" providerId="LiveId" clId="{0FC1D52C-B613-4E4E-9C03-D69BF594F029}" dt="2024-02-19T12:11:27.598" v="3233"/>
        <pc:sldMkLst>
          <pc:docMk/>
          <pc:sldMk cId="4105370507" sldId="262"/>
        </pc:sldMkLst>
        <pc:spChg chg="del">
          <ac:chgData name="alexandercaliwag@outlook.com" userId="caa62478e9de707f" providerId="LiveId" clId="{0FC1D52C-B613-4E4E-9C03-D69BF594F029}" dt="2024-02-19T11:20:10.760" v="1187" actId="21"/>
          <ac:spMkLst>
            <pc:docMk/>
            <pc:sldMk cId="4105370507" sldId="262"/>
            <ac:spMk id="2" creationId="{91D926BF-9991-406B-871D-DE2D13625C1B}"/>
          </ac:spMkLst>
        </pc:spChg>
        <pc:spChg chg="del">
          <ac:chgData name="alexandercaliwag@outlook.com" userId="caa62478e9de707f" providerId="LiveId" clId="{0FC1D52C-B613-4E4E-9C03-D69BF594F029}" dt="2024-02-19T11:20:13.657" v="1188" actId="21"/>
          <ac:spMkLst>
            <pc:docMk/>
            <pc:sldMk cId="4105370507" sldId="262"/>
            <ac:spMk id="3" creationId="{BA8A9124-A7F2-4486-AF62-CDBD53EB4247}"/>
          </ac:spMkLst>
        </pc:spChg>
        <pc:spChg chg="add mod">
          <ac:chgData name="alexandercaliwag@outlook.com" userId="caa62478e9de707f" providerId="LiveId" clId="{0FC1D52C-B613-4E4E-9C03-D69BF594F029}" dt="2024-02-19T11:32:09.499" v="1885" actId="20577"/>
          <ac:spMkLst>
            <pc:docMk/>
            <pc:sldMk cId="4105370507" sldId="262"/>
            <ac:spMk id="6" creationId="{56529430-45F1-40FC-A724-5A0615261A5A}"/>
          </ac:spMkLst>
        </pc:spChg>
        <pc:spChg chg="add mod">
          <ac:chgData name="alexandercaliwag@outlook.com" userId="caa62478e9de707f" providerId="LiveId" clId="{0FC1D52C-B613-4E4E-9C03-D69BF594F029}" dt="2024-02-19T11:33:43.484" v="1904" actId="20577"/>
          <ac:spMkLst>
            <pc:docMk/>
            <pc:sldMk cId="4105370507" sldId="262"/>
            <ac:spMk id="7" creationId="{59689449-0F1B-463A-9077-32BC827DC9BB}"/>
          </ac:spMkLst>
        </pc:spChg>
        <pc:picChg chg="add mod">
          <ac:chgData name="alexandercaliwag@outlook.com" userId="caa62478e9de707f" providerId="LiveId" clId="{0FC1D52C-B613-4E4E-9C03-D69BF594F029}" dt="2024-02-19T11:20:36.138" v="1191" actId="14100"/>
          <ac:picMkLst>
            <pc:docMk/>
            <pc:sldMk cId="4105370507" sldId="262"/>
            <ac:picMk id="5" creationId="{ABB517BF-D3D8-4FC4-814E-549ED241574F}"/>
          </ac:picMkLst>
        </pc:picChg>
      </pc:sldChg>
      <pc:sldChg chg="addSp delSp modSp new mod modTransition modAnim">
        <pc:chgData name="alexandercaliwag@outlook.com" userId="caa62478e9de707f" providerId="LiveId" clId="{0FC1D52C-B613-4E4E-9C03-D69BF594F029}" dt="2024-02-19T12:11:58.826" v="3237"/>
        <pc:sldMkLst>
          <pc:docMk/>
          <pc:sldMk cId="3806424363" sldId="263"/>
        </pc:sldMkLst>
        <pc:spChg chg="del">
          <ac:chgData name="alexandercaliwag@outlook.com" userId="caa62478e9de707f" providerId="LiveId" clId="{0FC1D52C-B613-4E4E-9C03-D69BF594F029}" dt="2024-02-19T11:28:13.398" v="1692" actId="21"/>
          <ac:spMkLst>
            <pc:docMk/>
            <pc:sldMk cId="3806424363" sldId="263"/>
            <ac:spMk id="2" creationId="{61212C10-DDC1-440F-A474-DB05B5C3B406}"/>
          </ac:spMkLst>
        </pc:spChg>
        <pc:spChg chg="del">
          <ac:chgData name="alexandercaliwag@outlook.com" userId="caa62478e9de707f" providerId="LiveId" clId="{0FC1D52C-B613-4E4E-9C03-D69BF594F029}" dt="2024-02-19T11:28:15.726" v="1693" actId="21"/>
          <ac:spMkLst>
            <pc:docMk/>
            <pc:sldMk cId="3806424363" sldId="263"/>
            <ac:spMk id="3" creationId="{6550112F-0281-4A92-A7F6-261205364F97}"/>
          </ac:spMkLst>
        </pc:spChg>
        <pc:spChg chg="add mod">
          <ac:chgData name="alexandercaliwag@outlook.com" userId="caa62478e9de707f" providerId="LiveId" clId="{0FC1D52C-B613-4E4E-9C03-D69BF594F029}" dt="2024-02-19T11:32:19.306" v="1888" actId="20577"/>
          <ac:spMkLst>
            <pc:docMk/>
            <pc:sldMk cId="3806424363" sldId="263"/>
            <ac:spMk id="6" creationId="{49FB97F8-89CE-4ADD-A112-83ABD2A26D9E}"/>
          </ac:spMkLst>
        </pc:spChg>
        <pc:spChg chg="add mod">
          <ac:chgData name="alexandercaliwag@outlook.com" userId="caa62478e9de707f" providerId="LiveId" clId="{0FC1D52C-B613-4E4E-9C03-D69BF594F029}" dt="2024-02-19T11:32:45.035" v="1892" actId="20577"/>
          <ac:spMkLst>
            <pc:docMk/>
            <pc:sldMk cId="3806424363" sldId="263"/>
            <ac:spMk id="7" creationId="{6AAF12E1-307F-4DEE-8768-84DB317674CB}"/>
          </ac:spMkLst>
        </pc:spChg>
        <pc:picChg chg="add mod">
          <ac:chgData name="alexandercaliwag@outlook.com" userId="caa62478e9de707f" providerId="LiveId" clId="{0FC1D52C-B613-4E4E-9C03-D69BF594F029}" dt="2024-02-19T11:28:38.738" v="1696" actId="14100"/>
          <ac:picMkLst>
            <pc:docMk/>
            <pc:sldMk cId="3806424363" sldId="263"/>
            <ac:picMk id="5" creationId="{6D8D66E0-2D9B-401B-9684-DEB712C6C533}"/>
          </ac:picMkLst>
        </pc:picChg>
      </pc:sldChg>
      <pc:sldChg chg="addSp delSp modSp new mod modTransition modAnim">
        <pc:chgData name="alexandercaliwag@outlook.com" userId="caa62478e9de707f" providerId="LiveId" clId="{0FC1D52C-B613-4E4E-9C03-D69BF594F029}" dt="2024-02-19T12:12:10.271" v="3239"/>
        <pc:sldMkLst>
          <pc:docMk/>
          <pc:sldMk cId="2807599379" sldId="264"/>
        </pc:sldMkLst>
        <pc:spChg chg="del">
          <ac:chgData name="alexandercaliwag@outlook.com" userId="caa62478e9de707f" providerId="LiveId" clId="{0FC1D52C-B613-4E4E-9C03-D69BF594F029}" dt="2024-02-19T11:34:46.104" v="1916" actId="21"/>
          <ac:spMkLst>
            <pc:docMk/>
            <pc:sldMk cId="2807599379" sldId="264"/>
            <ac:spMk id="2" creationId="{634D8108-B14E-4BBC-82E6-7F236760B473}"/>
          </ac:spMkLst>
        </pc:spChg>
        <pc:spChg chg="del">
          <ac:chgData name="alexandercaliwag@outlook.com" userId="caa62478e9de707f" providerId="LiveId" clId="{0FC1D52C-B613-4E4E-9C03-D69BF594F029}" dt="2024-02-19T11:34:48.331" v="1917" actId="21"/>
          <ac:spMkLst>
            <pc:docMk/>
            <pc:sldMk cId="2807599379" sldId="264"/>
            <ac:spMk id="3" creationId="{99E9848D-D982-4EFA-B3B3-1BB6C99CA470}"/>
          </ac:spMkLst>
        </pc:spChg>
        <pc:spChg chg="add mod">
          <ac:chgData name="alexandercaliwag@outlook.com" userId="caa62478e9de707f" providerId="LiveId" clId="{0FC1D52C-B613-4E4E-9C03-D69BF594F029}" dt="2024-02-19T11:36:32.911" v="1954" actId="1076"/>
          <ac:spMkLst>
            <pc:docMk/>
            <pc:sldMk cId="2807599379" sldId="264"/>
            <ac:spMk id="6" creationId="{5CE1A1BE-A4B6-42F0-A5AC-FC38603C136A}"/>
          </ac:spMkLst>
        </pc:spChg>
        <pc:spChg chg="add mod">
          <ac:chgData name="alexandercaliwag@outlook.com" userId="caa62478e9de707f" providerId="LiveId" clId="{0FC1D52C-B613-4E4E-9C03-D69BF594F029}" dt="2024-02-19T11:38:41.878" v="2090" actId="1076"/>
          <ac:spMkLst>
            <pc:docMk/>
            <pc:sldMk cId="2807599379" sldId="264"/>
            <ac:spMk id="7" creationId="{5C43BE5F-B61C-48AC-A96A-D2975F6B3EEC}"/>
          </ac:spMkLst>
        </pc:spChg>
        <pc:picChg chg="add mod">
          <ac:chgData name="alexandercaliwag@outlook.com" userId="caa62478e9de707f" providerId="LiveId" clId="{0FC1D52C-B613-4E4E-9C03-D69BF594F029}" dt="2024-02-19T11:35:02.595" v="1920" actId="14100"/>
          <ac:picMkLst>
            <pc:docMk/>
            <pc:sldMk cId="2807599379" sldId="264"/>
            <ac:picMk id="5" creationId="{7FB8C847-37AD-4E7F-8CC4-E5AB23393E7C}"/>
          </ac:picMkLst>
        </pc:picChg>
      </pc:sldChg>
      <pc:sldChg chg="addSp delSp modSp new mod modTransition modAnim">
        <pc:chgData name="alexandercaliwag@outlook.com" userId="caa62478e9de707f" providerId="LiveId" clId="{0FC1D52C-B613-4E4E-9C03-D69BF594F029}" dt="2024-02-19T12:12:19.357" v="3241"/>
        <pc:sldMkLst>
          <pc:docMk/>
          <pc:sldMk cId="3092712898" sldId="265"/>
        </pc:sldMkLst>
        <pc:spChg chg="del">
          <ac:chgData name="alexandercaliwag@outlook.com" userId="caa62478e9de707f" providerId="LiveId" clId="{0FC1D52C-B613-4E4E-9C03-D69BF594F029}" dt="2024-02-19T11:35:19.905" v="1921" actId="21"/>
          <ac:spMkLst>
            <pc:docMk/>
            <pc:sldMk cId="3092712898" sldId="265"/>
            <ac:spMk id="2" creationId="{7A694EAE-6B03-4945-9E85-542A4D4004B7}"/>
          </ac:spMkLst>
        </pc:spChg>
        <pc:spChg chg="del">
          <ac:chgData name="alexandercaliwag@outlook.com" userId="caa62478e9de707f" providerId="LiveId" clId="{0FC1D52C-B613-4E4E-9C03-D69BF594F029}" dt="2024-02-19T11:35:21.956" v="1922" actId="21"/>
          <ac:spMkLst>
            <pc:docMk/>
            <pc:sldMk cId="3092712898" sldId="265"/>
            <ac:spMk id="3" creationId="{CF1F7557-24B8-4E55-8C21-CDC83FDF9B1B}"/>
          </ac:spMkLst>
        </pc:spChg>
        <pc:spChg chg="add del mod">
          <ac:chgData name="alexandercaliwag@outlook.com" userId="caa62478e9de707f" providerId="LiveId" clId="{0FC1D52C-B613-4E4E-9C03-D69BF594F029}" dt="2024-02-19T11:39:06.114" v="2097"/>
          <ac:spMkLst>
            <pc:docMk/>
            <pc:sldMk cId="3092712898" sldId="265"/>
            <ac:spMk id="6" creationId="{7368EA31-3878-40B2-BB55-A886A03AD94E}"/>
          </ac:spMkLst>
        </pc:spChg>
        <pc:spChg chg="add del mod">
          <ac:chgData name="alexandercaliwag@outlook.com" userId="caa62478e9de707f" providerId="LiveId" clId="{0FC1D52C-B613-4E4E-9C03-D69BF594F029}" dt="2024-02-19T11:39:06.099" v="2095" actId="21"/>
          <ac:spMkLst>
            <pc:docMk/>
            <pc:sldMk cId="3092712898" sldId="265"/>
            <ac:spMk id="7" creationId="{4D9C55CB-46EF-48F2-82FE-5C677488411D}"/>
          </ac:spMkLst>
        </pc:spChg>
        <pc:spChg chg="add mod">
          <ac:chgData name="alexandercaliwag@outlook.com" userId="caa62478e9de707f" providerId="LiveId" clId="{0FC1D52C-B613-4E4E-9C03-D69BF594F029}" dt="2024-02-19T11:39:50.175" v="2132" actId="1076"/>
          <ac:spMkLst>
            <pc:docMk/>
            <pc:sldMk cId="3092712898" sldId="265"/>
            <ac:spMk id="8" creationId="{9B6551BD-4C4E-4641-B146-D89BF1A36C5B}"/>
          </ac:spMkLst>
        </pc:spChg>
        <pc:spChg chg="add mod">
          <ac:chgData name="alexandercaliwag@outlook.com" userId="caa62478e9de707f" providerId="LiveId" clId="{0FC1D52C-B613-4E4E-9C03-D69BF594F029}" dt="2024-02-19T11:41:42.821" v="2271" actId="1076"/>
          <ac:spMkLst>
            <pc:docMk/>
            <pc:sldMk cId="3092712898" sldId="265"/>
            <ac:spMk id="9" creationId="{A186D01F-3E54-4257-9636-723EC295CE36}"/>
          </ac:spMkLst>
        </pc:spChg>
        <pc:picChg chg="add mod">
          <ac:chgData name="alexandercaliwag@outlook.com" userId="caa62478e9de707f" providerId="LiveId" clId="{0FC1D52C-B613-4E4E-9C03-D69BF594F029}" dt="2024-02-19T11:35:38.969" v="1925" actId="14100"/>
          <ac:picMkLst>
            <pc:docMk/>
            <pc:sldMk cId="3092712898" sldId="265"/>
            <ac:picMk id="5" creationId="{835D1956-D1EB-4CE1-A90F-86F74392CBF9}"/>
          </ac:picMkLst>
        </pc:picChg>
      </pc:sldChg>
      <pc:sldChg chg="addSp delSp modSp new mod modTransition modAnim">
        <pc:chgData name="alexandercaliwag@outlook.com" userId="caa62478e9de707f" providerId="LiveId" clId="{0FC1D52C-B613-4E4E-9C03-D69BF594F029}" dt="2024-02-19T12:12:28.128" v="3243"/>
        <pc:sldMkLst>
          <pc:docMk/>
          <pc:sldMk cId="3740522658" sldId="266"/>
        </pc:sldMkLst>
        <pc:spChg chg="del">
          <ac:chgData name="alexandercaliwag@outlook.com" userId="caa62478e9de707f" providerId="LiveId" clId="{0FC1D52C-B613-4E4E-9C03-D69BF594F029}" dt="2024-02-19T11:41:51.342" v="2272" actId="21"/>
          <ac:spMkLst>
            <pc:docMk/>
            <pc:sldMk cId="3740522658" sldId="266"/>
            <ac:spMk id="2" creationId="{BF81B288-9659-4E85-A4A1-B18F17E03FCD}"/>
          </ac:spMkLst>
        </pc:spChg>
        <pc:spChg chg="del">
          <ac:chgData name="alexandercaliwag@outlook.com" userId="caa62478e9de707f" providerId="LiveId" clId="{0FC1D52C-B613-4E4E-9C03-D69BF594F029}" dt="2024-02-19T11:41:53.453" v="2273" actId="21"/>
          <ac:spMkLst>
            <pc:docMk/>
            <pc:sldMk cId="3740522658" sldId="266"/>
            <ac:spMk id="3" creationId="{F7D6B372-762E-4CD2-BFBE-5C236CDD6D10}"/>
          </ac:spMkLst>
        </pc:spChg>
        <pc:spChg chg="add mod">
          <ac:chgData name="alexandercaliwag@outlook.com" userId="caa62478e9de707f" providerId="LiveId" clId="{0FC1D52C-B613-4E4E-9C03-D69BF594F029}" dt="2024-02-19T11:44:54.629" v="2448" actId="1076"/>
          <ac:spMkLst>
            <pc:docMk/>
            <pc:sldMk cId="3740522658" sldId="266"/>
            <ac:spMk id="6" creationId="{37228CD1-0386-4BE5-8252-CC08EA8E48A5}"/>
          </ac:spMkLst>
        </pc:spChg>
        <pc:spChg chg="add mod">
          <ac:chgData name="alexandercaliwag@outlook.com" userId="caa62478e9de707f" providerId="LiveId" clId="{0FC1D52C-B613-4E4E-9C03-D69BF594F029}" dt="2024-02-19T11:44:47.307" v="2447" actId="1076"/>
          <ac:spMkLst>
            <pc:docMk/>
            <pc:sldMk cId="3740522658" sldId="266"/>
            <ac:spMk id="7" creationId="{3D7F4238-1537-4E2A-9F8E-99AFF137B36B}"/>
          </ac:spMkLst>
        </pc:spChg>
        <pc:picChg chg="add mod">
          <ac:chgData name="alexandercaliwag@outlook.com" userId="caa62478e9de707f" providerId="LiveId" clId="{0FC1D52C-B613-4E4E-9C03-D69BF594F029}" dt="2024-02-19T11:42:25.703" v="2276" actId="14100"/>
          <ac:picMkLst>
            <pc:docMk/>
            <pc:sldMk cId="3740522658" sldId="266"/>
            <ac:picMk id="5" creationId="{64F275E2-E890-4293-9646-DBB807BD85E4}"/>
          </ac:picMkLst>
        </pc:picChg>
      </pc:sldChg>
      <pc:sldChg chg="addSp delSp modSp new mod modTransition modAnim">
        <pc:chgData name="alexandercaliwag@outlook.com" userId="caa62478e9de707f" providerId="LiveId" clId="{0FC1D52C-B613-4E4E-9C03-D69BF594F029}" dt="2024-02-19T12:12:39.315" v="3245"/>
        <pc:sldMkLst>
          <pc:docMk/>
          <pc:sldMk cId="2216089532" sldId="267"/>
        </pc:sldMkLst>
        <pc:spChg chg="del">
          <ac:chgData name="alexandercaliwag@outlook.com" userId="caa62478e9de707f" providerId="LiveId" clId="{0FC1D52C-B613-4E4E-9C03-D69BF594F029}" dt="2024-02-19T11:45:06.205" v="2449" actId="21"/>
          <ac:spMkLst>
            <pc:docMk/>
            <pc:sldMk cId="2216089532" sldId="267"/>
            <ac:spMk id="2" creationId="{C3835679-7233-48E9-8C08-775A3A38AE97}"/>
          </ac:spMkLst>
        </pc:spChg>
        <pc:spChg chg="del">
          <ac:chgData name="alexandercaliwag@outlook.com" userId="caa62478e9de707f" providerId="LiveId" clId="{0FC1D52C-B613-4E4E-9C03-D69BF594F029}" dt="2024-02-19T11:45:08.494" v="2450" actId="21"/>
          <ac:spMkLst>
            <pc:docMk/>
            <pc:sldMk cId="2216089532" sldId="267"/>
            <ac:spMk id="3" creationId="{6E28D507-787D-4558-9E09-96A2826D7E2F}"/>
          </ac:spMkLst>
        </pc:spChg>
        <pc:spChg chg="add mod">
          <ac:chgData name="alexandercaliwag@outlook.com" userId="caa62478e9de707f" providerId="LiveId" clId="{0FC1D52C-B613-4E4E-9C03-D69BF594F029}" dt="2024-02-19T11:46:26.545" v="2488" actId="1076"/>
          <ac:spMkLst>
            <pc:docMk/>
            <pc:sldMk cId="2216089532" sldId="267"/>
            <ac:spMk id="6" creationId="{3B464B13-9876-4695-A0E2-A8C1A66FFE9F}"/>
          </ac:spMkLst>
        </pc:spChg>
        <pc:spChg chg="add mod">
          <ac:chgData name="alexandercaliwag@outlook.com" userId="caa62478e9de707f" providerId="LiveId" clId="{0FC1D52C-B613-4E4E-9C03-D69BF594F029}" dt="2024-02-19T11:49:47.686" v="2624" actId="1076"/>
          <ac:spMkLst>
            <pc:docMk/>
            <pc:sldMk cId="2216089532" sldId="267"/>
            <ac:spMk id="7" creationId="{E1B31775-9B87-477C-AF48-2C02851E8B80}"/>
          </ac:spMkLst>
        </pc:spChg>
        <pc:picChg chg="add mod">
          <ac:chgData name="alexandercaliwag@outlook.com" userId="caa62478e9de707f" providerId="LiveId" clId="{0FC1D52C-B613-4E4E-9C03-D69BF594F029}" dt="2024-02-19T11:49:51.859" v="2626" actId="14100"/>
          <ac:picMkLst>
            <pc:docMk/>
            <pc:sldMk cId="2216089532" sldId="267"/>
            <ac:picMk id="5" creationId="{F13E76EC-8791-4DEB-87A1-9277C13899D2}"/>
          </ac:picMkLst>
        </pc:picChg>
      </pc:sldChg>
      <pc:sldChg chg="addSp delSp modSp new mod modTransition modAnim">
        <pc:chgData name="alexandercaliwag@outlook.com" userId="caa62478e9de707f" providerId="LiveId" clId="{0FC1D52C-B613-4E4E-9C03-D69BF594F029}" dt="2024-02-19T12:12:52.453" v="3248"/>
        <pc:sldMkLst>
          <pc:docMk/>
          <pc:sldMk cId="800037180" sldId="268"/>
        </pc:sldMkLst>
        <pc:spChg chg="del">
          <ac:chgData name="alexandercaliwag@outlook.com" userId="caa62478e9de707f" providerId="LiveId" clId="{0FC1D52C-B613-4E4E-9C03-D69BF594F029}" dt="2024-02-19T11:45:23.238" v="2452" actId="21"/>
          <ac:spMkLst>
            <pc:docMk/>
            <pc:sldMk cId="800037180" sldId="268"/>
            <ac:spMk id="2" creationId="{3DF37C66-928F-4597-B25C-2FBA8F4D84C7}"/>
          </ac:spMkLst>
        </pc:spChg>
        <pc:spChg chg="del">
          <ac:chgData name="alexandercaliwag@outlook.com" userId="caa62478e9de707f" providerId="LiveId" clId="{0FC1D52C-B613-4E4E-9C03-D69BF594F029}" dt="2024-02-19T11:45:27.699" v="2453" actId="21"/>
          <ac:spMkLst>
            <pc:docMk/>
            <pc:sldMk cId="800037180" sldId="268"/>
            <ac:spMk id="3" creationId="{DD727007-209F-48D7-9E67-1FC0E0A8A2D4}"/>
          </ac:spMkLst>
        </pc:spChg>
        <pc:spChg chg="add mod">
          <ac:chgData name="alexandercaliwag@outlook.com" userId="caa62478e9de707f" providerId="LiveId" clId="{0FC1D52C-B613-4E4E-9C03-D69BF594F029}" dt="2024-02-19T12:12:44.409" v="3246" actId="1076"/>
          <ac:spMkLst>
            <pc:docMk/>
            <pc:sldMk cId="800037180" sldId="268"/>
            <ac:spMk id="6" creationId="{8707DFA1-1BD3-49CA-9819-E4F77C3AF25E}"/>
          </ac:spMkLst>
        </pc:spChg>
        <pc:spChg chg="add mod">
          <ac:chgData name="alexandercaliwag@outlook.com" userId="caa62478e9de707f" providerId="LiveId" clId="{0FC1D52C-B613-4E4E-9C03-D69BF594F029}" dt="2024-02-19T11:52:55.471" v="2784" actId="1076"/>
          <ac:spMkLst>
            <pc:docMk/>
            <pc:sldMk cId="800037180" sldId="268"/>
            <ac:spMk id="7" creationId="{C444F585-FD8A-4467-9854-CB8F76BC0C17}"/>
          </ac:spMkLst>
        </pc:spChg>
        <pc:picChg chg="add mod">
          <ac:chgData name="alexandercaliwag@outlook.com" userId="caa62478e9de707f" providerId="LiveId" clId="{0FC1D52C-B613-4E4E-9C03-D69BF594F029}" dt="2024-02-19T11:51:37.932" v="2671" actId="1076"/>
          <ac:picMkLst>
            <pc:docMk/>
            <pc:sldMk cId="800037180" sldId="268"/>
            <ac:picMk id="5" creationId="{EAA855A0-99FA-4163-822B-E6617DF35830}"/>
          </ac:picMkLst>
        </pc:picChg>
      </pc:sldChg>
      <pc:sldChg chg="addSp delSp modSp new mod modTransition modAnim">
        <pc:chgData name="alexandercaliwag@outlook.com" userId="caa62478e9de707f" providerId="LiveId" clId="{0FC1D52C-B613-4E4E-9C03-D69BF594F029}" dt="2024-02-19T12:16:15.023" v="3267" actId="20577"/>
        <pc:sldMkLst>
          <pc:docMk/>
          <pc:sldMk cId="75117100" sldId="269"/>
        </pc:sldMkLst>
        <pc:spChg chg="del">
          <ac:chgData name="alexandercaliwag@outlook.com" userId="caa62478e9de707f" providerId="LiveId" clId="{0FC1D52C-B613-4E4E-9C03-D69BF594F029}" dt="2024-02-19T11:45:32.490" v="2454" actId="21"/>
          <ac:spMkLst>
            <pc:docMk/>
            <pc:sldMk cId="75117100" sldId="269"/>
            <ac:spMk id="2" creationId="{791B38EB-97F9-42B8-8A28-BB99545D745D}"/>
          </ac:spMkLst>
        </pc:spChg>
        <pc:spChg chg="del">
          <ac:chgData name="alexandercaliwag@outlook.com" userId="caa62478e9de707f" providerId="LiveId" clId="{0FC1D52C-B613-4E4E-9C03-D69BF594F029}" dt="2024-02-19T11:45:35.295" v="2455" actId="21"/>
          <ac:spMkLst>
            <pc:docMk/>
            <pc:sldMk cId="75117100" sldId="269"/>
            <ac:spMk id="3" creationId="{497E0315-C9A8-48F6-A035-EC3E9EC3ECA4}"/>
          </ac:spMkLst>
        </pc:spChg>
        <pc:spChg chg="add del mod">
          <ac:chgData name="alexandercaliwag@outlook.com" userId="caa62478e9de707f" providerId="LiveId" clId="{0FC1D52C-B613-4E4E-9C03-D69BF594F029}" dt="2024-02-19T11:54:36.964" v="2792"/>
          <ac:spMkLst>
            <pc:docMk/>
            <pc:sldMk cId="75117100" sldId="269"/>
            <ac:spMk id="6" creationId="{E81FF8FA-B66B-470C-B33B-111D352EBF80}"/>
          </ac:spMkLst>
        </pc:spChg>
        <pc:spChg chg="add del mod">
          <ac:chgData name="alexandercaliwag@outlook.com" userId="caa62478e9de707f" providerId="LiveId" clId="{0FC1D52C-B613-4E4E-9C03-D69BF594F029}" dt="2024-02-19T11:55:01.073" v="2796"/>
          <ac:spMkLst>
            <pc:docMk/>
            <pc:sldMk cId="75117100" sldId="269"/>
            <ac:spMk id="7" creationId="{A2130E0D-BFDD-4FFE-80A1-2F03FB8EF9BB}"/>
          </ac:spMkLst>
        </pc:spChg>
        <pc:spChg chg="add mod">
          <ac:chgData name="alexandercaliwag@outlook.com" userId="caa62478e9de707f" providerId="LiveId" clId="{0FC1D52C-B613-4E4E-9C03-D69BF594F029}" dt="2024-02-19T12:16:15.023" v="3267" actId="20577"/>
          <ac:spMkLst>
            <pc:docMk/>
            <pc:sldMk cId="75117100" sldId="269"/>
            <ac:spMk id="8" creationId="{0AAEDAC0-E2D2-4620-B8BC-431D624D1944}"/>
          </ac:spMkLst>
        </pc:spChg>
        <pc:spChg chg="add mod">
          <ac:chgData name="alexandercaliwag@outlook.com" userId="caa62478e9de707f" providerId="LiveId" clId="{0FC1D52C-B613-4E4E-9C03-D69BF594F029}" dt="2024-02-19T12:01:51.721" v="2972" actId="1076"/>
          <ac:spMkLst>
            <pc:docMk/>
            <pc:sldMk cId="75117100" sldId="269"/>
            <ac:spMk id="9" creationId="{FDB393F7-4AA1-475F-B509-88D4B7CB3C55}"/>
          </ac:spMkLst>
        </pc:spChg>
        <pc:picChg chg="add mod">
          <ac:chgData name="alexandercaliwag@outlook.com" userId="caa62478e9de707f" providerId="LiveId" clId="{0FC1D52C-B613-4E4E-9C03-D69BF594F029}" dt="2024-02-19T11:53:28.300" v="2788" actId="14100"/>
          <ac:picMkLst>
            <pc:docMk/>
            <pc:sldMk cId="75117100" sldId="269"/>
            <ac:picMk id="5" creationId="{FDF7E1FD-CF1D-4FB1-98DA-CA6639CDEBAB}"/>
          </ac:picMkLst>
        </pc:picChg>
      </pc:sldChg>
      <pc:sldChg chg="addSp delSp modSp new mod modTransition modAnim">
        <pc:chgData name="alexandercaliwag@outlook.com" userId="caa62478e9de707f" providerId="LiveId" clId="{0FC1D52C-B613-4E4E-9C03-D69BF594F029}" dt="2024-02-19T12:13:13.485" v="3252"/>
        <pc:sldMkLst>
          <pc:docMk/>
          <pc:sldMk cId="2013156869" sldId="270"/>
        </pc:sldMkLst>
        <pc:spChg chg="del">
          <ac:chgData name="alexandercaliwag@outlook.com" userId="caa62478e9de707f" providerId="LiveId" clId="{0FC1D52C-B613-4E4E-9C03-D69BF594F029}" dt="2024-02-19T11:45:40.836" v="2456" actId="21"/>
          <ac:spMkLst>
            <pc:docMk/>
            <pc:sldMk cId="2013156869" sldId="270"/>
            <ac:spMk id="2" creationId="{2486A2F0-6A48-447C-9106-FFD172E63FDF}"/>
          </ac:spMkLst>
        </pc:spChg>
        <pc:spChg chg="del">
          <ac:chgData name="alexandercaliwag@outlook.com" userId="caa62478e9de707f" providerId="LiveId" clId="{0FC1D52C-B613-4E4E-9C03-D69BF594F029}" dt="2024-02-19T11:45:45.876" v="2457" actId="21"/>
          <ac:spMkLst>
            <pc:docMk/>
            <pc:sldMk cId="2013156869" sldId="270"/>
            <ac:spMk id="3" creationId="{E615966D-F0AF-4B36-A69F-9CFCCD907D52}"/>
          </ac:spMkLst>
        </pc:spChg>
        <pc:spChg chg="add mod">
          <ac:chgData name="alexandercaliwag@outlook.com" userId="caa62478e9de707f" providerId="LiveId" clId="{0FC1D52C-B613-4E4E-9C03-D69BF594F029}" dt="2024-02-19T12:03:18.730" v="3030" actId="1076"/>
          <ac:spMkLst>
            <pc:docMk/>
            <pc:sldMk cId="2013156869" sldId="270"/>
            <ac:spMk id="6" creationId="{5CAB8D97-8DFD-49EF-9E27-BB815FFE6F95}"/>
          </ac:spMkLst>
        </pc:spChg>
        <pc:spChg chg="add mod">
          <ac:chgData name="alexandercaliwag@outlook.com" userId="caa62478e9de707f" providerId="LiveId" clId="{0FC1D52C-B613-4E4E-9C03-D69BF594F029}" dt="2024-02-19T12:05:13.702" v="3186" actId="1076"/>
          <ac:spMkLst>
            <pc:docMk/>
            <pc:sldMk cId="2013156869" sldId="270"/>
            <ac:spMk id="7" creationId="{87623F27-7F0E-4C5F-BBF4-C02C6DD40666}"/>
          </ac:spMkLst>
        </pc:spChg>
        <pc:picChg chg="add mod">
          <ac:chgData name="alexandercaliwag@outlook.com" userId="caa62478e9de707f" providerId="LiveId" clId="{0FC1D52C-B613-4E4E-9C03-D69BF594F029}" dt="2024-02-19T12:02:29.450" v="2975" actId="14100"/>
          <ac:picMkLst>
            <pc:docMk/>
            <pc:sldMk cId="2013156869" sldId="270"/>
            <ac:picMk id="5" creationId="{EF18661A-5BF3-4409-A241-CB25158C7A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6A5C5-7512-4685-9BD2-694C1AA8FC8D}"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66774-445E-406D-B7A3-9E40C352A85D}" type="slidenum">
              <a:rPr lang="en-US" smtClean="0"/>
              <a:t>‹#›</a:t>
            </a:fld>
            <a:endParaRPr lang="en-US"/>
          </a:p>
        </p:txBody>
      </p:sp>
    </p:spTree>
    <p:extLst>
      <p:ext uri="{BB962C8B-B14F-4D97-AF65-F5344CB8AC3E}">
        <p14:creationId xmlns:p14="http://schemas.microsoft.com/office/powerpoint/2010/main" val="331084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917A-EE05-4C76-B376-965999035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215D9-8ABA-47D6-8CC8-5CE74F54C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4A277A-8C5A-4E5D-9C21-5ED7EF627E52}"/>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B45D45A7-CBF9-4E7D-86E4-AD6767795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90AA7-CE3A-4FDA-B843-D8CC968C356D}"/>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250232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A0FB-7826-4428-8045-39D4357FFC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C1F408-B391-42EF-ACDE-7CC883AF8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6B973-D5E5-4E73-9E59-3DDC45CE4733}"/>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BB94C036-6D5F-4675-83D9-8B0F9900D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A47D1-41F5-4EF3-B924-EBD504027067}"/>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338581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589B6-BDD6-4876-8E5F-7B2980F481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A3DF98-22D8-4815-9B9C-C4305FB772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5691A-AA68-4E9B-92E8-91A7F15C4DAE}"/>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27898ABE-D552-4863-B748-47560C69F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76C9E-1C58-428A-82C1-36F1B2F2DC6B}"/>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34132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21F0-6336-4836-BF8B-0E3FC4246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9CEC2-3280-4C8D-B1AE-98C15A81B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B3717-F2AD-4276-AF52-189CEEC7BF3F}"/>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2A41095F-0C7C-477F-BEB3-3AA695A5D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49805-A9A5-4022-B482-7EB71DD0A78C}"/>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16436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7479-EC99-48CD-9B06-977094DDD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676920-944A-4315-AB28-1BD71D84E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2A69C-8B3D-498B-B049-B6D4DA1AD7B1}"/>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00D84E25-DC80-4C5B-9C55-ED80AD972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A44AE-C269-444F-AE7D-2987265E061A}"/>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394323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9874-F354-4FAB-9BC4-31FBC7321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191057-1F20-4098-89E0-45B0D2832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1C466-99A5-4CCC-9907-018C81489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B65595-0CAA-42B3-A8A5-395B83F2A133}"/>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6" name="Footer Placeholder 5">
            <a:extLst>
              <a:ext uri="{FF2B5EF4-FFF2-40B4-BE49-F238E27FC236}">
                <a16:creationId xmlns:a16="http://schemas.microsoft.com/office/drawing/2014/main" id="{0F796585-2FE5-4F59-AA79-D80A4CE79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F2EB0-6C67-45E7-8999-C9FB82B5C4DE}"/>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144013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EE86-24F3-43FA-8097-1F438BCCD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88C36-0921-45C0-BA8B-F2C87AB13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397C85-D96B-459B-BAA3-656AE80B56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06E2C-A798-470A-9585-63C872C92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5DF23-84E2-4990-977C-1318F2AF78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7E123F-84C7-4898-B575-698324559DA2}"/>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8" name="Footer Placeholder 7">
            <a:extLst>
              <a:ext uri="{FF2B5EF4-FFF2-40B4-BE49-F238E27FC236}">
                <a16:creationId xmlns:a16="http://schemas.microsoft.com/office/drawing/2014/main" id="{DA52A5D1-6108-4157-859E-B75D675B9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43D61-B103-43BE-ACA8-987952EFD288}"/>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170302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4B33-917D-44CD-8D98-B6290845D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B947A8-0F71-42D9-A38D-4A701801BF39}"/>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4" name="Footer Placeholder 3">
            <a:extLst>
              <a:ext uri="{FF2B5EF4-FFF2-40B4-BE49-F238E27FC236}">
                <a16:creationId xmlns:a16="http://schemas.microsoft.com/office/drawing/2014/main" id="{2D0198E9-B538-4CA2-8FA8-FDBE5BF61C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16DE8A-1145-4FAB-819C-EF73BF86DE3B}"/>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21631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579A6-121A-409E-BDF8-8AC4F44AC7A7}"/>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3" name="Footer Placeholder 2">
            <a:extLst>
              <a:ext uri="{FF2B5EF4-FFF2-40B4-BE49-F238E27FC236}">
                <a16:creationId xmlns:a16="http://schemas.microsoft.com/office/drawing/2014/main" id="{1B17B651-6F8A-463D-86F0-D918FAA1B2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54F78B-F60E-459B-9DFF-A7FB0A33E105}"/>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365171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3151-681B-4AB7-A0F4-BC413FFA7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B41F2-FF76-498D-BE1E-00256742A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0A407-4E55-492A-B3ED-B1864524D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88463-168D-4E44-AD71-29C22E242DA3}"/>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6" name="Footer Placeholder 5">
            <a:extLst>
              <a:ext uri="{FF2B5EF4-FFF2-40B4-BE49-F238E27FC236}">
                <a16:creationId xmlns:a16="http://schemas.microsoft.com/office/drawing/2014/main" id="{16C770B6-EF99-42E6-A488-D4889D5E73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B394E-71D9-45C3-8656-598B89C8397B}"/>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186445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E1E1-6D8C-4A7A-9F49-C50CE134D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B51A0-5552-4D0B-81A1-64BBF0E5A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6F0C35-85FD-4FB0-8EA2-918DE02EB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2DE17-A09E-47EC-9DF9-F8F097093159}"/>
              </a:ext>
            </a:extLst>
          </p:cNvPr>
          <p:cNvSpPr>
            <a:spLocks noGrp="1"/>
          </p:cNvSpPr>
          <p:nvPr>
            <p:ph type="dt" sz="half" idx="10"/>
          </p:nvPr>
        </p:nvSpPr>
        <p:spPr/>
        <p:txBody>
          <a:bodyPr/>
          <a:lstStyle/>
          <a:p>
            <a:fld id="{2E6B2640-BB05-4BB8-A00F-9E957BE45781}" type="datetimeFigureOut">
              <a:rPr lang="en-US" smtClean="0"/>
              <a:t>5/7/2024</a:t>
            </a:fld>
            <a:endParaRPr lang="en-US"/>
          </a:p>
        </p:txBody>
      </p:sp>
      <p:sp>
        <p:nvSpPr>
          <p:cNvPr id="6" name="Footer Placeholder 5">
            <a:extLst>
              <a:ext uri="{FF2B5EF4-FFF2-40B4-BE49-F238E27FC236}">
                <a16:creationId xmlns:a16="http://schemas.microsoft.com/office/drawing/2014/main" id="{7476A41F-69FA-4824-BA3C-0AC3813AA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4C50A-0459-43CA-B2AF-632D169683F3}"/>
              </a:ext>
            </a:extLst>
          </p:cNvPr>
          <p:cNvSpPr>
            <a:spLocks noGrp="1"/>
          </p:cNvSpPr>
          <p:nvPr>
            <p:ph type="sldNum" sz="quarter" idx="12"/>
          </p:nvPr>
        </p:nvSpPr>
        <p:spPr/>
        <p:txBody>
          <a:bodyPr/>
          <a:lstStyle/>
          <a:p>
            <a:fld id="{5FC31786-3AFF-4CA6-A153-D43615BF7743}" type="slidenum">
              <a:rPr lang="en-US" smtClean="0"/>
              <a:t>‹#›</a:t>
            </a:fld>
            <a:endParaRPr lang="en-US"/>
          </a:p>
        </p:txBody>
      </p:sp>
    </p:spTree>
    <p:extLst>
      <p:ext uri="{BB962C8B-B14F-4D97-AF65-F5344CB8AC3E}">
        <p14:creationId xmlns:p14="http://schemas.microsoft.com/office/powerpoint/2010/main" val="406005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2BD065-0E7D-4AA7-899D-A7FF340FB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0098D-03D7-43BA-9C12-59D255F4D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71F98-EBC8-46F0-B034-71FD5ED93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B2640-BB05-4BB8-A00F-9E957BE45781}" type="datetimeFigureOut">
              <a:rPr lang="en-US" smtClean="0"/>
              <a:t>5/7/2024</a:t>
            </a:fld>
            <a:endParaRPr lang="en-US"/>
          </a:p>
        </p:txBody>
      </p:sp>
      <p:sp>
        <p:nvSpPr>
          <p:cNvPr id="5" name="Footer Placeholder 4">
            <a:extLst>
              <a:ext uri="{FF2B5EF4-FFF2-40B4-BE49-F238E27FC236}">
                <a16:creationId xmlns:a16="http://schemas.microsoft.com/office/drawing/2014/main" id="{9E1C7E40-09D0-4D8F-8F12-995E0B70B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4B5F5-47A1-480E-94FE-4204B3300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31786-3AFF-4CA6-A153-D43615BF7743}" type="slidenum">
              <a:rPr lang="en-US" smtClean="0"/>
              <a:t>‹#›</a:t>
            </a:fld>
            <a:endParaRPr lang="en-US"/>
          </a:p>
        </p:txBody>
      </p:sp>
    </p:spTree>
    <p:extLst>
      <p:ext uri="{BB962C8B-B14F-4D97-AF65-F5344CB8AC3E}">
        <p14:creationId xmlns:p14="http://schemas.microsoft.com/office/powerpoint/2010/main" val="363524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113324-03A8-4BD5-AFE2-DF26AA654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67414" cy="7022969"/>
          </a:xfrm>
          <a:prstGeom prst="rect">
            <a:avLst/>
          </a:prstGeom>
        </p:spPr>
      </p:pic>
      <p:sp>
        <p:nvSpPr>
          <p:cNvPr id="6" name="TextBox 5">
            <a:extLst>
              <a:ext uri="{FF2B5EF4-FFF2-40B4-BE49-F238E27FC236}">
                <a16:creationId xmlns:a16="http://schemas.microsoft.com/office/drawing/2014/main" id="{B03A43C2-D15E-4AB8-B7D2-3A213D99976D}"/>
              </a:ext>
            </a:extLst>
          </p:cNvPr>
          <p:cNvSpPr txBox="1"/>
          <p:nvPr/>
        </p:nvSpPr>
        <p:spPr>
          <a:xfrm>
            <a:off x="201619" y="2221721"/>
            <a:ext cx="9065171" cy="2123658"/>
          </a:xfrm>
          <a:prstGeom prst="rect">
            <a:avLst/>
          </a:prstGeom>
          <a:noFill/>
        </p:spPr>
        <p:txBody>
          <a:bodyPr wrap="square" rtlCol="0">
            <a:spAutoFit/>
          </a:bodyPr>
          <a:lstStyle/>
          <a:p>
            <a:r>
              <a:rPr lang="en-US" sz="4400" dirty="0">
                <a:solidFill>
                  <a:schemeClr val="bg1"/>
                </a:solidFill>
                <a:latin typeface="Arial Narrow" panose="020B0606020202030204" pitchFamily="34" charset="0"/>
              </a:rPr>
              <a:t>POWERPOINT PRESENTATION </a:t>
            </a:r>
          </a:p>
          <a:p>
            <a:r>
              <a:rPr lang="en-US" sz="4400" dirty="0">
                <a:solidFill>
                  <a:schemeClr val="bg1"/>
                </a:solidFill>
                <a:latin typeface="Arial Narrow" panose="020B0606020202030204" pitchFamily="34" charset="0"/>
              </a:rPr>
              <a:t>                          IN</a:t>
            </a:r>
          </a:p>
          <a:p>
            <a:r>
              <a:rPr lang="en-US" sz="4400" dirty="0">
                <a:solidFill>
                  <a:schemeClr val="bg1"/>
                </a:solidFill>
                <a:latin typeface="Arial Narrow" panose="020B0606020202030204" pitchFamily="34" charset="0"/>
              </a:rPr>
              <a:t>MEDIA INFORMATION LITERACY</a:t>
            </a:r>
          </a:p>
        </p:txBody>
      </p:sp>
      <p:sp>
        <p:nvSpPr>
          <p:cNvPr id="8" name="TextBox 7">
            <a:extLst>
              <a:ext uri="{FF2B5EF4-FFF2-40B4-BE49-F238E27FC236}">
                <a16:creationId xmlns:a16="http://schemas.microsoft.com/office/drawing/2014/main" id="{E9B5F844-706E-4255-B15A-2F039790D85A}"/>
              </a:ext>
            </a:extLst>
          </p:cNvPr>
          <p:cNvSpPr txBox="1"/>
          <p:nvPr/>
        </p:nvSpPr>
        <p:spPr>
          <a:xfrm>
            <a:off x="6096000" y="5314842"/>
            <a:ext cx="3035432" cy="369332"/>
          </a:xfrm>
          <a:prstGeom prst="rect">
            <a:avLst/>
          </a:prstGeom>
          <a:noFill/>
        </p:spPr>
        <p:txBody>
          <a:bodyPr wrap="square" rtlCol="0">
            <a:spAutoFit/>
          </a:bodyPr>
          <a:lstStyle/>
          <a:p>
            <a:r>
              <a:rPr lang="en-US" dirty="0">
                <a:solidFill>
                  <a:schemeClr val="bg1"/>
                </a:solidFill>
                <a:latin typeface="Arial Narrow" panose="020B0606020202030204" pitchFamily="34" charset="0"/>
              </a:rPr>
              <a:t>SUBJECT TEACHER</a:t>
            </a:r>
          </a:p>
        </p:txBody>
      </p:sp>
      <p:sp>
        <p:nvSpPr>
          <p:cNvPr id="9" name="TextBox 8">
            <a:extLst>
              <a:ext uri="{FF2B5EF4-FFF2-40B4-BE49-F238E27FC236}">
                <a16:creationId xmlns:a16="http://schemas.microsoft.com/office/drawing/2014/main" id="{6EA47D2C-02FB-4F8D-B4DA-DA58A35B132C}"/>
              </a:ext>
            </a:extLst>
          </p:cNvPr>
          <p:cNvSpPr txBox="1"/>
          <p:nvPr/>
        </p:nvSpPr>
        <p:spPr>
          <a:xfrm>
            <a:off x="6023727" y="4807011"/>
            <a:ext cx="3129700" cy="584775"/>
          </a:xfrm>
          <a:prstGeom prst="rect">
            <a:avLst/>
          </a:prstGeom>
          <a:noFill/>
        </p:spPr>
        <p:txBody>
          <a:bodyPr wrap="square" rtlCol="0">
            <a:spAutoFit/>
          </a:bodyPr>
          <a:lstStyle/>
          <a:p>
            <a:r>
              <a:rPr lang="en-US" sz="3200" dirty="0" err="1">
                <a:solidFill>
                  <a:schemeClr val="bg1"/>
                </a:solidFill>
                <a:latin typeface="Arial Narrow" panose="020B0606020202030204" pitchFamily="34" charset="0"/>
              </a:rPr>
              <a:t>Merly</a:t>
            </a:r>
            <a:r>
              <a:rPr lang="en-US" sz="3200" dirty="0">
                <a:solidFill>
                  <a:schemeClr val="bg1"/>
                </a:solidFill>
                <a:latin typeface="Arial Narrow" panose="020B0606020202030204" pitchFamily="34" charset="0"/>
              </a:rPr>
              <a:t> De Mesa</a:t>
            </a:r>
          </a:p>
        </p:txBody>
      </p:sp>
      <p:sp>
        <p:nvSpPr>
          <p:cNvPr id="2" name="TextBox 1">
            <a:extLst>
              <a:ext uri="{FF2B5EF4-FFF2-40B4-BE49-F238E27FC236}">
                <a16:creationId xmlns:a16="http://schemas.microsoft.com/office/drawing/2014/main" id="{E86CD097-4222-2BA0-25D9-B49EB6FAE138}"/>
              </a:ext>
            </a:extLst>
          </p:cNvPr>
          <p:cNvSpPr txBox="1"/>
          <p:nvPr/>
        </p:nvSpPr>
        <p:spPr>
          <a:xfrm>
            <a:off x="4065973" y="781235"/>
            <a:ext cx="3329126" cy="923330"/>
          </a:xfrm>
          <a:prstGeom prst="rect">
            <a:avLst/>
          </a:prstGeom>
          <a:noFill/>
        </p:spPr>
        <p:txBody>
          <a:bodyPr wrap="square" rtlCol="0">
            <a:spAutoFit/>
          </a:bodyPr>
          <a:lstStyle/>
          <a:p>
            <a:r>
              <a:rPr lang="en-US" dirty="0">
                <a:solidFill>
                  <a:schemeClr val="bg1"/>
                </a:solidFill>
              </a:rPr>
              <a:t>MEMBERS:</a:t>
            </a:r>
          </a:p>
          <a:p>
            <a:r>
              <a:rPr lang="en-US" dirty="0">
                <a:solidFill>
                  <a:schemeClr val="bg1"/>
                </a:solidFill>
              </a:rPr>
              <a:t> JUSTINE H. EMPERADOR </a:t>
            </a:r>
          </a:p>
          <a:p>
            <a:r>
              <a:rPr lang="en-US" dirty="0">
                <a:solidFill>
                  <a:schemeClr val="bg1"/>
                </a:solidFill>
              </a:rPr>
              <a:t>JOHN BRYAN GAVA</a:t>
            </a:r>
          </a:p>
        </p:txBody>
      </p:sp>
    </p:spTree>
    <p:extLst>
      <p:ext uri="{BB962C8B-B14F-4D97-AF65-F5344CB8AC3E}">
        <p14:creationId xmlns:p14="http://schemas.microsoft.com/office/powerpoint/2010/main" val="9178649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9">
                                            <p:txEl>
                                              <p:pRg st="0" end="0"/>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B8C847-37AD-4E7F-8CC4-E5AB23393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68"/>
            <a:ext cx="12192000" cy="7286920"/>
          </a:xfrm>
          <a:prstGeom prst="rect">
            <a:avLst/>
          </a:prstGeom>
        </p:spPr>
      </p:pic>
      <p:sp>
        <p:nvSpPr>
          <p:cNvPr id="6" name="TextBox 5">
            <a:extLst>
              <a:ext uri="{FF2B5EF4-FFF2-40B4-BE49-F238E27FC236}">
                <a16:creationId xmlns:a16="http://schemas.microsoft.com/office/drawing/2014/main" id="{5CE1A1BE-A4B6-42F0-A5AC-FC38603C136A}"/>
              </a:ext>
            </a:extLst>
          </p:cNvPr>
          <p:cNvSpPr txBox="1"/>
          <p:nvPr/>
        </p:nvSpPr>
        <p:spPr>
          <a:xfrm>
            <a:off x="933253" y="1338606"/>
            <a:ext cx="3912124" cy="523220"/>
          </a:xfrm>
          <a:prstGeom prst="rect">
            <a:avLst/>
          </a:prstGeom>
          <a:noFill/>
        </p:spPr>
        <p:txBody>
          <a:bodyPr wrap="square" rtlCol="0">
            <a:spAutoFit/>
          </a:bodyPr>
          <a:lstStyle/>
          <a:p>
            <a:r>
              <a:rPr lang="en-US" sz="2800" dirty="0">
                <a:solidFill>
                  <a:schemeClr val="bg1"/>
                </a:solidFill>
              </a:rPr>
              <a:t>AVOIDING PLAGIARISM.</a:t>
            </a:r>
          </a:p>
        </p:txBody>
      </p:sp>
      <p:sp>
        <p:nvSpPr>
          <p:cNvPr id="7" name="TextBox 6">
            <a:extLst>
              <a:ext uri="{FF2B5EF4-FFF2-40B4-BE49-F238E27FC236}">
                <a16:creationId xmlns:a16="http://schemas.microsoft.com/office/drawing/2014/main" id="{5C43BE5F-B61C-48AC-A96A-D2975F6B3EEC}"/>
              </a:ext>
            </a:extLst>
          </p:cNvPr>
          <p:cNvSpPr txBox="1"/>
          <p:nvPr/>
        </p:nvSpPr>
        <p:spPr>
          <a:xfrm>
            <a:off x="1305611" y="2274838"/>
            <a:ext cx="3167407" cy="2308324"/>
          </a:xfrm>
          <a:prstGeom prst="rect">
            <a:avLst/>
          </a:prstGeom>
          <a:noFill/>
        </p:spPr>
        <p:txBody>
          <a:bodyPr wrap="square" rtlCol="0">
            <a:spAutoFit/>
          </a:bodyPr>
          <a:lstStyle/>
          <a:p>
            <a:r>
              <a:rPr lang="en-US" sz="2400" dirty="0">
                <a:solidFill>
                  <a:schemeClr val="bg1"/>
                </a:solidFill>
              </a:rPr>
              <a:t>* Refrain from presenting someone else’s work or ideas as your own; instead, acknowledge and cite the source.</a:t>
            </a:r>
          </a:p>
        </p:txBody>
      </p:sp>
    </p:spTree>
    <p:extLst>
      <p:ext uri="{BB962C8B-B14F-4D97-AF65-F5344CB8AC3E}">
        <p14:creationId xmlns:p14="http://schemas.microsoft.com/office/powerpoint/2010/main" val="280759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5D1956-D1EB-4CE1-A90F-86F74392C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041823"/>
          </a:xfrm>
          <a:prstGeom prst="rect">
            <a:avLst/>
          </a:prstGeom>
        </p:spPr>
      </p:pic>
      <p:sp>
        <p:nvSpPr>
          <p:cNvPr id="8" name="TextBox 7">
            <a:extLst>
              <a:ext uri="{FF2B5EF4-FFF2-40B4-BE49-F238E27FC236}">
                <a16:creationId xmlns:a16="http://schemas.microsoft.com/office/drawing/2014/main" id="{9B6551BD-4C4E-4641-B146-D89BF1A36C5B}"/>
              </a:ext>
            </a:extLst>
          </p:cNvPr>
          <p:cNvSpPr txBox="1"/>
          <p:nvPr/>
        </p:nvSpPr>
        <p:spPr>
          <a:xfrm>
            <a:off x="772997" y="1574276"/>
            <a:ext cx="4685121" cy="523220"/>
          </a:xfrm>
          <a:prstGeom prst="rect">
            <a:avLst/>
          </a:prstGeom>
          <a:noFill/>
        </p:spPr>
        <p:txBody>
          <a:bodyPr wrap="square" rtlCol="0">
            <a:spAutoFit/>
          </a:bodyPr>
          <a:lstStyle/>
          <a:p>
            <a:r>
              <a:rPr lang="en-US" sz="2800" dirty="0">
                <a:solidFill>
                  <a:schemeClr val="bg1"/>
                </a:solidFill>
              </a:rPr>
              <a:t>RESPECTING COPYRIGHT.</a:t>
            </a:r>
          </a:p>
        </p:txBody>
      </p:sp>
      <p:sp>
        <p:nvSpPr>
          <p:cNvPr id="9" name="TextBox 8">
            <a:extLst>
              <a:ext uri="{FF2B5EF4-FFF2-40B4-BE49-F238E27FC236}">
                <a16:creationId xmlns:a16="http://schemas.microsoft.com/office/drawing/2014/main" id="{A186D01F-3E54-4257-9636-723EC295CE36}"/>
              </a:ext>
            </a:extLst>
          </p:cNvPr>
          <p:cNvSpPr txBox="1"/>
          <p:nvPr/>
        </p:nvSpPr>
        <p:spPr>
          <a:xfrm>
            <a:off x="1046374" y="2404489"/>
            <a:ext cx="3459637" cy="2308324"/>
          </a:xfrm>
          <a:prstGeom prst="rect">
            <a:avLst/>
          </a:prstGeom>
          <a:noFill/>
        </p:spPr>
        <p:txBody>
          <a:bodyPr wrap="square" rtlCol="0">
            <a:spAutoFit/>
          </a:bodyPr>
          <a:lstStyle/>
          <a:p>
            <a:r>
              <a:rPr lang="en-US" sz="2400" dirty="0">
                <a:solidFill>
                  <a:schemeClr val="bg1"/>
                </a:solidFill>
              </a:rPr>
              <a:t>* Adhere to copyright laws by obtaining permission when necessary and respecting the rights of content creators.</a:t>
            </a:r>
          </a:p>
        </p:txBody>
      </p:sp>
    </p:spTree>
    <p:extLst>
      <p:ext uri="{BB962C8B-B14F-4D97-AF65-F5344CB8AC3E}">
        <p14:creationId xmlns:p14="http://schemas.microsoft.com/office/powerpoint/2010/main" val="3092712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275E2-E890-4293-9646-DBB807BD8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022969"/>
          </a:xfrm>
          <a:prstGeom prst="rect">
            <a:avLst/>
          </a:prstGeom>
        </p:spPr>
      </p:pic>
      <p:sp>
        <p:nvSpPr>
          <p:cNvPr id="6" name="TextBox 5">
            <a:extLst>
              <a:ext uri="{FF2B5EF4-FFF2-40B4-BE49-F238E27FC236}">
                <a16:creationId xmlns:a16="http://schemas.microsoft.com/office/drawing/2014/main" id="{37228CD1-0386-4BE5-8252-CC08EA8E48A5}"/>
              </a:ext>
            </a:extLst>
          </p:cNvPr>
          <p:cNvSpPr txBox="1"/>
          <p:nvPr/>
        </p:nvSpPr>
        <p:spPr>
          <a:xfrm>
            <a:off x="961533" y="1630837"/>
            <a:ext cx="4053526" cy="523220"/>
          </a:xfrm>
          <a:prstGeom prst="rect">
            <a:avLst/>
          </a:prstGeom>
          <a:noFill/>
        </p:spPr>
        <p:txBody>
          <a:bodyPr wrap="square" rtlCol="0">
            <a:spAutoFit/>
          </a:bodyPr>
          <a:lstStyle/>
          <a:p>
            <a:r>
              <a:rPr lang="en-US" sz="2800" dirty="0">
                <a:solidFill>
                  <a:schemeClr val="bg1"/>
                </a:solidFill>
              </a:rPr>
              <a:t>SEEKING PERMISSION.</a:t>
            </a:r>
          </a:p>
        </p:txBody>
      </p:sp>
      <p:sp>
        <p:nvSpPr>
          <p:cNvPr id="7" name="TextBox 6">
            <a:extLst>
              <a:ext uri="{FF2B5EF4-FFF2-40B4-BE49-F238E27FC236}">
                <a16:creationId xmlns:a16="http://schemas.microsoft.com/office/drawing/2014/main" id="{3D7F4238-1537-4E2A-9F8E-99AFF137B36B}"/>
              </a:ext>
            </a:extLst>
          </p:cNvPr>
          <p:cNvSpPr txBox="1"/>
          <p:nvPr/>
        </p:nvSpPr>
        <p:spPr>
          <a:xfrm>
            <a:off x="961533" y="2459504"/>
            <a:ext cx="3657600" cy="1938992"/>
          </a:xfrm>
          <a:prstGeom prst="rect">
            <a:avLst/>
          </a:prstGeom>
          <a:noFill/>
        </p:spPr>
        <p:txBody>
          <a:bodyPr wrap="square" rtlCol="0">
            <a:spAutoFit/>
          </a:bodyPr>
          <a:lstStyle/>
          <a:p>
            <a:r>
              <a:rPr lang="en-US" sz="2400" dirty="0">
                <a:solidFill>
                  <a:schemeClr val="bg1"/>
                </a:solidFill>
              </a:rPr>
              <a:t>* If using confidential or sensitive information, obtain permission from the relevant parties before sharing or using it.</a:t>
            </a:r>
          </a:p>
        </p:txBody>
      </p:sp>
    </p:spTree>
    <p:extLst>
      <p:ext uri="{BB962C8B-B14F-4D97-AF65-F5344CB8AC3E}">
        <p14:creationId xmlns:p14="http://schemas.microsoft.com/office/powerpoint/2010/main" val="37405226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3E76EC-8791-4DEB-87A1-9277C1389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88"/>
            <a:ext cx="12192000" cy="7043288"/>
          </a:xfrm>
          <a:prstGeom prst="rect">
            <a:avLst/>
          </a:prstGeom>
        </p:spPr>
      </p:pic>
      <p:sp>
        <p:nvSpPr>
          <p:cNvPr id="6" name="TextBox 5">
            <a:extLst>
              <a:ext uri="{FF2B5EF4-FFF2-40B4-BE49-F238E27FC236}">
                <a16:creationId xmlns:a16="http://schemas.microsoft.com/office/drawing/2014/main" id="{3B464B13-9876-4695-A0E2-A8C1A66FFE9F}"/>
              </a:ext>
            </a:extLst>
          </p:cNvPr>
          <p:cNvSpPr txBox="1"/>
          <p:nvPr/>
        </p:nvSpPr>
        <p:spPr>
          <a:xfrm>
            <a:off x="923827" y="1470581"/>
            <a:ext cx="3864990" cy="523220"/>
          </a:xfrm>
          <a:prstGeom prst="rect">
            <a:avLst/>
          </a:prstGeom>
          <a:noFill/>
        </p:spPr>
        <p:txBody>
          <a:bodyPr wrap="square" rtlCol="0">
            <a:spAutoFit/>
          </a:bodyPr>
          <a:lstStyle/>
          <a:p>
            <a:r>
              <a:rPr lang="en-US" sz="2800" dirty="0">
                <a:solidFill>
                  <a:schemeClr val="bg1"/>
                </a:solidFill>
              </a:rPr>
              <a:t>ENSURING ACCURACY.</a:t>
            </a:r>
          </a:p>
        </p:txBody>
      </p:sp>
      <p:sp>
        <p:nvSpPr>
          <p:cNvPr id="7" name="TextBox 6">
            <a:extLst>
              <a:ext uri="{FF2B5EF4-FFF2-40B4-BE49-F238E27FC236}">
                <a16:creationId xmlns:a16="http://schemas.microsoft.com/office/drawing/2014/main" id="{E1B31775-9B87-477C-AF48-2C02851E8B80}"/>
              </a:ext>
            </a:extLst>
          </p:cNvPr>
          <p:cNvSpPr txBox="1"/>
          <p:nvPr/>
        </p:nvSpPr>
        <p:spPr>
          <a:xfrm>
            <a:off x="1008668" y="2337847"/>
            <a:ext cx="3139126" cy="1938992"/>
          </a:xfrm>
          <a:prstGeom prst="rect">
            <a:avLst/>
          </a:prstGeom>
          <a:noFill/>
        </p:spPr>
        <p:txBody>
          <a:bodyPr wrap="square" rtlCol="0">
            <a:spAutoFit/>
          </a:bodyPr>
          <a:lstStyle/>
          <a:p>
            <a:r>
              <a:rPr lang="en-US" sz="2400" dirty="0">
                <a:solidFill>
                  <a:schemeClr val="bg1"/>
                </a:solidFill>
              </a:rPr>
              <a:t>* Verify the accuracy of information before using or sharing it to prevent the spread of misinformation</a:t>
            </a:r>
          </a:p>
        </p:txBody>
      </p:sp>
    </p:spTree>
    <p:extLst>
      <p:ext uri="{BB962C8B-B14F-4D97-AF65-F5344CB8AC3E}">
        <p14:creationId xmlns:p14="http://schemas.microsoft.com/office/powerpoint/2010/main" val="221608953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A855A0-99FA-4163-822B-E6617DF35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6982"/>
          </a:xfrm>
          <a:prstGeom prst="rect">
            <a:avLst/>
          </a:prstGeom>
        </p:spPr>
      </p:pic>
      <p:sp>
        <p:nvSpPr>
          <p:cNvPr id="6" name="TextBox 5">
            <a:extLst>
              <a:ext uri="{FF2B5EF4-FFF2-40B4-BE49-F238E27FC236}">
                <a16:creationId xmlns:a16="http://schemas.microsoft.com/office/drawing/2014/main" id="{8707DFA1-1BD3-49CA-9819-E4F77C3AF25E}"/>
              </a:ext>
            </a:extLst>
          </p:cNvPr>
          <p:cNvSpPr txBox="1"/>
          <p:nvPr/>
        </p:nvSpPr>
        <p:spPr>
          <a:xfrm>
            <a:off x="1112362" y="1649690"/>
            <a:ext cx="4647415" cy="523220"/>
          </a:xfrm>
          <a:prstGeom prst="rect">
            <a:avLst/>
          </a:prstGeom>
          <a:noFill/>
        </p:spPr>
        <p:txBody>
          <a:bodyPr wrap="square" rtlCol="0">
            <a:spAutoFit/>
          </a:bodyPr>
          <a:lstStyle/>
          <a:p>
            <a:r>
              <a:rPr lang="en-US" sz="2800" dirty="0">
                <a:solidFill>
                  <a:schemeClr val="bg1"/>
                </a:solidFill>
              </a:rPr>
              <a:t>BEING TRANSPARENT.</a:t>
            </a:r>
          </a:p>
        </p:txBody>
      </p:sp>
      <p:sp>
        <p:nvSpPr>
          <p:cNvPr id="7" name="TextBox 6">
            <a:extLst>
              <a:ext uri="{FF2B5EF4-FFF2-40B4-BE49-F238E27FC236}">
                <a16:creationId xmlns:a16="http://schemas.microsoft.com/office/drawing/2014/main" id="{C444F585-FD8A-4467-9854-CB8F76BC0C17}"/>
              </a:ext>
            </a:extLst>
          </p:cNvPr>
          <p:cNvSpPr txBox="1"/>
          <p:nvPr/>
        </p:nvSpPr>
        <p:spPr>
          <a:xfrm>
            <a:off x="999240" y="2453310"/>
            <a:ext cx="3723588" cy="1569660"/>
          </a:xfrm>
          <a:prstGeom prst="rect">
            <a:avLst/>
          </a:prstGeom>
          <a:noFill/>
        </p:spPr>
        <p:txBody>
          <a:bodyPr wrap="square" rtlCol="0">
            <a:spAutoFit/>
          </a:bodyPr>
          <a:lstStyle/>
          <a:p>
            <a:r>
              <a:rPr lang="en-US" sz="2400" dirty="0">
                <a:solidFill>
                  <a:schemeClr val="bg1"/>
                </a:solidFill>
              </a:rPr>
              <a:t>* Clearly communicate the context and purpose when presenting information to avoid misrepresentation.</a:t>
            </a:r>
          </a:p>
        </p:txBody>
      </p:sp>
    </p:spTree>
    <p:extLst>
      <p:ext uri="{BB962C8B-B14F-4D97-AF65-F5344CB8AC3E}">
        <p14:creationId xmlns:p14="http://schemas.microsoft.com/office/powerpoint/2010/main" val="8000371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7E1FD-CF1D-4FB1-98DA-CA6639CD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56981"/>
          </a:xfrm>
          <a:prstGeom prst="rect">
            <a:avLst/>
          </a:prstGeom>
        </p:spPr>
      </p:pic>
      <p:sp>
        <p:nvSpPr>
          <p:cNvPr id="8" name="TextBox 7">
            <a:extLst>
              <a:ext uri="{FF2B5EF4-FFF2-40B4-BE49-F238E27FC236}">
                <a16:creationId xmlns:a16="http://schemas.microsoft.com/office/drawing/2014/main" id="{0AAEDAC0-E2D2-4620-B8BC-431D624D1944}"/>
              </a:ext>
            </a:extLst>
          </p:cNvPr>
          <p:cNvSpPr txBox="1"/>
          <p:nvPr/>
        </p:nvSpPr>
        <p:spPr>
          <a:xfrm>
            <a:off x="1159498" y="1489435"/>
            <a:ext cx="3657600" cy="523220"/>
          </a:xfrm>
          <a:prstGeom prst="rect">
            <a:avLst/>
          </a:prstGeom>
          <a:noFill/>
        </p:spPr>
        <p:txBody>
          <a:bodyPr wrap="square" rtlCol="0">
            <a:spAutoFit/>
          </a:bodyPr>
          <a:lstStyle/>
          <a:p>
            <a:r>
              <a:rPr lang="en-US" sz="2800" dirty="0">
                <a:solidFill>
                  <a:schemeClr val="bg1"/>
                </a:solidFill>
              </a:rPr>
              <a:t>RESPECTING PRIVACY.</a:t>
            </a:r>
          </a:p>
        </p:txBody>
      </p:sp>
      <p:sp>
        <p:nvSpPr>
          <p:cNvPr id="9" name="TextBox 8">
            <a:extLst>
              <a:ext uri="{FF2B5EF4-FFF2-40B4-BE49-F238E27FC236}">
                <a16:creationId xmlns:a16="http://schemas.microsoft.com/office/drawing/2014/main" id="{FDB393F7-4AA1-475F-B509-88D4B7CB3C55}"/>
              </a:ext>
            </a:extLst>
          </p:cNvPr>
          <p:cNvSpPr txBox="1"/>
          <p:nvPr/>
        </p:nvSpPr>
        <p:spPr>
          <a:xfrm>
            <a:off x="1159498" y="2176493"/>
            <a:ext cx="2903456" cy="2308324"/>
          </a:xfrm>
          <a:prstGeom prst="rect">
            <a:avLst/>
          </a:prstGeom>
          <a:noFill/>
        </p:spPr>
        <p:txBody>
          <a:bodyPr wrap="square" rtlCol="0">
            <a:spAutoFit/>
          </a:bodyPr>
          <a:lstStyle/>
          <a:p>
            <a:r>
              <a:rPr lang="en-US" sz="2400" dirty="0">
                <a:solidFill>
                  <a:schemeClr val="bg1"/>
                </a:solidFill>
              </a:rPr>
              <a:t>* Be mindful of individual’s privacy right when using personal or sensitive data, and handle such information.</a:t>
            </a:r>
          </a:p>
        </p:txBody>
      </p:sp>
    </p:spTree>
    <p:extLst>
      <p:ext uri="{BB962C8B-B14F-4D97-AF65-F5344CB8AC3E}">
        <p14:creationId xmlns:p14="http://schemas.microsoft.com/office/powerpoint/2010/main" val="751171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8661A-5BF3-4409-A241-CB25158C7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720553"/>
          </a:xfrm>
          <a:prstGeom prst="rect">
            <a:avLst/>
          </a:prstGeom>
        </p:spPr>
      </p:pic>
      <p:sp>
        <p:nvSpPr>
          <p:cNvPr id="6" name="TextBox 5">
            <a:extLst>
              <a:ext uri="{FF2B5EF4-FFF2-40B4-BE49-F238E27FC236}">
                <a16:creationId xmlns:a16="http://schemas.microsoft.com/office/drawing/2014/main" id="{5CAB8D97-8DFD-49EF-9E27-BB815FFE6F95}"/>
              </a:ext>
            </a:extLst>
          </p:cNvPr>
          <p:cNvSpPr txBox="1"/>
          <p:nvPr/>
        </p:nvSpPr>
        <p:spPr>
          <a:xfrm>
            <a:off x="1093509" y="1743959"/>
            <a:ext cx="4015819" cy="523220"/>
          </a:xfrm>
          <a:prstGeom prst="rect">
            <a:avLst/>
          </a:prstGeom>
          <a:noFill/>
        </p:spPr>
        <p:txBody>
          <a:bodyPr wrap="square" rtlCol="0">
            <a:spAutoFit/>
          </a:bodyPr>
          <a:lstStyle/>
          <a:p>
            <a:r>
              <a:rPr lang="en-US" sz="2800" dirty="0">
                <a:solidFill>
                  <a:schemeClr val="bg1"/>
                </a:solidFill>
              </a:rPr>
              <a:t>PROMOTING FAIR USE.</a:t>
            </a:r>
          </a:p>
        </p:txBody>
      </p:sp>
      <p:sp>
        <p:nvSpPr>
          <p:cNvPr id="7" name="TextBox 6">
            <a:extLst>
              <a:ext uri="{FF2B5EF4-FFF2-40B4-BE49-F238E27FC236}">
                <a16:creationId xmlns:a16="http://schemas.microsoft.com/office/drawing/2014/main" id="{87623F27-7F0E-4C5F-BBF4-C02C6DD40666}"/>
              </a:ext>
            </a:extLst>
          </p:cNvPr>
          <p:cNvSpPr txBox="1"/>
          <p:nvPr/>
        </p:nvSpPr>
        <p:spPr>
          <a:xfrm>
            <a:off x="1178351" y="2469822"/>
            <a:ext cx="3478490" cy="2308324"/>
          </a:xfrm>
          <a:prstGeom prst="rect">
            <a:avLst/>
          </a:prstGeom>
          <a:noFill/>
        </p:spPr>
        <p:txBody>
          <a:bodyPr wrap="square" rtlCol="0">
            <a:spAutoFit/>
          </a:bodyPr>
          <a:lstStyle/>
          <a:p>
            <a:r>
              <a:rPr lang="en-US" sz="2400" dirty="0">
                <a:solidFill>
                  <a:schemeClr val="bg1"/>
                </a:solidFill>
              </a:rPr>
              <a:t>* Understand and apply the principles of fair use, ensuring that the use of copyrighted materials is done within legal and ethical boundaries.</a:t>
            </a:r>
          </a:p>
        </p:txBody>
      </p:sp>
    </p:spTree>
    <p:extLst>
      <p:ext uri="{BB962C8B-B14F-4D97-AF65-F5344CB8AC3E}">
        <p14:creationId xmlns:p14="http://schemas.microsoft.com/office/powerpoint/2010/main" val="20131568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8661A-5BF3-4409-A241-CB25158C7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720553"/>
          </a:xfrm>
          <a:prstGeom prst="rect">
            <a:avLst/>
          </a:prstGeom>
        </p:spPr>
      </p:pic>
      <p:sp>
        <p:nvSpPr>
          <p:cNvPr id="6" name="TextBox 5">
            <a:extLst>
              <a:ext uri="{FF2B5EF4-FFF2-40B4-BE49-F238E27FC236}">
                <a16:creationId xmlns:a16="http://schemas.microsoft.com/office/drawing/2014/main" id="{5CAB8D97-8DFD-49EF-9E27-BB815FFE6F95}"/>
              </a:ext>
            </a:extLst>
          </p:cNvPr>
          <p:cNvSpPr txBox="1"/>
          <p:nvPr/>
        </p:nvSpPr>
        <p:spPr>
          <a:xfrm>
            <a:off x="1093509" y="1743959"/>
            <a:ext cx="4015819" cy="2677656"/>
          </a:xfrm>
          <a:prstGeom prst="rect">
            <a:avLst/>
          </a:prstGeom>
          <a:noFill/>
        </p:spPr>
        <p:txBody>
          <a:bodyPr wrap="square" rtlCol="0">
            <a:spAutoFit/>
          </a:bodyPr>
          <a:lstStyle/>
          <a:p>
            <a:r>
              <a:rPr lang="en-US" sz="2800" dirty="0">
                <a:solidFill>
                  <a:schemeClr val="bg1"/>
                </a:solidFill>
              </a:rPr>
              <a:t>By following these principles, individuals contribute to a culture of integrity, honesty, and responsible information use.</a:t>
            </a:r>
          </a:p>
        </p:txBody>
      </p:sp>
    </p:spTree>
    <p:extLst>
      <p:ext uri="{BB962C8B-B14F-4D97-AF65-F5344CB8AC3E}">
        <p14:creationId xmlns:p14="http://schemas.microsoft.com/office/powerpoint/2010/main" val="6957843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0FBE450-0450-4744-8979-4D57E996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21062"/>
          </a:xfrm>
          <a:prstGeom prst="rect">
            <a:avLst/>
          </a:prstGeom>
        </p:spPr>
      </p:pic>
      <p:sp>
        <p:nvSpPr>
          <p:cNvPr id="11" name="TextBox 10">
            <a:extLst>
              <a:ext uri="{FF2B5EF4-FFF2-40B4-BE49-F238E27FC236}">
                <a16:creationId xmlns:a16="http://schemas.microsoft.com/office/drawing/2014/main" id="{547E6AFC-6927-4105-B88B-663F6424AE01}"/>
              </a:ext>
            </a:extLst>
          </p:cNvPr>
          <p:cNvSpPr txBox="1"/>
          <p:nvPr/>
        </p:nvSpPr>
        <p:spPr>
          <a:xfrm>
            <a:off x="599089" y="1473771"/>
            <a:ext cx="4587765" cy="461665"/>
          </a:xfrm>
          <a:prstGeom prst="rect">
            <a:avLst/>
          </a:prstGeom>
          <a:noFill/>
        </p:spPr>
        <p:txBody>
          <a:bodyPr wrap="square" rtlCol="0">
            <a:spAutoFit/>
          </a:bodyPr>
          <a:lstStyle/>
          <a:p>
            <a:r>
              <a:rPr lang="en-US" sz="2400" dirty="0">
                <a:solidFill>
                  <a:schemeClr val="bg1"/>
                </a:solidFill>
              </a:rPr>
              <a:t>WHAT IS INFORMATION LITERACY?</a:t>
            </a:r>
          </a:p>
        </p:txBody>
      </p:sp>
      <p:sp>
        <p:nvSpPr>
          <p:cNvPr id="12" name="TextBox 11">
            <a:extLst>
              <a:ext uri="{FF2B5EF4-FFF2-40B4-BE49-F238E27FC236}">
                <a16:creationId xmlns:a16="http://schemas.microsoft.com/office/drawing/2014/main" id="{50FB23E4-B853-4655-9FE3-891A11FBFA3F}"/>
              </a:ext>
            </a:extLst>
          </p:cNvPr>
          <p:cNvSpPr txBox="1"/>
          <p:nvPr/>
        </p:nvSpPr>
        <p:spPr>
          <a:xfrm>
            <a:off x="740979" y="2191407"/>
            <a:ext cx="3831021" cy="3785652"/>
          </a:xfrm>
          <a:prstGeom prst="rect">
            <a:avLst/>
          </a:prstGeom>
          <a:noFill/>
        </p:spPr>
        <p:txBody>
          <a:bodyPr wrap="square" rtlCol="0">
            <a:spAutoFit/>
          </a:bodyPr>
          <a:lstStyle/>
          <a:p>
            <a:r>
              <a:rPr lang="en-US" sz="2000" dirty="0">
                <a:solidFill>
                  <a:schemeClr val="bg1"/>
                </a:solidFill>
              </a:rPr>
              <a:t>In formation literacy is the ability to identify, evaluate and use information effectively. It involves skills such as searching for information critically assessing sources, and understanding how to ethically and responsibly use information in various contexts. Developing information literacy is crucial in today’s digital age where information is abundant but not always reliable.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613" y="5148384"/>
            <a:ext cx="2163387" cy="1657350"/>
          </a:xfrm>
          <a:prstGeom prst="rect">
            <a:avLst/>
          </a:prstGeom>
        </p:spPr>
      </p:pic>
    </p:spTree>
    <p:extLst>
      <p:ext uri="{BB962C8B-B14F-4D97-AF65-F5344CB8AC3E}">
        <p14:creationId xmlns:p14="http://schemas.microsoft.com/office/powerpoint/2010/main" val="37836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C494E-9ACC-4F5C-8586-030586C23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79530"/>
          </a:xfrm>
          <a:prstGeom prst="rect">
            <a:avLst/>
          </a:prstGeom>
        </p:spPr>
      </p:pic>
      <p:sp>
        <p:nvSpPr>
          <p:cNvPr id="6" name="TextBox 5">
            <a:extLst>
              <a:ext uri="{FF2B5EF4-FFF2-40B4-BE49-F238E27FC236}">
                <a16:creationId xmlns:a16="http://schemas.microsoft.com/office/drawing/2014/main" id="{16666653-E7C0-4C05-ABC3-C8D05AB66632}"/>
              </a:ext>
            </a:extLst>
          </p:cNvPr>
          <p:cNvSpPr txBox="1"/>
          <p:nvPr/>
        </p:nvSpPr>
        <p:spPr>
          <a:xfrm>
            <a:off x="876692" y="1695802"/>
            <a:ext cx="3902697" cy="523220"/>
          </a:xfrm>
          <a:prstGeom prst="rect">
            <a:avLst/>
          </a:prstGeom>
          <a:noFill/>
        </p:spPr>
        <p:txBody>
          <a:bodyPr wrap="square" rtlCol="0">
            <a:spAutoFit/>
          </a:bodyPr>
          <a:lstStyle/>
          <a:p>
            <a:r>
              <a:rPr lang="en-US" sz="2800" dirty="0">
                <a:solidFill>
                  <a:schemeClr val="bg1"/>
                </a:solidFill>
              </a:rPr>
              <a:t>INFORMATION NEEDS.</a:t>
            </a:r>
          </a:p>
        </p:txBody>
      </p:sp>
      <p:sp>
        <p:nvSpPr>
          <p:cNvPr id="7" name="TextBox 6">
            <a:extLst>
              <a:ext uri="{FF2B5EF4-FFF2-40B4-BE49-F238E27FC236}">
                <a16:creationId xmlns:a16="http://schemas.microsoft.com/office/drawing/2014/main" id="{80D88DA9-5888-47AF-93E0-3B78275EED42}"/>
              </a:ext>
            </a:extLst>
          </p:cNvPr>
          <p:cNvSpPr txBox="1"/>
          <p:nvPr/>
        </p:nvSpPr>
        <p:spPr>
          <a:xfrm>
            <a:off x="876692" y="2460395"/>
            <a:ext cx="3902697" cy="3046988"/>
          </a:xfrm>
          <a:prstGeom prst="rect">
            <a:avLst/>
          </a:prstGeom>
          <a:noFill/>
        </p:spPr>
        <p:txBody>
          <a:bodyPr wrap="square" rtlCol="0">
            <a:spAutoFit/>
          </a:bodyPr>
          <a:lstStyle/>
          <a:p>
            <a:r>
              <a:rPr lang="en-US" sz="2400" dirty="0">
                <a:solidFill>
                  <a:schemeClr val="bg1"/>
                </a:solidFill>
              </a:rPr>
              <a:t>* Identifying what information is required for a specific purpose or task.</a:t>
            </a:r>
          </a:p>
          <a:p>
            <a:endParaRPr lang="en-US" sz="2400" dirty="0">
              <a:solidFill>
                <a:schemeClr val="bg1"/>
              </a:solidFill>
            </a:endParaRPr>
          </a:p>
          <a:p>
            <a:r>
              <a:rPr lang="en-US" sz="2400" dirty="0">
                <a:solidFill>
                  <a:schemeClr val="bg1"/>
                </a:solidFill>
              </a:rPr>
              <a:t>* Recognizing gaps in knowledge and understanding what is necessary or task.</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134" y="5091706"/>
            <a:ext cx="1905000" cy="1905000"/>
          </a:xfrm>
          <a:prstGeom prst="rect">
            <a:avLst/>
          </a:prstGeom>
        </p:spPr>
      </p:pic>
    </p:spTree>
    <p:extLst>
      <p:ext uri="{BB962C8B-B14F-4D97-AF65-F5344CB8AC3E}">
        <p14:creationId xmlns:p14="http://schemas.microsoft.com/office/powerpoint/2010/main" val="3401119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2EE965-030A-4430-A3A4-CA34B32C7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8128"/>
          </a:xfrm>
          <a:prstGeom prst="rect">
            <a:avLst/>
          </a:prstGeom>
        </p:spPr>
      </p:pic>
      <p:sp>
        <p:nvSpPr>
          <p:cNvPr id="6" name="TextBox 5">
            <a:extLst>
              <a:ext uri="{FF2B5EF4-FFF2-40B4-BE49-F238E27FC236}">
                <a16:creationId xmlns:a16="http://schemas.microsoft.com/office/drawing/2014/main" id="{4D1A467B-E2CC-44C7-AE10-8A4EBB90BAC2}"/>
              </a:ext>
            </a:extLst>
          </p:cNvPr>
          <p:cNvSpPr txBox="1"/>
          <p:nvPr/>
        </p:nvSpPr>
        <p:spPr>
          <a:xfrm>
            <a:off x="1008668" y="1772239"/>
            <a:ext cx="4006391" cy="523220"/>
          </a:xfrm>
          <a:prstGeom prst="rect">
            <a:avLst/>
          </a:prstGeom>
          <a:noFill/>
        </p:spPr>
        <p:txBody>
          <a:bodyPr wrap="square" rtlCol="0">
            <a:spAutoFit/>
          </a:bodyPr>
          <a:lstStyle/>
          <a:p>
            <a:r>
              <a:rPr lang="en-US" sz="2800" dirty="0">
                <a:solidFill>
                  <a:schemeClr val="bg1"/>
                </a:solidFill>
              </a:rPr>
              <a:t>LOCATES INFORMATION.</a:t>
            </a:r>
          </a:p>
        </p:txBody>
      </p:sp>
      <p:sp>
        <p:nvSpPr>
          <p:cNvPr id="7" name="TextBox 6">
            <a:extLst>
              <a:ext uri="{FF2B5EF4-FFF2-40B4-BE49-F238E27FC236}">
                <a16:creationId xmlns:a16="http://schemas.microsoft.com/office/drawing/2014/main" id="{1B80C97B-FAD5-4E56-B9AA-916864A58F00}"/>
              </a:ext>
            </a:extLst>
          </p:cNvPr>
          <p:cNvSpPr txBox="1"/>
          <p:nvPr/>
        </p:nvSpPr>
        <p:spPr>
          <a:xfrm>
            <a:off x="1126502" y="2539410"/>
            <a:ext cx="3770722" cy="3416320"/>
          </a:xfrm>
          <a:prstGeom prst="rect">
            <a:avLst/>
          </a:prstGeom>
          <a:noFill/>
        </p:spPr>
        <p:txBody>
          <a:bodyPr wrap="square" rtlCol="0">
            <a:spAutoFit/>
          </a:bodyPr>
          <a:lstStyle/>
          <a:p>
            <a:r>
              <a:rPr lang="en-US" sz="2400" dirty="0">
                <a:solidFill>
                  <a:schemeClr val="bg1"/>
                </a:solidFill>
              </a:rPr>
              <a:t>* Effectively searching for relevant information using various sources such as libraries, database, or online platforms.</a:t>
            </a:r>
          </a:p>
          <a:p>
            <a:endParaRPr lang="en-US" sz="2400" dirty="0">
              <a:solidFill>
                <a:schemeClr val="bg1"/>
              </a:solidFill>
            </a:endParaRPr>
          </a:p>
          <a:p>
            <a:r>
              <a:rPr lang="en-US" sz="2400" dirty="0">
                <a:solidFill>
                  <a:schemeClr val="bg1"/>
                </a:solidFill>
              </a:rPr>
              <a:t>* Utilizing search strategies and techniques to find information </a:t>
            </a:r>
            <a:r>
              <a:rPr lang="en-US" sz="2400" dirty="0" err="1">
                <a:solidFill>
                  <a:schemeClr val="bg1"/>
                </a:solidFill>
              </a:rPr>
              <a:t>effciently</a:t>
            </a:r>
            <a:endParaRPr lang="en-US" sz="24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659" y="4953000"/>
            <a:ext cx="1247775" cy="1905000"/>
          </a:xfrm>
          <a:prstGeom prst="rect">
            <a:avLst/>
          </a:prstGeom>
        </p:spPr>
      </p:pic>
    </p:spTree>
    <p:extLst>
      <p:ext uri="{BB962C8B-B14F-4D97-AF65-F5344CB8AC3E}">
        <p14:creationId xmlns:p14="http://schemas.microsoft.com/office/powerpoint/2010/main" val="41934620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DEA086-4EAC-4B95-B27C-D3BBC0E3C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56981"/>
          </a:xfrm>
          <a:prstGeom prst="rect">
            <a:avLst/>
          </a:prstGeom>
        </p:spPr>
      </p:pic>
      <p:sp>
        <p:nvSpPr>
          <p:cNvPr id="6" name="TextBox 5">
            <a:extLst>
              <a:ext uri="{FF2B5EF4-FFF2-40B4-BE49-F238E27FC236}">
                <a16:creationId xmlns:a16="http://schemas.microsoft.com/office/drawing/2014/main" id="{BF0016B8-8052-403B-9C7B-0E0203767967}"/>
              </a:ext>
            </a:extLst>
          </p:cNvPr>
          <p:cNvSpPr txBox="1"/>
          <p:nvPr/>
        </p:nvSpPr>
        <p:spPr>
          <a:xfrm>
            <a:off x="801277" y="1508288"/>
            <a:ext cx="4572000" cy="523220"/>
          </a:xfrm>
          <a:prstGeom prst="rect">
            <a:avLst/>
          </a:prstGeom>
          <a:noFill/>
        </p:spPr>
        <p:txBody>
          <a:bodyPr wrap="square" rtlCol="0">
            <a:spAutoFit/>
          </a:bodyPr>
          <a:lstStyle/>
          <a:p>
            <a:r>
              <a:rPr lang="en-US" sz="2800" dirty="0">
                <a:solidFill>
                  <a:schemeClr val="bg1"/>
                </a:solidFill>
              </a:rPr>
              <a:t>ACCESSES INFORMATION.</a:t>
            </a:r>
          </a:p>
        </p:txBody>
      </p:sp>
      <p:sp>
        <p:nvSpPr>
          <p:cNvPr id="7" name="TextBox 6">
            <a:extLst>
              <a:ext uri="{FF2B5EF4-FFF2-40B4-BE49-F238E27FC236}">
                <a16:creationId xmlns:a16="http://schemas.microsoft.com/office/drawing/2014/main" id="{7876ABD2-105D-4553-85C4-FF7A9014D109}"/>
              </a:ext>
            </a:extLst>
          </p:cNvPr>
          <p:cNvSpPr txBox="1"/>
          <p:nvPr/>
        </p:nvSpPr>
        <p:spPr>
          <a:xfrm>
            <a:off x="1008668" y="2253006"/>
            <a:ext cx="3044857" cy="3785652"/>
          </a:xfrm>
          <a:prstGeom prst="rect">
            <a:avLst/>
          </a:prstGeom>
          <a:noFill/>
        </p:spPr>
        <p:txBody>
          <a:bodyPr wrap="square" rtlCol="0">
            <a:spAutoFit/>
          </a:bodyPr>
          <a:lstStyle/>
          <a:p>
            <a:r>
              <a:rPr lang="en-US" sz="2400" dirty="0">
                <a:solidFill>
                  <a:schemeClr val="bg1"/>
                </a:solidFill>
              </a:rPr>
              <a:t>* Gaining access to identified information through appropriate channels.</a:t>
            </a:r>
          </a:p>
          <a:p>
            <a:endParaRPr lang="en-US" sz="2400" dirty="0">
              <a:solidFill>
                <a:schemeClr val="bg1"/>
              </a:solidFill>
            </a:endParaRPr>
          </a:p>
          <a:p>
            <a:r>
              <a:rPr lang="en-US" sz="2400" dirty="0">
                <a:solidFill>
                  <a:schemeClr val="bg1"/>
                </a:solidFill>
              </a:rPr>
              <a:t>* Understanding and navigating different platforms or system to retrieve the needed data.</a:t>
            </a:r>
          </a:p>
        </p:txBody>
      </p:sp>
    </p:spTree>
    <p:extLst>
      <p:ext uri="{BB962C8B-B14F-4D97-AF65-F5344CB8AC3E}">
        <p14:creationId xmlns:p14="http://schemas.microsoft.com/office/powerpoint/2010/main" val="3509974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B517BF-D3D8-4FC4-814E-549ED2415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051248"/>
          </a:xfrm>
          <a:prstGeom prst="rect">
            <a:avLst/>
          </a:prstGeom>
        </p:spPr>
      </p:pic>
      <p:sp>
        <p:nvSpPr>
          <p:cNvPr id="6" name="TextBox 5">
            <a:extLst>
              <a:ext uri="{FF2B5EF4-FFF2-40B4-BE49-F238E27FC236}">
                <a16:creationId xmlns:a16="http://schemas.microsoft.com/office/drawing/2014/main" id="{56529430-45F1-40FC-A724-5A0615261A5A}"/>
              </a:ext>
            </a:extLst>
          </p:cNvPr>
          <p:cNvSpPr txBox="1"/>
          <p:nvPr/>
        </p:nvSpPr>
        <p:spPr>
          <a:xfrm>
            <a:off x="650449" y="1536570"/>
            <a:ext cx="4506012" cy="523220"/>
          </a:xfrm>
          <a:prstGeom prst="rect">
            <a:avLst/>
          </a:prstGeom>
          <a:noFill/>
        </p:spPr>
        <p:txBody>
          <a:bodyPr wrap="square" rtlCol="0">
            <a:spAutoFit/>
          </a:bodyPr>
          <a:lstStyle/>
          <a:p>
            <a:r>
              <a:rPr lang="en-US" sz="2800" dirty="0">
                <a:solidFill>
                  <a:schemeClr val="bg1"/>
                </a:solidFill>
              </a:rPr>
              <a:t>ORGANIZES INFORMATION.</a:t>
            </a:r>
          </a:p>
        </p:txBody>
      </p:sp>
      <p:sp>
        <p:nvSpPr>
          <p:cNvPr id="7" name="TextBox 6">
            <a:extLst>
              <a:ext uri="{FF2B5EF4-FFF2-40B4-BE49-F238E27FC236}">
                <a16:creationId xmlns:a16="http://schemas.microsoft.com/office/drawing/2014/main" id="{59689449-0F1B-463A-9077-32BC827DC9BB}"/>
              </a:ext>
            </a:extLst>
          </p:cNvPr>
          <p:cNvSpPr txBox="1"/>
          <p:nvPr/>
        </p:nvSpPr>
        <p:spPr>
          <a:xfrm>
            <a:off x="721149" y="2193619"/>
            <a:ext cx="4119513" cy="3046988"/>
          </a:xfrm>
          <a:prstGeom prst="rect">
            <a:avLst/>
          </a:prstGeom>
          <a:noFill/>
        </p:spPr>
        <p:txBody>
          <a:bodyPr wrap="square" rtlCol="0">
            <a:spAutoFit/>
          </a:bodyPr>
          <a:lstStyle/>
          <a:p>
            <a:r>
              <a:rPr lang="en-US" sz="2400" dirty="0">
                <a:solidFill>
                  <a:schemeClr val="bg1"/>
                </a:solidFill>
              </a:rPr>
              <a:t>* Structuring and categorizing information in a coherent manner.</a:t>
            </a:r>
          </a:p>
          <a:p>
            <a:endParaRPr lang="en-US" sz="2400" dirty="0">
              <a:solidFill>
                <a:schemeClr val="bg1"/>
              </a:solidFill>
            </a:endParaRPr>
          </a:p>
          <a:p>
            <a:r>
              <a:rPr lang="en-US" sz="2400" dirty="0">
                <a:solidFill>
                  <a:schemeClr val="bg1"/>
                </a:solidFill>
              </a:rPr>
              <a:t>* Creating frameworks or systems to make information more understanding and accessible.</a:t>
            </a:r>
          </a:p>
        </p:txBody>
      </p:sp>
    </p:spTree>
    <p:extLst>
      <p:ext uri="{BB962C8B-B14F-4D97-AF65-F5344CB8AC3E}">
        <p14:creationId xmlns:p14="http://schemas.microsoft.com/office/powerpoint/2010/main" val="4105370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B517BF-D3D8-4FC4-814E-549ED2415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51248"/>
          </a:xfrm>
          <a:prstGeom prst="rect">
            <a:avLst/>
          </a:prstGeom>
        </p:spPr>
      </p:pic>
      <p:sp>
        <p:nvSpPr>
          <p:cNvPr id="3" name="TextBox 2"/>
          <p:cNvSpPr txBox="1"/>
          <p:nvPr/>
        </p:nvSpPr>
        <p:spPr>
          <a:xfrm>
            <a:off x="532015" y="1554480"/>
            <a:ext cx="5694218" cy="3785652"/>
          </a:xfrm>
          <a:prstGeom prst="rect">
            <a:avLst/>
          </a:prstGeom>
          <a:noFill/>
        </p:spPr>
        <p:txBody>
          <a:bodyPr wrap="square" rtlCol="0">
            <a:spAutoFit/>
          </a:bodyPr>
          <a:lstStyle/>
          <a:p>
            <a:r>
              <a:rPr lang="en-US" sz="4000" dirty="0">
                <a:solidFill>
                  <a:schemeClr val="bg1"/>
                </a:solidFill>
              </a:rPr>
              <a:t>Ethical use of information involves respecting intellectual property, giving proper credit, and using information responsibly. For example:</a:t>
            </a:r>
          </a:p>
        </p:txBody>
      </p:sp>
    </p:spTree>
    <p:extLst>
      <p:ext uri="{BB962C8B-B14F-4D97-AF65-F5344CB8AC3E}">
        <p14:creationId xmlns:p14="http://schemas.microsoft.com/office/powerpoint/2010/main" val="1512948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3D8B1F-7782-4A37-B88C-72F387E30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45518"/>
          </a:xfrm>
          <a:prstGeom prst="rect">
            <a:avLst/>
          </a:prstGeom>
        </p:spPr>
      </p:pic>
      <p:sp>
        <p:nvSpPr>
          <p:cNvPr id="6" name="TextBox 5">
            <a:extLst>
              <a:ext uri="{FF2B5EF4-FFF2-40B4-BE49-F238E27FC236}">
                <a16:creationId xmlns:a16="http://schemas.microsoft.com/office/drawing/2014/main" id="{AD040A27-A6AE-47DB-B7F1-EC1F08887477}"/>
              </a:ext>
            </a:extLst>
          </p:cNvPr>
          <p:cNvSpPr txBox="1"/>
          <p:nvPr/>
        </p:nvSpPr>
        <p:spPr>
          <a:xfrm>
            <a:off x="348792" y="1461155"/>
            <a:ext cx="5863472" cy="523220"/>
          </a:xfrm>
          <a:prstGeom prst="rect">
            <a:avLst/>
          </a:prstGeom>
          <a:noFill/>
        </p:spPr>
        <p:txBody>
          <a:bodyPr wrap="square" rtlCol="0">
            <a:spAutoFit/>
          </a:bodyPr>
          <a:lstStyle/>
          <a:p>
            <a:r>
              <a:rPr lang="en-US" sz="2800" dirty="0">
                <a:solidFill>
                  <a:schemeClr val="bg1"/>
                </a:solidFill>
              </a:rPr>
              <a:t>COMMUNICATES INFORMATION. </a:t>
            </a:r>
          </a:p>
        </p:txBody>
      </p:sp>
      <p:sp>
        <p:nvSpPr>
          <p:cNvPr id="7" name="TextBox 6">
            <a:extLst>
              <a:ext uri="{FF2B5EF4-FFF2-40B4-BE49-F238E27FC236}">
                <a16:creationId xmlns:a16="http://schemas.microsoft.com/office/drawing/2014/main" id="{A43E3BA9-0666-47F6-B4B0-F2524FF7D48A}"/>
              </a:ext>
            </a:extLst>
          </p:cNvPr>
          <p:cNvSpPr txBox="1"/>
          <p:nvPr/>
        </p:nvSpPr>
        <p:spPr>
          <a:xfrm>
            <a:off x="716437" y="2271860"/>
            <a:ext cx="3959258" cy="3416320"/>
          </a:xfrm>
          <a:prstGeom prst="rect">
            <a:avLst/>
          </a:prstGeom>
          <a:noFill/>
        </p:spPr>
        <p:txBody>
          <a:bodyPr wrap="square" rtlCol="0">
            <a:spAutoFit/>
          </a:bodyPr>
          <a:lstStyle/>
          <a:p>
            <a:r>
              <a:rPr lang="en-US" sz="2400" dirty="0">
                <a:solidFill>
                  <a:schemeClr val="bg1"/>
                </a:solidFill>
              </a:rPr>
              <a:t>* Effectively conveying information to others through various means such as writing, presenting, or sharing.</a:t>
            </a:r>
          </a:p>
          <a:p>
            <a:endParaRPr lang="en-US" sz="2400" dirty="0">
              <a:solidFill>
                <a:schemeClr val="bg1"/>
              </a:solidFill>
            </a:endParaRPr>
          </a:p>
          <a:p>
            <a:r>
              <a:rPr lang="en-US" sz="2400" dirty="0">
                <a:solidFill>
                  <a:schemeClr val="bg1"/>
                </a:solidFill>
              </a:rPr>
              <a:t>* Adapting communication style based on the audience and purpose to enhance </a:t>
            </a:r>
            <a:r>
              <a:rPr lang="en-US" sz="2400" dirty="0" err="1">
                <a:solidFill>
                  <a:schemeClr val="bg1"/>
                </a:solidFill>
              </a:rPr>
              <a:t>undestanding</a:t>
            </a:r>
            <a:endParaRPr lang="en-US" sz="2400" dirty="0">
              <a:solidFill>
                <a:schemeClr val="bg1"/>
              </a:solidFill>
            </a:endParaRPr>
          </a:p>
        </p:txBody>
      </p:sp>
    </p:spTree>
    <p:extLst>
      <p:ext uri="{BB962C8B-B14F-4D97-AF65-F5344CB8AC3E}">
        <p14:creationId xmlns:p14="http://schemas.microsoft.com/office/powerpoint/2010/main" val="1510413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additive="base">
                                        <p:cTn id="1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8D66E0-2D9B-401B-9684-DEB712C6C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85262"/>
          </a:xfrm>
          <a:prstGeom prst="rect">
            <a:avLst/>
          </a:prstGeom>
        </p:spPr>
      </p:pic>
      <p:sp>
        <p:nvSpPr>
          <p:cNvPr id="6" name="TextBox 5">
            <a:extLst>
              <a:ext uri="{FF2B5EF4-FFF2-40B4-BE49-F238E27FC236}">
                <a16:creationId xmlns:a16="http://schemas.microsoft.com/office/drawing/2014/main" id="{49FB97F8-89CE-4ADD-A112-83ABD2A26D9E}"/>
              </a:ext>
            </a:extLst>
          </p:cNvPr>
          <p:cNvSpPr txBox="1"/>
          <p:nvPr/>
        </p:nvSpPr>
        <p:spPr>
          <a:xfrm>
            <a:off x="1451728" y="1597400"/>
            <a:ext cx="3129698" cy="523220"/>
          </a:xfrm>
          <a:prstGeom prst="rect">
            <a:avLst/>
          </a:prstGeom>
          <a:noFill/>
        </p:spPr>
        <p:txBody>
          <a:bodyPr wrap="square" rtlCol="0">
            <a:spAutoFit/>
          </a:bodyPr>
          <a:lstStyle/>
          <a:p>
            <a:r>
              <a:rPr lang="en-US" sz="2800" dirty="0">
                <a:solidFill>
                  <a:schemeClr val="bg1"/>
                </a:solidFill>
              </a:rPr>
              <a:t>CITING SOURCES.</a:t>
            </a:r>
          </a:p>
        </p:txBody>
      </p:sp>
      <p:sp>
        <p:nvSpPr>
          <p:cNvPr id="7" name="TextBox 6">
            <a:extLst>
              <a:ext uri="{FF2B5EF4-FFF2-40B4-BE49-F238E27FC236}">
                <a16:creationId xmlns:a16="http://schemas.microsoft.com/office/drawing/2014/main" id="{6AAF12E1-307F-4DEE-8768-84DB317674CB}"/>
              </a:ext>
            </a:extLst>
          </p:cNvPr>
          <p:cNvSpPr txBox="1"/>
          <p:nvPr/>
        </p:nvSpPr>
        <p:spPr>
          <a:xfrm>
            <a:off x="1527142" y="2582944"/>
            <a:ext cx="2592371" cy="2677656"/>
          </a:xfrm>
          <a:prstGeom prst="rect">
            <a:avLst/>
          </a:prstGeom>
          <a:noFill/>
        </p:spPr>
        <p:txBody>
          <a:bodyPr wrap="square" rtlCol="0">
            <a:spAutoFit/>
          </a:bodyPr>
          <a:lstStyle/>
          <a:p>
            <a:r>
              <a:rPr lang="en-US" sz="2400" dirty="0">
                <a:solidFill>
                  <a:schemeClr val="bg1"/>
                </a:solidFill>
              </a:rPr>
              <a:t>* When using information from a source, provide proper citations to give credit to the original author or creator.</a:t>
            </a:r>
          </a:p>
        </p:txBody>
      </p:sp>
    </p:spTree>
    <p:extLst>
      <p:ext uri="{BB962C8B-B14F-4D97-AF65-F5344CB8AC3E}">
        <p14:creationId xmlns:p14="http://schemas.microsoft.com/office/powerpoint/2010/main" val="3806424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454</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alexandercaliwag@outlook.com</dc:creator>
  <cp:lastModifiedBy>DSPMNHS</cp:lastModifiedBy>
  <cp:revision>13</cp:revision>
  <dcterms:created xsi:type="dcterms:W3CDTF">2024-02-19T10:45:07Z</dcterms:created>
  <dcterms:modified xsi:type="dcterms:W3CDTF">2024-05-07T00:24:07Z</dcterms:modified>
</cp:coreProperties>
</file>