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98" r:id="rId2"/>
    <p:sldId id="372" r:id="rId3"/>
    <p:sldId id="299" r:id="rId4"/>
    <p:sldId id="301" r:id="rId5"/>
    <p:sldId id="356" r:id="rId6"/>
    <p:sldId id="373" r:id="rId7"/>
    <p:sldId id="374" r:id="rId8"/>
    <p:sldId id="375" r:id="rId9"/>
    <p:sldId id="357" r:id="rId10"/>
    <p:sldId id="3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Lee" initials="AL" lastIdx="1" clrIdx="0">
    <p:extLst>
      <p:ext uri="{19B8F6BF-5375-455C-9EA6-DF929625EA0E}">
        <p15:presenceInfo xmlns:p15="http://schemas.microsoft.com/office/powerpoint/2012/main" userId="80fcc6119e2b2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70C0"/>
    <a:srgbClr val="E28394"/>
    <a:srgbClr val="00FF00"/>
    <a:srgbClr val="E9D629"/>
    <a:srgbClr val="912236"/>
    <a:srgbClr val="D4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F50E-CBF4-4BC9-B9FE-221518E4EE47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896B-6CD6-407C-BF51-D7FDA3DAB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5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8DE1C-BD53-4770-A457-DC45A127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72C7D-43D2-49D0-B8E5-BEA9674DE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BIO WEB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- </a:t>
            </a:r>
            <a:r>
              <a:rPr lang="en-US" altLang="zh-TW" sz="4400" dirty="0">
                <a:solidFill>
                  <a:srgbClr val="555555"/>
                </a:solidFill>
                <a:latin typeface="inherit"/>
              </a:rPr>
              <a:t>justify-content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E5753-AD6B-4F5B-AA91-E06764283E99}"/>
              </a:ext>
            </a:extLst>
          </p:cNvPr>
          <p:cNvSpPr txBox="1"/>
          <p:nvPr/>
        </p:nvSpPr>
        <p:spPr>
          <a:xfrm>
            <a:off x="1279003" y="1717447"/>
            <a:ext cx="960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justify-content</a:t>
            </a:r>
            <a:r>
              <a:rPr lang="en-US" altLang="zh-TW" sz="2800" b="0" i="0" dirty="0">
                <a:solidFill>
                  <a:srgbClr val="555555"/>
                </a:solidFill>
                <a:effectLst/>
                <a:latin typeface="inherit"/>
              </a:rPr>
              <a:t>: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外容器屬性，</a:t>
            </a:r>
            <a:r>
              <a:rPr lang="zh-TW" altLang="en-US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主軸對齊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(main)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的對齊設定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8D8EC3-6845-4FBB-A0A8-F0A6ECA2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95" y="2645659"/>
            <a:ext cx="4970609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8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D3F1259-7610-4B6A-BF60-9765DCE4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756"/>
            <a:ext cx="12192000" cy="606648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29250CA-B892-443E-9645-A4343383C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9" r="12583"/>
          <a:stretch/>
        </p:blipFill>
        <p:spPr>
          <a:xfrm>
            <a:off x="4358936" y="1503012"/>
            <a:ext cx="3284738" cy="3851976"/>
          </a:xfrm>
          <a:prstGeom prst="roundRect">
            <a:avLst>
              <a:gd name="adj" fmla="val 3300"/>
            </a:avLst>
          </a:prstGeom>
        </p:spPr>
      </p:pic>
    </p:spTree>
    <p:extLst>
      <p:ext uri="{BB962C8B-B14F-4D97-AF65-F5344CB8AC3E}">
        <p14:creationId xmlns:p14="http://schemas.microsoft.com/office/powerpoint/2010/main" val="153482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36F54E-E1C7-4FCD-9D40-3D49EE83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756"/>
            <a:ext cx="12192000" cy="60664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283E37F-9EF3-4935-AE5B-C8B8C9DBEA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9" r="12583"/>
          <a:stretch/>
        </p:blipFill>
        <p:spPr>
          <a:xfrm>
            <a:off x="4358936" y="1503012"/>
            <a:ext cx="3284738" cy="3851976"/>
          </a:xfrm>
          <a:prstGeom prst="roundRect">
            <a:avLst>
              <a:gd name="adj" fmla="val 3300"/>
            </a:avLst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05ECD0-57BF-482C-8031-B8156B060B8E}"/>
              </a:ext>
            </a:extLst>
          </p:cNvPr>
          <p:cNvSpPr/>
          <p:nvPr/>
        </p:nvSpPr>
        <p:spPr>
          <a:xfrm>
            <a:off x="0" y="436405"/>
            <a:ext cx="12120979" cy="6066488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A98034-8F6C-45D7-9292-03B2C2EDC31F}"/>
              </a:ext>
            </a:extLst>
          </p:cNvPr>
          <p:cNvSpPr/>
          <p:nvPr/>
        </p:nvSpPr>
        <p:spPr>
          <a:xfrm>
            <a:off x="4358936" y="1503012"/>
            <a:ext cx="3284738" cy="3851976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AE2311-5E4F-4CFC-8B20-CFD6A576856C}"/>
              </a:ext>
            </a:extLst>
          </p:cNvPr>
          <p:cNvSpPr/>
          <p:nvPr/>
        </p:nvSpPr>
        <p:spPr>
          <a:xfrm>
            <a:off x="4455160" y="1571347"/>
            <a:ext cx="3149600" cy="72084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CC15D9-3813-4B3A-AC00-A86795DC5A89}"/>
              </a:ext>
            </a:extLst>
          </p:cNvPr>
          <p:cNvSpPr/>
          <p:nvPr/>
        </p:nvSpPr>
        <p:spPr>
          <a:xfrm>
            <a:off x="4714043" y="2384033"/>
            <a:ext cx="2503503" cy="116864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71DE42-D201-4D81-AFC4-12B79D154C51}"/>
              </a:ext>
            </a:extLst>
          </p:cNvPr>
          <p:cNvSpPr/>
          <p:nvPr/>
        </p:nvSpPr>
        <p:spPr>
          <a:xfrm>
            <a:off x="4714043" y="3593322"/>
            <a:ext cx="2503503" cy="39834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F81B3E-A296-4EB8-ADFE-2E929DE05C88}"/>
              </a:ext>
            </a:extLst>
          </p:cNvPr>
          <p:cNvSpPr/>
          <p:nvPr/>
        </p:nvSpPr>
        <p:spPr>
          <a:xfrm>
            <a:off x="4714043" y="4770258"/>
            <a:ext cx="2503503" cy="43205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926ABE8C-D314-4284-BFDF-CF2EC1226469}"/>
              </a:ext>
            </a:extLst>
          </p:cNvPr>
          <p:cNvSpPr/>
          <p:nvPr/>
        </p:nvSpPr>
        <p:spPr>
          <a:xfrm>
            <a:off x="4804299" y="1190161"/>
            <a:ext cx="2512380" cy="3128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47E372-3191-418A-BEA4-94773BE8892E}"/>
              </a:ext>
            </a:extLst>
          </p:cNvPr>
          <p:cNvSpPr/>
          <p:nvPr/>
        </p:nvSpPr>
        <p:spPr>
          <a:xfrm>
            <a:off x="4455160" y="2353926"/>
            <a:ext cx="2861519" cy="2263659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C4CE58DE-4249-422D-AEA9-5A277612708E}"/>
              </a:ext>
            </a:extLst>
          </p:cNvPr>
          <p:cNvSpPr/>
          <p:nvPr/>
        </p:nvSpPr>
        <p:spPr>
          <a:xfrm>
            <a:off x="4077859" y="2338971"/>
            <a:ext cx="346229" cy="237033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2B8E6D9-B6F2-489C-8DB9-E24A53A45825}"/>
              </a:ext>
            </a:extLst>
          </p:cNvPr>
          <p:cNvSpPr/>
          <p:nvPr/>
        </p:nvSpPr>
        <p:spPr>
          <a:xfrm>
            <a:off x="4804299" y="5370801"/>
            <a:ext cx="2512380" cy="3128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B3225A-00CB-445F-BF66-506BB81C3D7A}"/>
              </a:ext>
            </a:extLst>
          </p:cNvPr>
          <p:cNvSpPr txBox="1"/>
          <p:nvPr/>
        </p:nvSpPr>
        <p:spPr>
          <a:xfrm>
            <a:off x="1393794" y="434202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&lt;wrapper&gt;</a:t>
            </a:r>
            <a:endParaRPr lang="zh-TW" altLang="en-US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378A667-025D-41C5-9A18-99BF643ED81D}"/>
              </a:ext>
            </a:extLst>
          </p:cNvPr>
          <p:cNvSpPr txBox="1"/>
          <p:nvPr/>
        </p:nvSpPr>
        <p:spPr>
          <a:xfrm>
            <a:off x="7688802" y="1346586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&lt;main&gt;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4A565C9-D169-4193-9D80-FB616798EBAD}"/>
              </a:ext>
            </a:extLst>
          </p:cNvPr>
          <p:cNvSpPr txBox="1"/>
          <p:nvPr/>
        </p:nvSpPr>
        <p:spPr>
          <a:xfrm>
            <a:off x="3056656" y="1773049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&lt;header&gt;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915330-E2AC-44B2-8EF6-B14DF8689FEA}"/>
              </a:ext>
            </a:extLst>
          </p:cNvPr>
          <p:cNvSpPr txBox="1"/>
          <p:nvPr/>
        </p:nvSpPr>
        <p:spPr>
          <a:xfrm>
            <a:off x="3247921" y="2687621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751F9B-1071-4546-B74B-564FC993E221}"/>
              </a:ext>
            </a:extLst>
          </p:cNvPr>
          <p:cNvSpPr/>
          <p:nvPr/>
        </p:nvSpPr>
        <p:spPr>
          <a:xfrm>
            <a:off x="4714043" y="3982618"/>
            <a:ext cx="2503503" cy="321899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F1511B-B31E-49DE-A9BF-94BBE46E7B7C}"/>
              </a:ext>
            </a:extLst>
          </p:cNvPr>
          <p:cNvSpPr/>
          <p:nvPr/>
        </p:nvSpPr>
        <p:spPr>
          <a:xfrm>
            <a:off x="4714043" y="4308429"/>
            <a:ext cx="2503503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864CD-6CB8-417C-B762-F40515E9642F}"/>
              </a:ext>
            </a:extLst>
          </p:cNvPr>
          <p:cNvSpPr/>
          <p:nvPr/>
        </p:nvSpPr>
        <p:spPr>
          <a:xfrm>
            <a:off x="4607560" y="1706713"/>
            <a:ext cx="2609986" cy="34743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0EB15AA-0105-46C9-AD27-674321CA8A71}"/>
              </a:ext>
            </a:extLst>
          </p:cNvPr>
          <p:cNvSpPr/>
          <p:nvPr/>
        </p:nvSpPr>
        <p:spPr>
          <a:xfrm>
            <a:off x="4607560" y="2176136"/>
            <a:ext cx="2609986" cy="11346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7A3B66B-9050-4F1F-9EAD-DA94FC3975FD}"/>
              </a:ext>
            </a:extLst>
          </p:cNvPr>
          <p:cNvSpPr txBox="1"/>
          <p:nvPr/>
        </p:nvSpPr>
        <p:spPr>
          <a:xfrm>
            <a:off x="7111950" y="1684816"/>
            <a:ext cx="91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&lt;nav&gt;</a:t>
            </a:r>
            <a:endParaRPr lang="zh-TW" alt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90886B1-F982-4198-AD50-38D756AB5737}"/>
              </a:ext>
            </a:extLst>
          </p:cNvPr>
          <p:cNvSpPr txBox="1"/>
          <p:nvPr/>
        </p:nvSpPr>
        <p:spPr>
          <a:xfrm>
            <a:off x="7190074" y="1992571"/>
            <a:ext cx="91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4202A8-BCC7-442F-9E49-649A26EFE989}"/>
              </a:ext>
            </a:extLst>
          </p:cNvPr>
          <p:cNvSpPr txBox="1"/>
          <p:nvPr/>
        </p:nvSpPr>
        <p:spPr>
          <a:xfrm>
            <a:off x="7256237" y="3541736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&lt;h1&gt;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5E13C96-03B3-4A4D-AB27-6E0930655547}"/>
              </a:ext>
            </a:extLst>
          </p:cNvPr>
          <p:cNvSpPr txBox="1"/>
          <p:nvPr/>
        </p:nvSpPr>
        <p:spPr>
          <a:xfrm>
            <a:off x="7256237" y="3884269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5789FFC-77A9-40DA-B0EB-98380781C561}"/>
              </a:ext>
            </a:extLst>
          </p:cNvPr>
          <p:cNvSpPr txBox="1"/>
          <p:nvPr/>
        </p:nvSpPr>
        <p:spPr>
          <a:xfrm>
            <a:off x="7256237" y="4196667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&lt;h3&gt;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E5F4D18-AD9A-43DF-AE4C-B10CAD9F5B1C}"/>
              </a:ext>
            </a:extLst>
          </p:cNvPr>
          <p:cNvSpPr txBox="1"/>
          <p:nvPr/>
        </p:nvSpPr>
        <p:spPr>
          <a:xfrm>
            <a:off x="3531883" y="4933555"/>
            <a:ext cx="122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&lt;footer&gt;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EDEDC63-B294-465A-995D-0FDCBDF27712}"/>
              </a:ext>
            </a:extLst>
          </p:cNvPr>
          <p:cNvSpPr txBox="1"/>
          <p:nvPr/>
        </p:nvSpPr>
        <p:spPr>
          <a:xfrm>
            <a:off x="7021842" y="2946932"/>
            <a:ext cx="91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A738E314-2139-4330-B9BE-EC86D4F648A5}"/>
              </a:ext>
            </a:extLst>
          </p:cNvPr>
          <p:cNvSpPr/>
          <p:nvPr/>
        </p:nvSpPr>
        <p:spPr>
          <a:xfrm>
            <a:off x="8055894" y="1684816"/>
            <a:ext cx="346229" cy="368598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53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68613-FA51-40C7-AD3F-355058C7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FLEX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CE9C9D-91AD-482F-9170-FB06F18CF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25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彈性盒子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42" y="1825112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F39E68B-9AAE-42B4-ADA2-BA193013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7" y="1783280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5A9D7157-82CB-4370-B31A-ED213AA78615}"/>
              </a:ext>
            </a:extLst>
          </p:cNvPr>
          <p:cNvSpPr/>
          <p:nvPr/>
        </p:nvSpPr>
        <p:spPr>
          <a:xfrm>
            <a:off x="1371601" y="5046563"/>
            <a:ext cx="2494344" cy="752354"/>
          </a:xfrm>
          <a:prstGeom prst="wedgeRoundRectCallout">
            <a:avLst>
              <a:gd name="adj1" fmla="val -19493"/>
              <a:gd name="adj2" fmla="val -87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預設會橫向排列</a:t>
            </a:r>
          </a:p>
        </p:txBody>
      </p:sp>
    </p:spTree>
    <p:extLst>
      <p:ext uri="{BB962C8B-B14F-4D97-AF65-F5344CB8AC3E}">
        <p14:creationId xmlns:p14="http://schemas.microsoft.com/office/powerpoint/2010/main" val="421918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B493C3-8366-4C36-BB32-D4AD769F06CE}"/>
              </a:ext>
            </a:extLst>
          </p:cNvPr>
          <p:cNvSpPr txBox="1"/>
          <p:nvPr/>
        </p:nvSpPr>
        <p:spPr>
          <a:xfrm>
            <a:off x="2523478" y="1971673"/>
            <a:ext cx="32381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2400" b="1" i="0" dirty="0">
                <a:solidFill>
                  <a:srgbClr val="555555"/>
                </a:solidFill>
                <a:effectLst/>
                <a:latin typeface="Titillium Web"/>
              </a:rPr>
              <a:t>Flex </a:t>
            </a:r>
            <a:r>
              <a:rPr lang="zh-TW" altLang="en-US" sz="2400" b="1" i="0" dirty="0">
                <a:solidFill>
                  <a:srgbClr val="555555"/>
                </a:solidFill>
                <a:effectLst/>
                <a:latin typeface="Titillium Web"/>
              </a:rPr>
              <a:t>外容器屬性：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inherit"/>
              </a:rPr>
              <a:t>display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inherit"/>
              </a:rPr>
              <a:t>flex-flow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inherit"/>
              </a:rPr>
              <a:t>flex-direction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inherit"/>
              </a:rPr>
              <a:t>flex-wrap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justify-content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align-items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C14016-13EA-4D69-A8AD-8FE09FCA2A0D}"/>
              </a:ext>
            </a:extLst>
          </p:cNvPr>
          <p:cNvSpPr txBox="1"/>
          <p:nvPr/>
        </p:nvSpPr>
        <p:spPr>
          <a:xfrm>
            <a:off x="6287610" y="1971673"/>
            <a:ext cx="300139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2400" b="1" dirty="0">
                <a:solidFill>
                  <a:srgbClr val="555555"/>
                </a:solidFill>
                <a:latin typeface="Titillium Web"/>
              </a:rPr>
              <a:t>Flex </a:t>
            </a:r>
            <a:r>
              <a:rPr lang="zh-TW" altLang="en-US" sz="2400" b="1" dirty="0">
                <a:solidFill>
                  <a:srgbClr val="555555"/>
                </a:solidFill>
                <a:latin typeface="Titillium Web"/>
              </a:rPr>
              <a:t>內元件屬性：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inherit"/>
              </a:rPr>
              <a:t>flex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inherit"/>
              </a:rPr>
              <a:t>flex-grow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inherit"/>
              </a:rPr>
              <a:t>flex-shrink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inherit"/>
              </a:rPr>
              <a:t>flex-basis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inherit"/>
              </a:rPr>
              <a:t>order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inherit"/>
              </a:rPr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272285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0007E-21D2-4752-B623-AD33BDD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TW" altLang="en-US" b="1" i="0" dirty="0">
                <a:effectLst/>
                <a:latin typeface="Titillium Web"/>
              </a:rPr>
              <a:t>外容器</a:t>
            </a:r>
            <a:r>
              <a:rPr lang="en-US" altLang="zh-TW" b="1" i="0" dirty="0">
                <a:effectLst/>
                <a:latin typeface="Titillium Web"/>
              </a:rPr>
              <a:t>-display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8F637ED-AFDD-490E-809C-651BE44B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.flex-container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display: flex | inline-flex;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7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FFE62-158B-450E-A2E8-B259AF8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9AA288-DE55-49AB-8057-79C237BC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00" y="1607378"/>
            <a:ext cx="7763958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4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-</a:t>
            </a:r>
            <a:r>
              <a:rPr lang="en-US" altLang="zh-TW" sz="4400" b="0" i="0" dirty="0">
                <a:solidFill>
                  <a:srgbClr val="555555"/>
                </a:solidFill>
                <a:effectLst/>
                <a:latin typeface="inherit"/>
              </a:rPr>
              <a:t> align-items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E5753-AD6B-4F5B-AA91-E06764283E99}"/>
              </a:ext>
            </a:extLst>
          </p:cNvPr>
          <p:cNvSpPr txBox="1"/>
          <p:nvPr/>
        </p:nvSpPr>
        <p:spPr>
          <a:xfrm>
            <a:off x="1279003" y="1717447"/>
            <a:ext cx="8860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align-item</a:t>
            </a: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</a:t>
            </a:r>
            <a:r>
              <a:rPr lang="en-US" altLang="zh-TW" sz="2800" b="0" i="0" dirty="0">
                <a:solidFill>
                  <a:srgbClr val="555555"/>
                </a:solidFill>
                <a:effectLst/>
                <a:latin typeface="inherit"/>
              </a:rPr>
              <a:t>: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外容器屬性，</a:t>
            </a:r>
            <a:r>
              <a:rPr lang="zh-TW" altLang="en-US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交錯軸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(cross)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的對齊設定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821C48-8778-4E64-8210-5A1B41D65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60"/>
          <a:stretch/>
        </p:blipFill>
        <p:spPr bwMode="auto">
          <a:xfrm>
            <a:off x="6477000" y="2286153"/>
            <a:ext cx="5715000" cy="34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065B1B-D550-4A19-B77E-E940F207607D}"/>
              </a:ext>
            </a:extLst>
          </p:cNvPr>
          <p:cNvSpPr/>
          <p:nvPr/>
        </p:nvSpPr>
        <p:spPr>
          <a:xfrm>
            <a:off x="6690167" y="4074289"/>
            <a:ext cx="2662177" cy="177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3165AC9-DB8C-4950-B2C2-62A35F71651D}"/>
              </a:ext>
            </a:extLst>
          </p:cNvPr>
          <p:cNvSpPr/>
          <p:nvPr/>
        </p:nvSpPr>
        <p:spPr>
          <a:xfrm>
            <a:off x="7972148" y="2574524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0D669D7-0AC7-4F58-B696-7702C8D41D22}"/>
              </a:ext>
            </a:extLst>
          </p:cNvPr>
          <p:cNvSpPr/>
          <p:nvPr/>
        </p:nvSpPr>
        <p:spPr>
          <a:xfrm>
            <a:off x="10608816" y="38409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E67EF2B-CDDA-4FD4-9C11-4608629D67D0}"/>
              </a:ext>
            </a:extLst>
          </p:cNvPr>
          <p:cNvSpPr/>
          <p:nvPr/>
        </p:nvSpPr>
        <p:spPr>
          <a:xfrm>
            <a:off x="7932478" y="49597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67E822F-5811-44F6-A4A4-7531E0A7A57C}"/>
              </a:ext>
            </a:extLst>
          </p:cNvPr>
          <p:cNvSpPr/>
          <p:nvPr/>
        </p:nvSpPr>
        <p:spPr>
          <a:xfrm>
            <a:off x="2947387" y="3340223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E1EE560-42C2-463B-9EC4-F03FB42CF081}"/>
              </a:ext>
            </a:extLst>
          </p:cNvPr>
          <p:cNvSpPr/>
          <p:nvPr/>
        </p:nvSpPr>
        <p:spPr>
          <a:xfrm>
            <a:off x="2947387" y="4236996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C03E7BE-9E92-4C45-AEDA-F1E2F4676352}"/>
              </a:ext>
            </a:extLst>
          </p:cNvPr>
          <p:cNvSpPr/>
          <p:nvPr/>
        </p:nvSpPr>
        <p:spPr>
          <a:xfrm>
            <a:off x="2947387" y="510060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80668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6382</TotalTime>
  <Words>124</Words>
  <Application>Microsoft Office PowerPoint</Application>
  <PresentationFormat>寬螢幕</PresentationFormat>
  <Paragraphs>38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inherit</vt:lpstr>
      <vt:lpstr>Titillium Web</vt:lpstr>
      <vt:lpstr>Arial</vt:lpstr>
      <vt:lpstr>Arial</vt:lpstr>
      <vt:lpstr>Calibri</vt:lpstr>
      <vt:lpstr>Consolas</vt:lpstr>
      <vt:lpstr>Franklin Gothic Book</vt:lpstr>
      <vt:lpstr>裁剪</vt:lpstr>
      <vt:lpstr>BIO WEB</vt:lpstr>
      <vt:lpstr>PowerPoint 簡報</vt:lpstr>
      <vt:lpstr>PowerPoint 簡報</vt:lpstr>
      <vt:lpstr>CSS FLEX</vt:lpstr>
      <vt:lpstr>display: flex 彈性盒子</vt:lpstr>
      <vt:lpstr>PowerPoint 簡報</vt:lpstr>
      <vt:lpstr>外容器-display</vt:lpstr>
      <vt:lpstr>flex-direction</vt:lpstr>
      <vt:lpstr>display: flex - align-items</vt:lpstr>
      <vt:lpstr>display: flex - justify-content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&amp; Javascript</dc:title>
  <dc:creator>Alice Lee</dc:creator>
  <cp:lastModifiedBy>Alice Lee</cp:lastModifiedBy>
  <cp:revision>345</cp:revision>
  <dcterms:created xsi:type="dcterms:W3CDTF">2021-03-24T13:55:33Z</dcterms:created>
  <dcterms:modified xsi:type="dcterms:W3CDTF">2021-05-05T14:55:35Z</dcterms:modified>
</cp:coreProperties>
</file>