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6" r:id="rId4"/>
    <p:sldId id="291" r:id="rId5"/>
    <p:sldId id="268" r:id="rId6"/>
    <p:sldId id="269" r:id="rId7"/>
    <p:sldId id="280" r:id="rId8"/>
    <p:sldId id="289" r:id="rId9"/>
    <p:sldId id="290" r:id="rId10"/>
    <p:sldId id="264" r:id="rId11"/>
    <p:sldId id="257" r:id="rId12"/>
    <p:sldId id="278" r:id="rId13"/>
    <p:sldId id="279" r:id="rId14"/>
    <p:sldId id="258" r:id="rId15"/>
    <p:sldId id="275" r:id="rId16"/>
    <p:sldId id="270" r:id="rId17"/>
    <p:sldId id="263" r:id="rId18"/>
    <p:sldId id="273" r:id="rId19"/>
    <p:sldId id="281" r:id="rId20"/>
    <p:sldId id="288" r:id="rId21"/>
    <p:sldId id="262" r:id="rId22"/>
    <p:sldId id="287" r:id="rId23"/>
    <p:sldId id="272" r:id="rId24"/>
    <p:sldId id="283" r:id="rId25"/>
    <p:sldId id="277" r:id="rId26"/>
    <p:sldId id="274" r:id="rId27"/>
    <p:sldId id="276" r:id="rId28"/>
    <p:sldId id="271" r:id="rId29"/>
    <p:sldId id="260" r:id="rId30"/>
    <p:sldId id="267" r:id="rId31"/>
    <p:sldId id="282" r:id="rId32"/>
    <p:sldId id="284" r:id="rId33"/>
    <p:sldId id="261" r:id="rId34"/>
    <p:sldId id="265" r:id="rId35"/>
    <p:sldId id="266" r:id="rId36"/>
    <p:sldId id="25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AEDBF-7340-44BF-B592-64093DA4D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82" y="2240366"/>
            <a:ext cx="10555548" cy="886028"/>
          </a:xfrm>
        </p:spPr>
        <p:txBody>
          <a:bodyPr/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 </a:t>
            </a:r>
            <a:r>
              <a:rPr lang="en-US" altLang="zh-TW" sz="5400" dirty="0"/>
              <a:t>&amp;</a:t>
            </a:r>
            <a:r>
              <a:rPr lang="zh-TW" altLang="en-US" sz="5400" dirty="0"/>
              <a:t> </a:t>
            </a:r>
            <a:r>
              <a:rPr lang="en-US" altLang="zh-TW" sz="5400" dirty="0"/>
              <a:t>CSS</a:t>
            </a:r>
            <a:r>
              <a:rPr lang="zh-TW" altLang="en-US" sz="5400" dirty="0"/>
              <a:t> </a:t>
            </a:r>
            <a:r>
              <a:rPr lang="en-US" altLang="zh-TW" sz="5400" dirty="0"/>
              <a:t>&amp;</a:t>
            </a:r>
            <a:r>
              <a:rPr lang="zh-TW" altLang="en-US" sz="5400" dirty="0"/>
              <a:t> </a:t>
            </a:r>
            <a:r>
              <a:rPr lang="en-US" altLang="zh-TW" sz="5400" dirty="0" err="1"/>
              <a:t>Javascript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2FCE1D-8B5A-44AF-A681-F82629163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8" y="1642473"/>
            <a:ext cx="6831673" cy="562455"/>
          </a:xfrm>
        </p:spPr>
        <p:txBody>
          <a:bodyPr/>
          <a:lstStyle/>
          <a:p>
            <a:r>
              <a:rPr lang="zh-TW" altLang="en-US" dirty="0"/>
              <a:t>網頁鐵三角</a:t>
            </a:r>
          </a:p>
        </p:txBody>
      </p:sp>
      <p:pic>
        <p:nvPicPr>
          <p:cNvPr id="1026" name="Picture 2" descr="網頁新手入門：初探網頁架構和前後端語言. 程式麻瓜的程式知識課（二） | by Cheng-Wei Hu | 胡程維| AppWorks School  | Medium">
            <a:extLst>
              <a:ext uri="{FF2B5EF4-FFF2-40B4-BE49-F238E27FC236}">
                <a16:creationId xmlns:a16="http://schemas.microsoft.com/office/drawing/2014/main" id="{41324DC4-5327-4BE9-B17D-0005DFD3D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245" y="3303948"/>
            <a:ext cx="4338221" cy="254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5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2F7ED-EEC7-40FF-B622-A02121F5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B5121-EC41-4B72-8DCC-62D475E65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45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F65F3-B30A-4536-A5C6-6885F87C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HTML?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EC0DD0-A90E-4593-9035-E1F09AB5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803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EBFE1-4A87-409F-ADA2-36C83AED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長相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D06FA-08B2-4B27-B55C-210B374A8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002"/>
            <a:ext cx="9601200" cy="4678532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巢狀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&lt;section&gt;</a:t>
            </a:r>
          </a:p>
          <a:p>
            <a:pPr marL="0" indent="0">
              <a:buNone/>
            </a:pP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&lt;header&gt;</a:t>
            </a:r>
          </a:p>
          <a:p>
            <a:pPr marL="0" indent="0">
              <a:buNone/>
            </a:pP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&lt;a </a:t>
            </a:r>
            <a:r>
              <a:rPr lang="en-US" altLang="zh-TW" sz="25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="#" &gt;&lt;</a:t>
            </a:r>
            <a:r>
              <a:rPr lang="en-US" altLang="zh-TW" sz="25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5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="images/logo.png" class="logo"&gt;&lt;/a&gt;</a:t>
            </a:r>
          </a:p>
          <a:p>
            <a:pPr marL="0" indent="0">
              <a:buNone/>
            </a:pP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&lt;ul&gt;</a:t>
            </a:r>
          </a:p>
          <a:p>
            <a:pPr marL="0" indent="0">
              <a:buNone/>
            </a:pP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&lt;li&gt;&lt;a </a:t>
            </a:r>
            <a:r>
              <a:rPr lang="en-US" altLang="zh-TW" sz="25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="#"&gt;Home&lt;/a&gt;&lt;/li&gt;</a:t>
            </a:r>
          </a:p>
          <a:p>
            <a:pPr marL="0" indent="0">
              <a:buNone/>
            </a:pP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&lt;li&gt;&lt;a </a:t>
            </a:r>
            <a:r>
              <a:rPr lang="en-US" altLang="zh-TW" sz="25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="#"&gt;Menu&lt;/a&gt;&lt;/li&gt;</a:t>
            </a:r>
          </a:p>
          <a:p>
            <a:pPr marL="0" indent="0">
              <a:buNone/>
            </a:pP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&lt;li&gt;&lt;a </a:t>
            </a:r>
            <a:r>
              <a:rPr lang="en-US" altLang="zh-TW" sz="25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="#"&gt;What's New&lt;/a&gt;&lt;/li&gt;</a:t>
            </a:r>
          </a:p>
          <a:p>
            <a:pPr marL="0" indent="0">
              <a:buNone/>
            </a:pP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&lt;li&gt;&lt;a </a:t>
            </a:r>
            <a:r>
              <a:rPr lang="en-US" altLang="zh-TW" sz="2500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="#"&gt;Contact&lt;/a&gt;&lt;/li&gt;</a:t>
            </a:r>
          </a:p>
          <a:p>
            <a:pPr marL="0" indent="0">
              <a:buNone/>
            </a:pP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&lt;/ul&gt;</a:t>
            </a:r>
          </a:p>
          <a:p>
            <a:pPr marL="0" indent="0">
              <a:buNone/>
            </a:pP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&lt;/header&gt;</a:t>
            </a:r>
          </a:p>
          <a:p>
            <a:pPr marL="0" indent="0">
              <a:buNone/>
            </a:pP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&lt;/section&gt;</a:t>
            </a:r>
          </a:p>
          <a:p>
            <a:pPr marL="0" indent="0">
              <a:buNone/>
            </a:pPr>
            <a:r>
              <a:rPr lang="en-US" altLang="zh-TW" sz="25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70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7878E-1CDD-4A58-AB56-07937A39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009E9-F37C-46D6-9F10-EC25D227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裡面可以放什麼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Class  </a:t>
            </a:r>
            <a:r>
              <a:rPr lang="zh-TW" altLang="en-US" dirty="0"/>
              <a:t>樣式名稱</a:t>
            </a:r>
            <a:endParaRPr lang="en-US" altLang="zh-TW" dirty="0"/>
          </a:p>
          <a:p>
            <a:r>
              <a:rPr lang="en-US" altLang="zh-TW" dirty="0"/>
              <a:t>name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11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0E672-44EB-4A98-B9F1-CD32A2A6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絕對路徑 </a:t>
            </a:r>
            <a:r>
              <a:rPr lang="en-US" altLang="zh-TW" dirty="0"/>
              <a:t>VS</a:t>
            </a:r>
            <a:r>
              <a:rPr lang="zh-TW" altLang="en-US" dirty="0"/>
              <a:t> 相對路徑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122A3-847A-40BA-9F3C-EA3784529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11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1C72A-7A62-420C-B3F3-F1BF4C43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網頁的</a:t>
            </a:r>
            <a:r>
              <a:rPr lang="en-US" altLang="zh-TW" dirty="0"/>
              <a:t>X.Y</a:t>
            </a:r>
            <a:r>
              <a:rPr lang="zh-TW" altLang="en-US" dirty="0"/>
              <a:t>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C68CEF-8DBE-46C9-8BB1-82ADBA5A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59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F8E3B-B1E7-4F37-84D2-34AA2776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0212F-110E-45E5-9F50-384044CC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&lt;body&gt;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&lt;header&gt;</a:t>
            </a:r>
          </a:p>
          <a:p>
            <a:r>
              <a:rPr lang="en-US" altLang="zh-TW" dirty="0"/>
              <a:t>&lt;section&gt;</a:t>
            </a:r>
          </a:p>
          <a:p>
            <a:r>
              <a:rPr lang="en-US" altLang="zh-TW" dirty="0"/>
              <a:t>&lt;ul&gt;</a:t>
            </a:r>
          </a:p>
          <a:p>
            <a:r>
              <a:rPr lang="en-US" altLang="zh-TW" dirty="0"/>
              <a:t>&lt;li&gt;</a:t>
            </a:r>
          </a:p>
          <a:p>
            <a:r>
              <a:rPr lang="en-US" altLang="zh-TW" dirty="0"/>
              <a:t>&lt;a&gt;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961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CF652-A37B-4F0C-B564-E4F55BE3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267880-52DC-47DA-AF58-B16B3ADFD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18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C42B0-B060-4A4A-9BE9-F9B8F3C7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 err="1"/>
              <a:t>css</a:t>
            </a:r>
            <a:r>
              <a:rPr lang="zh-TW" altLang="en-US" dirty="0"/>
              <a:t>檔案連結至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21B264-A086-42E5-8020-89AA7C7B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&lt;link 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="stylesheet" 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/style.css"&gt;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997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2AEF6-3CEB-44E9-9DAA-E972F0EE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長相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B19393-90F6-4AE7-B2FA-81E90044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</a:p>
          <a:p>
            <a:r>
              <a:rPr lang="en-US" altLang="zh-TW" dirty="0"/>
              <a:t>.logo</a:t>
            </a:r>
          </a:p>
          <a:p>
            <a:r>
              <a:rPr lang="zh-TW" altLang="en-US" dirty="0"/>
              <a:t>依照</a:t>
            </a:r>
            <a:r>
              <a:rPr lang="en-US" altLang="zh-TW" dirty="0"/>
              <a:t>html</a:t>
            </a:r>
            <a:r>
              <a:rPr lang="zh-TW" altLang="en-US" dirty="0"/>
              <a:t>裡面所寫的</a:t>
            </a:r>
            <a:r>
              <a:rPr lang="en-US" altLang="zh-TW" dirty="0" err="1"/>
              <a:t>css</a:t>
            </a:r>
            <a:r>
              <a:rPr lang="en-US" altLang="zh-TW" dirty="0"/>
              <a:t> name</a:t>
            </a:r>
          </a:p>
          <a:p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zh-TW" alt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zh-TW" alt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2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ACA2E-7BD6-4FCC-A0EA-27F825E7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什麼是網頁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7BB940-144A-4BB6-8A59-D9E1F9371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由什麼組成</a:t>
            </a:r>
          </a:p>
        </p:txBody>
      </p:sp>
    </p:spTree>
    <p:extLst>
      <p:ext uri="{BB962C8B-B14F-4D97-AF65-F5344CB8AC3E}">
        <p14:creationId xmlns:p14="http://schemas.microsoft.com/office/powerpoint/2010/main" val="317098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F2ECC-8516-4BBD-A39B-CCD4DB09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Px vs %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54460-D396-4CA0-B1D1-6122D704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26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A151B-4C83-4CB4-89F1-A0B0B7D1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padding VS margin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E8031-8CE5-4A64-BF9A-98816FED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335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FB42A-DAA6-4CE9-809D-AD99588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E496C-F018-456B-9665-156E35529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Padding </a:t>
            </a:r>
            <a:r>
              <a:rPr lang="en-US" altLang="zh-TW" dirty="0" err="1"/>
              <a:t>marign</a:t>
            </a:r>
            <a:r>
              <a:rPr lang="en-US" altLang="zh-TW" dirty="0"/>
              <a:t> </a:t>
            </a:r>
            <a:r>
              <a:rPr lang="zh-TW" altLang="en-US" dirty="0"/>
              <a:t>調整位置</a:t>
            </a:r>
          </a:p>
        </p:txBody>
      </p:sp>
    </p:spTree>
    <p:extLst>
      <p:ext uri="{BB962C8B-B14F-4D97-AF65-F5344CB8AC3E}">
        <p14:creationId xmlns:p14="http://schemas.microsoft.com/office/powerpoint/2010/main" val="2767437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71610-F74C-49B2-AE3B-C9E420D4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display: flex;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7DD23-8984-4EF4-9609-02D9A39D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justify-content:</a:t>
            </a:r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主軸的對齊方式，共有 </a:t>
            </a: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 </a:t>
            </a:r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種選項</a:t>
            </a:r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align-items:</a:t>
            </a:r>
          </a:p>
          <a:p>
            <a:pPr lvl="1"/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交叉軸 </a:t>
            </a: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(cross axis) </a:t>
            </a:r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的對齊方式，共有 </a:t>
            </a: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 </a:t>
            </a:r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種選項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flex-start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flex-end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stretch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baseline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center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A8ED14-0E57-434D-8B8D-B3973B659186}"/>
              </a:ext>
            </a:extLst>
          </p:cNvPr>
          <p:cNvSpPr txBox="1"/>
          <p:nvPr/>
        </p:nvSpPr>
        <p:spPr>
          <a:xfrm>
            <a:off x="5311067" y="42319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https://cythilya.github.io/2017/04/04/flexbox-basics/</a:t>
            </a:r>
          </a:p>
        </p:txBody>
      </p:sp>
      <p:pic>
        <p:nvPicPr>
          <p:cNvPr id="2050" name="Picture 2" descr="圖解 Flexbox 基本屬性 - 主軸和交叉軸">
            <a:extLst>
              <a:ext uri="{FF2B5EF4-FFF2-40B4-BE49-F238E27FC236}">
                <a16:creationId xmlns:a16="http://schemas.microsoft.com/office/drawing/2014/main" id="{6765EE7B-F718-48A4-91D1-EC3AF0DA3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239092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90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FB42A-DAA6-4CE9-809D-AD99588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E496C-F018-456B-9665-156E35529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調整位置</a:t>
            </a:r>
          </a:p>
        </p:txBody>
      </p:sp>
    </p:spTree>
    <p:extLst>
      <p:ext uri="{BB962C8B-B14F-4D97-AF65-F5344CB8AC3E}">
        <p14:creationId xmlns:p14="http://schemas.microsoft.com/office/powerpoint/2010/main" val="1780353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4B61E-B512-4CFF-A0EA-DCF42F30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display: block vs inline</a:t>
            </a:r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vs inline-block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CAE4D-F63D-433E-8CAD-A450AA9D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67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8504A-374C-4F76-95FD-B2D9D6F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position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5F8A9-C56A-4926-950F-5758E794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absolute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relative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925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DEB3A-4D2D-4403-AB50-3301170C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向子層渲染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CC4D7-C43B-4B5F-9C00-E52CBE3E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132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CC3D2-180F-4151-A957-ADA145F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 </a:t>
            </a:r>
            <a:r>
              <a:rPr lang="en-US" altLang="zh-TW" dirty="0"/>
              <a:t>/</a:t>
            </a:r>
            <a:r>
              <a:rPr lang="zh-TW" altLang="en-US" dirty="0"/>
              <a:t>* *</a:t>
            </a:r>
            <a:r>
              <a:rPr lang="en-US" altLang="zh-TW" dirty="0"/>
              <a:t>/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15581-313C-44DF-96BE-3B9B09F3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82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A71FD-B120-4454-9F32-13DF6638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單位 </a:t>
            </a:r>
            <a:r>
              <a:rPr lang="en-US" altLang="zh-TW" dirty="0" err="1"/>
              <a:t>vh</a:t>
            </a:r>
            <a:r>
              <a:rPr lang="en-US" altLang="zh-TW" dirty="0"/>
              <a:t> px </a:t>
            </a:r>
            <a:r>
              <a:rPr lang="en-US" altLang="zh-TW" dirty="0" err="1"/>
              <a:t>pt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C18E9-AAF9-41B2-8A1F-3EA8E3D5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32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4B978-6108-4B8A-B17B-EB22EB4E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由一個一個盒子組成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DBCEFC-5622-4CA0-8DC0-00D518D88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075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6B163-34A5-41D2-8485-0B9D5F26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box-sizing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F24EA-1F33-476D-A0D1-ACEBA1327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06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BD483-B174-466F-B12A-BD26B80E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</a:t>
            </a:r>
            <a:r>
              <a:rPr lang="en-US" altLang="zh-TW" dirty="0"/>
              <a:t>navbar (menu)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983B93-0CAE-42DE-9891-5A30539DE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150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FB42A-DAA6-4CE9-809D-AD99588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E496C-F018-456B-9665-156E35529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修改文字大小、行距、顏色、字距</a:t>
            </a:r>
          </a:p>
        </p:txBody>
      </p:sp>
    </p:spTree>
    <p:extLst>
      <p:ext uri="{BB962C8B-B14F-4D97-AF65-F5344CB8AC3E}">
        <p14:creationId xmlns:p14="http://schemas.microsoft.com/office/powerpoint/2010/main" val="1653252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B2570-8D1F-4CCF-AB3D-C270275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A1D37-2283-4301-A458-2F411F2D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66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E8DBB-01CB-4EEE-8C4B-69535397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AAEF7-BBCB-4838-B980-580B51473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7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62590-C019-4736-87FA-8ED2D629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線上資源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4489A6-B938-40C1-B36F-231129AA5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2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02A36-9859-45EC-A918-D7CC58AA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Font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5579A-BFFA-4511-97A6-B6D310E8C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38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7B421-67DB-4D10-B233-9A7C23B8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看網頁的例子 </a:t>
            </a:r>
            <a:r>
              <a:rPr lang="en-US" altLang="zh-TW" dirty="0"/>
              <a:t>(F12)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AE5A6D-D451-4CDB-A8A9-02D30437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26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7C6B3-B406-4931-8A88-BD5AABAE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準備工具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19075D-B5E5-4929-B246-F64B94DBC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43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79EF4-1278-488A-A8D7-4825B83F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Vscode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6EBD65-9292-4EE2-B6D2-FDAE03DF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Pugin: go live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02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26ADA-6250-4E33-A850-2DC233B9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7" y="1301360"/>
            <a:ext cx="9987379" cy="2852737"/>
          </a:xfrm>
        </p:spPr>
        <p:txBody>
          <a:bodyPr/>
          <a:lstStyle/>
          <a:p>
            <a:r>
              <a:rPr lang="zh-TW" altLang="en-US" dirty="0"/>
              <a:t>何謂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CSS</a:t>
            </a:r>
            <a:r>
              <a:rPr lang="zh-TW" altLang="en-US" dirty="0"/>
              <a:t> </a:t>
            </a:r>
            <a:r>
              <a:rPr lang="en-US" altLang="zh-TW" dirty="0"/>
              <a:t>JS</a:t>
            </a:r>
            <a:r>
              <a:rPr lang="zh-TW" altLang="en-US" dirty="0"/>
              <a:t>、關係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31F6BB-1D6F-42E9-BAD3-10C07EDDE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22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8D80D3C-1EB9-45B5-95F5-1C7FD3CB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398B257-4997-427B-A214-0A5EFFEF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A8CB8-78FE-4967-98AD-EAC27C30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725"/>
            <a:ext cx="12192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5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2708880-062F-4A27-A780-236D87D8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排文字版面配置區 6">
            <a:extLst>
              <a:ext uri="{FF2B5EF4-FFF2-40B4-BE49-F238E27FC236}">
                <a16:creationId xmlns:a16="http://schemas.microsoft.com/office/drawing/2014/main" id="{7C8F1100-7B59-4F8C-95EA-99A259E6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A8CB8-78FE-4967-98AD-EAC27C30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725"/>
            <a:ext cx="12192000" cy="59245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9D4F72-5CC7-4A88-83AF-C378C005D528}"/>
              </a:ext>
            </a:extLst>
          </p:cNvPr>
          <p:cNvSpPr/>
          <p:nvPr/>
        </p:nvSpPr>
        <p:spPr>
          <a:xfrm>
            <a:off x="1" y="466725"/>
            <a:ext cx="12192000" cy="103162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E88A9F-E711-477B-B333-13A6F81A9388}"/>
              </a:ext>
            </a:extLst>
          </p:cNvPr>
          <p:cNvSpPr/>
          <p:nvPr/>
        </p:nvSpPr>
        <p:spPr>
          <a:xfrm>
            <a:off x="435006" y="1731146"/>
            <a:ext cx="5060272" cy="214839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52745F-E211-42BF-8E45-37BEB375F4A2}"/>
              </a:ext>
            </a:extLst>
          </p:cNvPr>
          <p:cNvSpPr/>
          <p:nvPr/>
        </p:nvSpPr>
        <p:spPr>
          <a:xfrm>
            <a:off x="435006" y="3879542"/>
            <a:ext cx="5060272" cy="132277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34A418-7A44-4B2B-AF24-6D75E04CE63C}"/>
              </a:ext>
            </a:extLst>
          </p:cNvPr>
          <p:cNvSpPr/>
          <p:nvPr/>
        </p:nvSpPr>
        <p:spPr>
          <a:xfrm>
            <a:off x="4891596" y="4523516"/>
            <a:ext cx="2228295" cy="940044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B394A2-470F-4A4C-B258-6DCCB7985C73}"/>
              </a:ext>
            </a:extLst>
          </p:cNvPr>
          <p:cNvSpPr/>
          <p:nvPr/>
        </p:nvSpPr>
        <p:spPr>
          <a:xfrm>
            <a:off x="7874494" y="1748900"/>
            <a:ext cx="2765393" cy="3714659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C8822B-96E9-4D65-9D34-91DEEE2EE395}"/>
              </a:ext>
            </a:extLst>
          </p:cNvPr>
          <p:cNvSpPr/>
          <p:nvPr/>
        </p:nvSpPr>
        <p:spPr>
          <a:xfrm>
            <a:off x="10900299" y="2805344"/>
            <a:ext cx="560773" cy="121624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2C425D-D8A6-43D0-9B1C-A946A7A0383A}"/>
              </a:ext>
            </a:extLst>
          </p:cNvPr>
          <p:cNvSpPr/>
          <p:nvPr/>
        </p:nvSpPr>
        <p:spPr>
          <a:xfrm>
            <a:off x="-1" y="1577943"/>
            <a:ext cx="12192000" cy="481333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65B295-0FD2-401E-A847-564C866FD36A}"/>
              </a:ext>
            </a:extLst>
          </p:cNvPr>
          <p:cNvSpPr/>
          <p:nvPr/>
        </p:nvSpPr>
        <p:spPr>
          <a:xfrm>
            <a:off x="736847" y="542186"/>
            <a:ext cx="763479" cy="77451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5DE31B-0BC6-4893-A9BC-8C71F88D8D0C}"/>
              </a:ext>
            </a:extLst>
          </p:cNvPr>
          <p:cNvSpPr/>
          <p:nvPr/>
        </p:nvSpPr>
        <p:spPr>
          <a:xfrm>
            <a:off x="8327254" y="685800"/>
            <a:ext cx="3346882" cy="63089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04586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122</TotalTime>
  <Words>483</Words>
  <Application>Microsoft Office PowerPoint</Application>
  <PresentationFormat>寬螢幕</PresentationFormat>
  <Paragraphs>82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Microsoft JhengHei</vt:lpstr>
      <vt:lpstr>Arial</vt:lpstr>
      <vt:lpstr>Consolas</vt:lpstr>
      <vt:lpstr>Franklin Gothic Book</vt:lpstr>
      <vt:lpstr>裁剪</vt:lpstr>
      <vt:lpstr>HTML &amp; CSS &amp; Javascript</vt:lpstr>
      <vt:lpstr>什麼是網頁</vt:lpstr>
      <vt:lpstr>由一個一個盒子組成</vt:lpstr>
      <vt:lpstr>看網頁的例子 (F12)</vt:lpstr>
      <vt:lpstr>準備工具</vt:lpstr>
      <vt:lpstr>Vscode </vt:lpstr>
      <vt:lpstr>何謂HTML CSS JS、關係</vt:lpstr>
      <vt:lpstr>PowerPoint 簡報</vt:lpstr>
      <vt:lpstr>PowerPoint 簡報</vt:lpstr>
      <vt:lpstr>HTML</vt:lpstr>
      <vt:lpstr>什麼是HTML?</vt:lpstr>
      <vt:lpstr>長相</vt:lpstr>
      <vt:lpstr>標籤</vt:lpstr>
      <vt:lpstr>絕對路徑 VS 相對路徑</vt:lpstr>
      <vt:lpstr>網頁的X.Y軸</vt:lpstr>
      <vt:lpstr>HTML標籤</vt:lpstr>
      <vt:lpstr>CSS</vt:lpstr>
      <vt:lpstr>將css檔案連結至html</vt:lpstr>
      <vt:lpstr>長相</vt:lpstr>
      <vt:lpstr>Px vs %</vt:lpstr>
      <vt:lpstr>padding VS margin</vt:lpstr>
      <vt:lpstr>練習</vt:lpstr>
      <vt:lpstr> display: flex;</vt:lpstr>
      <vt:lpstr>練習</vt:lpstr>
      <vt:lpstr>display: block vs inline vs inline-block</vt:lpstr>
      <vt:lpstr>position</vt:lpstr>
      <vt:lpstr>向子層渲染</vt:lpstr>
      <vt:lpstr>註解 /* */</vt:lpstr>
      <vt:lpstr>單位 vh px pt </vt:lpstr>
      <vt:lpstr>box-sizing</vt:lpstr>
      <vt:lpstr>製作navbar (menu)</vt:lpstr>
      <vt:lpstr>練習</vt:lpstr>
      <vt:lpstr>RWD</vt:lpstr>
      <vt:lpstr>Javascript</vt:lpstr>
      <vt:lpstr>線上資源</vt:lpstr>
      <vt:lpstr>Google Font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8</cp:revision>
  <dcterms:created xsi:type="dcterms:W3CDTF">2021-03-24T13:55:33Z</dcterms:created>
  <dcterms:modified xsi:type="dcterms:W3CDTF">2021-03-24T15:57:44Z</dcterms:modified>
</cp:coreProperties>
</file>