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443" r:id="rId2"/>
    <p:sldId id="442" r:id="rId3"/>
    <p:sldId id="449" r:id="rId4"/>
    <p:sldId id="448" r:id="rId5"/>
    <p:sldId id="444" r:id="rId6"/>
    <p:sldId id="447" r:id="rId7"/>
    <p:sldId id="446" r:id="rId8"/>
    <p:sldId id="451" r:id="rId9"/>
    <p:sldId id="452" r:id="rId10"/>
    <p:sldId id="445" r:id="rId11"/>
    <p:sldId id="450" r:id="rId12"/>
    <p:sldId id="301" r:id="rId13"/>
    <p:sldId id="356" r:id="rId14"/>
    <p:sldId id="373" r:id="rId15"/>
    <p:sldId id="374" r:id="rId16"/>
    <p:sldId id="375" r:id="rId17"/>
    <p:sldId id="357" r:id="rId18"/>
    <p:sldId id="371" r:id="rId19"/>
    <p:sldId id="298" r:id="rId20"/>
    <p:sldId id="456" r:id="rId21"/>
    <p:sldId id="453" r:id="rId22"/>
    <p:sldId id="454" r:id="rId23"/>
    <p:sldId id="457" r:id="rId24"/>
    <p:sldId id="458" r:id="rId25"/>
    <p:sldId id="455" r:id="rId26"/>
    <p:sldId id="4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70C0"/>
    <a:srgbClr val="E28394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寫法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en-US" altLang="zh-TW" b="1" i="0" dirty="0">
                <a:effectLst/>
                <a:latin typeface="Titillium Web"/>
              </a:rPr>
              <a:t>-display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align-items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1465499"/>
            <a:ext cx="9317115" cy="4686726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855152"/>
            <a:ext cx="2811231" cy="5092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4215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296140" y="1433146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</TotalTime>
  <Words>773</Words>
  <Application>Microsoft Office PowerPoint</Application>
  <PresentationFormat>寬螢幕</PresentationFormat>
  <Paragraphs>122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inherit</vt:lpstr>
      <vt:lpstr>Titillium Web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補充-CSS寫法</vt:lpstr>
      <vt:lpstr>PowerPoint 簡報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外容器-display (要先宣告)</vt:lpstr>
      <vt:lpstr>外容器: flex-direction</vt:lpstr>
      <vt:lpstr>外容器: align-items</vt:lpstr>
      <vt:lpstr>外容器: justify-content</vt:lpstr>
      <vt:lpstr>BIO WEB</vt:lpstr>
      <vt:lpstr>PowerPoint 簡報</vt:lpstr>
      <vt:lpstr>PowerPoint 簡報</vt:lpstr>
      <vt:lpstr>新增css資料夾 / html連接css</vt:lpstr>
      <vt:lpstr>初始化、加入字體</vt:lpstr>
      <vt:lpstr>PowerPoint 簡報</vt:lpstr>
      <vt:lpstr>設定 wrapper</vt:lpstr>
      <vt:lpstr>設定 wrapper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372</cp:revision>
  <dcterms:created xsi:type="dcterms:W3CDTF">2021-03-24T13:55:33Z</dcterms:created>
  <dcterms:modified xsi:type="dcterms:W3CDTF">2021-05-06T03:01:24Z</dcterms:modified>
</cp:coreProperties>
</file>