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f64ac7fb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f64ac7fb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64ac7fb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f64ac7fb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64ac7fb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f64ac7fb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f64ac7fb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f64ac7fb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f64ac7fb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f64ac7fb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f64ac7fb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f64ac7fb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f64ac7fb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f64ac7fb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mhdzahier/travel-insurance/version/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Insurance Predictions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Alicia Lizarraga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Info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 </a:t>
            </a:r>
            <a:r>
              <a:rPr lang="en" sz="1200" u="sng">
                <a:solidFill>
                  <a:schemeClr val="hlink"/>
                </a:solidFill>
                <a:highlight>
                  <a:srgbClr val="383838"/>
                </a:highlight>
                <a:hlinkClick r:id="rId3"/>
              </a:rPr>
              <a:t>https://www.kaggle.com/mhdzahier/travel-insurance/version/1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Description: Based in Singapore, a third-party travel insurance servicing company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Objective: To predict whether or not clients have filed for travel </a:t>
            </a:r>
            <a:r>
              <a:rPr lang="en"/>
              <a:t>insurance claim (yes or no)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Data Cleaning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Glances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 chunk of data in ‘Gender’ column  was missing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Took into consideration that this information for clients who were filing could have been optional to give up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Dropped column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lot of duplicates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Dropped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Took a for loop and looked into all columns with object as dtype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Didn’t see anything that popped out as concerning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 flipH="1" rot="10800000">
            <a:off x="4756200" y="4568675"/>
            <a:ext cx="3999900" cy="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600" y="1046550"/>
            <a:ext cx="3286449" cy="170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600" y="3223100"/>
            <a:ext cx="3460174" cy="7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columns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3432775"/>
            <a:ext cx="83682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df.describe I realized the values for min were equal to 0 for ‘Age’, so dropped these rows as an Age of zero doesn’t make sense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dropped the row for ‘Duration’ since the Age did not make sense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 rot="295839">
            <a:off x="4519878" y="416408"/>
            <a:ext cx="4000002" cy="41583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26" y="1301702"/>
            <a:ext cx="7228129" cy="9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25" y="2441950"/>
            <a:ext cx="7304448" cy="8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08250" y="42224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550" y="141150"/>
            <a:ext cx="4548822" cy="39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Analysis(cont.)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125" y="304800"/>
            <a:ext cx="4716898" cy="39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Trouble deciding whether or not to drop certain rows and columns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