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99eb264c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99eb264c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99eb264c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99eb264c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99eb264c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99eb264c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99eb264c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99eb264c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99eb264c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99eb264c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99eb264c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99eb264c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99eb264c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99eb264c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99eb264c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99eb264c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99eb264c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99eb264c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99eb264c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99eb264c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99eb264c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99eb264c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hdzahier/travel-insura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Claim Insurance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Alicia Lizarraga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Data: Classification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class balance, I wouldn’t </a:t>
            </a:r>
            <a:r>
              <a:rPr lang="en"/>
              <a:t>rely</a:t>
            </a:r>
            <a:r>
              <a:rPr lang="en"/>
              <a:t> on this dataset because of the missing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than 50% of data was missing from one column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Scores</a:t>
            </a:r>
            <a:endParaRPr/>
          </a:p>
        </p:txBody>
      </p:sp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from modeling and doing machine learning, found that the test results came out with very high scores or high scores in accuracy.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predictions could very well be great to use on future data that’s collected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8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708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8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-(Kaggle) DataSet: </a:t>
            </a:r>
            <a:r>
              <a:rPr lang="en" sz="1708">
                <a:solidFill>
                  <a:srgbClr val="1E1E1E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https://www.kaggle.com/datasets/mhdzahier/travel-insurance</a:t>
            </a:r>
            <a:endParaRPr sz="1708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8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Stakeholder: </a:t>
            </a:r>
            <a:r>
              <a:rPr lang="en" sz="1458">
                <a:solidFill>
                  <a:srgbClr val="1E1E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third-party travel insurance servicing company that is based in Singapore </a:t>
            </a:r>
            <a:endParaRPr sz="1458">
              <a:solidFill>
                <a:srgbClr val="1E1E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8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 Objective: </a:t>
            </a:r>
            <a:r>
              <a:rPr lang="en" sz="1458">
                <a:solidFill>
                  <a:srgbClr val="1E1E1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see if clients have actually claimed their travel insurance and with which company.</a:t>
            </a:r>
            <a:endParaRPr sz="1458">
              <a:solidFill>
                <a:srgbClr val="1E1E1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travel insurance?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Travel insurance is a plan you purchase that </a:t>
            </a:r>
            <a:r>
              <a:rPr b="1" lang="en" sz="19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protects you from certain financial risks and losses that can occur while traveling</a:t>
            </a:r>
            <a:r>
              <a:rPr lang="en" sz="19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These losses can be minor, like a delayed suitcase, or significant, like a last-minute trip cancellation or a medical emergency overseas.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50" y="361600"/>
            <a:ext cx="2907950" cy="16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275" y="1512800"/>
            <a:ext cx="5959500" cy="3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28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22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Model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Logistic Regression model is recommended because it had a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7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raining score: </a:t>
            </a:r>
            <a:r>
              <a:rPr lang="en" sz="165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0.98%</a:t>
            </a:r>
            <a:endParaRPr sz="165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5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Testing Score: 0.97%</a:t>
            </a:r>
            <a:endParaRPr sz="17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