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52"/>
  </p:normalViewPr>
  <p:slideViewPr>
    <p:cSldViewPr snapToGrid="0" snapToObjects="1">
      <p:cViewPr varScale="1">
        <p:scale>
          <a:sx n="116" d="100"/>
          <a:sy n="116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image" Target="../media/image7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6CB2C-2B53-DB4C-B430-90E07A3963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Sales Predictions for Food and Items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39AADF-5F20-564F-9A04-26F621B86F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Alicia Lizarraga</a:t>
            </a:r>
          </a:p>
          <a:p>
            <a:r>
              <a:rPr lang="en-US" dirty="0"/>
              <a:t>March 2022</a:t>
            </a:r>
          </a:p>
          <a:p>
            <a:endParaRPr lang="en-US" dirty="0"/>
          </a:p>
        </p:txBody>
      </p:sp>
      <p:pic>
        <p:nvPicPr>
          <p:cNvPr id="4" name="Audio Recording Mar 11, 2022 at 9:06:39 AM" descr="Audio Recording Mar 11, 2022 at 9:06:39 AM">
            <a:hlinkClick r:id="" action="ppaction://media"/>
            <a:extLst>
              <a:ext uri="{FF2B5EF4-FFF2-40B4-BE49-F238E27FC236}">
                <a16:creationId xmlns:a16="http://schemas.microsoft.com/office/drawing/2014/main" id="{CFCC549E-CDB9-8243-8CE4-C0B013DD53D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90217" y="6076324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6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32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A13C0-DE52-DD4F-8915-4400286FF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40220-8E24-F14C-93A3-01AE948C2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The goal of this prediction is to help the retailer understand the properties of products and outlets that play crucial roles in increasing sales for future prospects</a:t>
            </a:r>
          </a:p>
        </p:txBody>
      </p:sp>
      <p:pic>
        <p:nvPicPr>
          <p:cNvPr id="4" name="Audio Recording Mar 11, 2022 at 9:08:14 AM" descr="Audio Recording Mar 11, 2022 at 9:08:14 AM">
            <a:hlinkClick r:id="" action="ppaction://media"/>
            <a:extLst>
              <a:ext uri="{FF2B5EF4-FFF2-40B4-BE49-F238E27FC236}">
                <a16:creationId xmlns:a16="http://schemas.microsoft.com/office/drawing/2014/main" id="{A5244D78-9FA9-C941-8C03-D6F28C94770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72874" y="6238874"/>
            <a:ext cx="6191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06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68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C0C-C7AB-2642-940B-57F820493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Item Type relevant to Outlet Sales?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47F11-E7AA-2648-A063-AFDA1052A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Fruits and Vegetables are very high on the scale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Snack Foods are very high as well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Certain food items do outweigh other group categories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636EB45-E082-5944-BF9C-45950A88E2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012" y="1294788"/>
            <a:ext cx="5838940" cy="47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udio Recording Mar 11, 2022 at 9:10:12 AM" descr="Audio Recording Mar 11, 2022 at 9:10:12 AM">
            <a:hlinkClick r:id="" action="ppaction://media"/>
            <a:extLst>
              <a:ext uri="{FF2B5EF4-FFF2-40B4-BE49-F238E27FC236}">
                <a16:creationId xmlns:a16="http://schemas.microsoft.com/office/drawing/2014/main" id="{34E14FFE-DC38-0249-878C-A80D7190B5E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09986" y="6200774"/>
            <a:ext cx="682013" cy="68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33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93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0D58-2163-EA4E-874C-32E8266F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Is MRP relevant to Outlet Sales?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02632-2652-B84F-9FE8-FE9DEE433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As MRP increases the sales increase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plot has a cluster around certain ranges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FA48E5E-14EB-0D4E-B982-C377B0A338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628" y="1529291"/>
            <a:ext cx="5675562" cy="394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udio Recording Mar 11, 2022 at 9:11:54 AM" descr="Audio Recording Mar 11, 2022 at 9:11:54 AM">
            <a:hlinkClick r:id="" action="ppaction://media"/>
            <a:extLst>
              <a:ext uri="{FF2B5EF4-FFF2-40B4-BE49-F238E27FC236}">
                <a16:creationId xmlns:a16="http://schemas.microsoft.com/office/drawing/2014/main" id="{11A1F14D-3BCD-CE48-9BD5-5773455CA24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01438" y="6167438"/>
            <a:ext cx="690562" cy="69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41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93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0223-D3C3-C54D-ACFE-5888B2C0C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&amp;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745CE-FF21-034D-B27E-C2A1BC9031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Item Type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B01E76-A6F5-FE4D-ABE9-B8F5C0FCDC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Column  “Fruits and Vegetables” and “Snack Foods” were the highest in sales around the 1200 mark</a:t>
            </a:r>
          </a:p>
          <a:p>
            <a:r>
              <a:rPr lang="en-US" dirty="0"/>
              <a:t>Consumer audience infers that they tend to eat more healthier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45348-CC3D-064E-B180-4D70FC436A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MRP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3AE169-0A53-5D47-A34A-9B8AFF87780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MRP increasing with more production and sales</a:t>
            </a:r>
          </a:p>
          <a:p>
            <a:endParaRPr lang="en-US" dirty="0"/>
          </a:p>
        </p:txBody>
      </p:sp>
      <p:pic>
        <p:nvPicPr>
          <p:cNvPr id="7" name="Audio Recording Mar 11, 2022 at 9:12:36 AM" descr="Audio Recording Mar 11, 2022 at 9:12:36 AM">
            <a:hlinkClick r:id="" action="ppaction://media"/>
            <a:extLst>
              <a:ext uri="{FF2B5EF4-FFF2-40B4-BE49-F238E27FC236}">
                <a16:creationId xmlns:a16="http://schemas.microsoft.com/office/drawing/2014/main" id="{E61EDB19-2FFE-B54C-81D3-650031DC0EB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15725" y="6181725"/>
            <a:ext cx="6762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80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48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765BF-8094-D144-A035-D1EE2931D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for Stakeholders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46486-FE8A-2641-A4EE-F613FE9E7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 conclusion, it would be best for retailers and stakeholders to output a higher/ refined MRP to increase sales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As well focus on more healthier food choices as fruits and veggies and snacks, since the audience is trying to be healthier</a:t>
            </a:r>
          </a:p>
        </p:txBody>
      </p:sp>
      <p:pic>
        <p:nvPicPr>
          <p:cNvPr id="1026" name="Picture 2" descr="MRP System Series #1: What is MRP? - Blog for Manufacturers and Distributors">
            <a:extLst>
              <a:ext uri="{FF2B5EF4-FFF2-40B4-BE49-F238E27FC236}">
                <a16:creationId xmlns:a16="http://schemas.microsoft.com/office/drawing/2014/main" id="{C807E977-3470-B64A-BC91-1552E0C6AB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43" y="1462694"/>
            <a:ext cx="3718455" cy="224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ix simple ways to smarter, healthier eating - Harvard Health">
            <a:extLst>
              <a:ext uri="{FF2B5EF4-FFF2-40B4-BE49-F238E27FC236}">
                <a16:creationId xmlns:a16="http://schemas.microsoft.com/office/drawing/2014/main" id="{AE248BC1-3D6E-EF42-A3C1-BD1630C23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717" y="3711881"/>
            <a:ext cx="34925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Audio Recording Mar 11, 2022 at 9:13:27 AM" descr="Audio Recording Mar 11, 2022 at 9:13:27 AM">
            <a:hlinkClick r:id="" action="ppaction://media"/>
            <a:extLst>
              <a:ext uri="{FF2B5EF4-FFF2-40B4-BE49-F238E27FC236}">
                <a16:creationId xmlns:a16="http://schemas.microsoft.com/office/drawing/2014/main" id="{624C8B0F-0535-F44A-8424-D73DC60BB10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520488" y="6186488"/>
            <a:ext cx="671512" cy="67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0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28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26ACA-5D3A-FA4E-A374-21C82D2F25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A75A44-FE65-2A42-8FFF-A85F3A3881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Audio Recording Mar 11, 2022 at 9:13:46 AM" descr="Audio Recording Mar 11, 2022 at 9:13:46 AM">
            <a:hlinkClick r:id="" action="ppaction://media"/>
            <a:extLst>
              <a:ext uri="{FF2B5EF4-FFF2-40B4-BE49-F238E27FC236}">
                <a16:creationId xmlns:a16="http://schemas.microsoft.com/office/drawing/2014/main" id="{602D88D0-4EE2-CF44-A3D4-24B508E35FA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61725" y="60452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3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0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721</TotalTime>
  <Words>188</Words>
  <Application>Microsoft Macintosh PowerPoint</Application>
  <PresentationFormat>Widescreen</PresentationFormat>
  <Paragraphs>24</Paragraphs>
  <Slides>7</Slides>
  <Notes>0</Notes>
  <HiddenSlides>0</HiddenSlides>
  <MMClips>7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Sales Predictions for Food and Items</vt:lpstr>
      <vt:lpstr>Business Problem</vt:lpstr>
      <vt:lpstr>Is the Item Type relevant to Outlet Sales? </vt:lpstr>
      <vt:lpstr>Is MRP relevant to Outlet Sales?</vt:lpstr>
      <vt:lpstr>Trend &amp; Insights</vt:lpstr>
      <vt:lpstr>Recommendations for Stakeholders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Predictions for Food and Items</dc:title>
  <dc:creator>Alicia Lizarraga</dc:creator>
  <cp:lastModifiedBy>Alicia Lizarraga</cp:lastModifiedBy>
  <cp:revision>1</cp:revision>
  <dcterms:created xsi:type="dcterms:W3CDTF">2022-03-11T05:21:11Z</dcterms:created>
  <dcterms:modified xsi:type="dcterms:W3CDTF">2022-03-11T17:22:28Z</dcterms:modified>
</cp:coreProperties>
</file>