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3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3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7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1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2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1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59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32EBC-A902-4251-AD58-DDF7B6BF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latin typeface="Cinzel" panose="00000500000000000000" pitchFamily="50" charset="0"/>
              </a:rPr>
              <a:t>ANIMACIÓN CSS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06DAA-6C39-4097-8FBF-958EB18A5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Cinzel" panose="00000500000000000000" pitchFamily="50" charset="0"/>
              </a:rPr>
              <a:t>Alicia Acosta ternero</a:t>
            </a:r>
          </a:p>
        </p:txBody>
      </p:sp>
    </p:spTree>
    <p:extLst>
      <p:ext uri="{BB962C8B-B14F-4D97-AF65-F5344CB8AC3E}">
        <p14:creationId xmlns:p14="http://schemas.microsoft.com/office/powerpoint/2010/main" val="11482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HTML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8EA591-CE62-4798-BED9-27C47552F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496" y="365245"/>
            <a:ext cx="2273708" cy="634830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35820"/>
            <a:ext cx="6152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la estructura de </a:t>
            </a:r>
            <a:r>
              <a:rPr lang="es-ES" dirty="0" err="1"/>
              <a:t>html</a:t>
            </a:r>
            <a:r>
              <a:rPr lang="es-ES" dirty="0"/>
              <a:t> contamos con un </a:t>
            </a:r>
            <a:r>
              <a:rPr lang="es-ES" dirty="0" err="1"/>
              <a:t>div</a:t>
            </a:r>
            <a:r>
              <a:rPr lang="es-ES" dirty="0"/>
              <a:t> principal que es el container, donde se recoge toda la animación.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Dentro del container encontramos cuatro </a:t>
            </a:r>
            <a:r>
              <a:rPr lang="es-ES" dirty="0" err="1"/>
              <a:t>div</a:t>
            </a:r>
            <a:r>
              <a:rPr lang="es-ES" dirty="0"/>
              <a:t> hijos, con la clase panel. Estos paneles serán cada uno de los rectángulos.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C533F4-73B1-4F2A-A61A-59EB94CC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678" y="3390501"/>
            <a:ext cx="2248214" cy="28578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9887E7-0508-4ECE-8E9B-C5F0A7F7D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8" t="9344" r="2301"/>
          <a:stretch/>
        </p:blipFill>
        <p:spPr>
          <a:xfrm>
            <a:off x="802026" y="3429000"/>
            <a:ext cx="4142630" cy="16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HTML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8EA591-CE62-4798-BED9-27C47552F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1496" y="365245"/>
            <a:ext cx="2273708" cy="634830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13683"/>
            <a:ext cx="6152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cada uno de los paneles encontramos otro </a:t>
            </a:r>
            <a:r>
              <a:rPr lang="es-ES" dirty="0" err="1"/>
              <a:t>div</a:t>
            </a:r>
            <a:r>
              <a:rPr lang="es-ES" dirty="0"/>
              <a:t> “padre”, con la clase compartida de panel-</a:t>
            </a:r>
            <a:r>
              <a:rPr lang="es-ES" dirty="0" err="1"/>
              <a:t>inner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Dentro de cada ‘panel-</a:t>
            </a:r>
            <a:r>
              <a:rPr lang="es-ES" dirty="0" err="1"/>
              <a:t>inner</a:t>
            </a:r>
            <a:r>
              <a:rPr lang="es-ES" dirty="0"/>
              <a:t>’ encontramos dos </a:t>
            </a:r>
            <a:r>
              <a:rPr lang="es-ES" dirty="0" err="1"/>
              <a:t>div</a:t>
            </a:r>
            <a:r>
              <a:rPr lang="es-ES" dirty="0"/>
              <a:t>, uno con la clase ‘panel-</a:t>
            </a:r>
            <a:r>
              <a:rPr lang="es-ES" dirty="0" err="1"/>
              <a:t>front</a:t>
            </a:r>
            <a:r>
              <a:rPr lang="es-ES" dirty="0"/>
              <a:t>’ y otro con la clase ‘panel-back’. Cada uno contiene a su vez un párrafo (&lt;p&gt;), que contiene una letra.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Este ‘panel-</a:t>
            </a:r>
            <a:r>
              <a:rPr lang="es-ES" dirty="0" err="1"/>
              <a:t>front</a:t>
            </a:r>
            <a:r>
              <a:rPr lang="es-ES" dirty="0"/>
              <a:t>’ y ‘panel-back’ hace referencia a las dos caras del rectángulo, de manera que los párrafos del ‘panel-</a:t>
            </a:r>
            <a:r>
              <a:rPr lang="es-ES" dirty="0" err="1"/>
              <a:t>front</a:t>
            </a:r>
            <a:r>
              <a:rPr lang="es-ES" dirty="0"/>
              <a:t>’ formarán una palabra y los del ‘panel-back’ otra distinta, para que cuando rote el rectángulo se pueda ver ambas caras.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577866-E34A-4E22-B2C6-94ADD4F28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0"/>
          <a:stretch/>
        </p:blipFill>
        <p:spPr>
          <a:xfrm>
            <a:off x="5629389" y="4495704"/>
            <a:ext cx="2229161" cy="178582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F0207-38D0-4CDF-BA4F-A68F147CE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" t="9091" r="1291" b="1293"/>
          <a:stretch/>
        </p:blipFill>
        <p:spPr>
          <a:xfrm>
            <a:off x="789941" y="4495704"/>
            <a:ext cx="2273709" cy="11149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1B68F7-B2C9-43DB-B44E-AA50D594DD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" t="2279" r="621"/>
          <a:stretch/>
        </p:blipFill>
        <p:spPr>
          <a:xfrm>
            <a:off x="3209665" y="4802241"/>
            <a:ext cx="2273709" cy="11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CSS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13683"/>
            <a:ext cx="6152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la etiqueta </a:t>
            </a:r>
            <a:r>
              <a:rPr lang="es-ES" dirty="0" err="1"/>
              <a:t>html</a:t>
            </a:r>
            <a:r>
              <a:rPr lang="es-ES" dirty="0"/>
              <a:t> se establece el color del fondo, el tamaño de la letra, su fuente y que el ancho sea el total de la página.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 la clase container le damos un margen arriba, y alineamos las letras en dos frases horizontalmente, centrado y en línea.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009075-A2FD-4FDD-84FA-092727E6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60" y="1877304"/>
            <a:ext cx="2724530" cy="28197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1C8E97-D9FE-4613-ABAF-7C46965B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93" y="1313683"/>
            <a:ext cx="423196" cy="29488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88FF48B-ADE4-4187-8158-23DBE8E36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7" t="3351" r="2625"/>
          <a:stretch/>
        </p:blipFill>
        <p:spPr>
          <a:xfrm>
            <a:off x="2455372" y="3455768"/>
            <a:ext cx="2008910" cy="24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CSS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13683"/>
            <a:ext cx="6152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la clase panel asignamos a cada “rectángulo” una altura y anchura, así como la separación en el plano  z, y que su color de fondo sea transparente, de forma que se verá el color de fondo del </a:t>
            </a:r>
            <a:r>
              <a:rPr lang="es-ES" dirty="0" err="1"/>
              <a:t>html</a:t>
            </a:r>
            <a:r>
              <a:rPr lang="es-ES" dirty="0"/>
              <a:t> cuando se rote en la animación.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la clase ‘panel-</a:t>
            </a:r>
            <a:r>
              <a:rPr lang="es-ES" dirty="0" err="1"/>
              <a:t>inner</a:t>
            </a:r>
            <a:r>
              <a:rPr lang="es-ES" dirty="0"/>
              <a:t>’ padre de las clases hijas ‘panel-</a:t>
            </a:r>
            <a:r>
              <a:rPr lang="es-ES" dirty="0" err="1"/>
              <a:t>front</a:t>
            </a:r>
            <a:r>
              <a:rPr lang="es-ES" dirty="0"/>
              <a:t>’ y ‘panel-back’, le daremos una posición relativa y un tamaño del 100% y lo alinearemos todo al centro. También se le dará la propiedad ‘</a:t>
            </a:r>
            <a:r>
              <a:rPr lang="es-ES" dirty="0" err="1"/>
              <a:t>transform-style</a:t>
            </a:r>
            <a:r>
              <a:rPr lang="es-ES" dirty="0"/>
              <a:t>’ y asignándole a las hijas una posición en el espacio el 3d, y la propiedad ‘</a:t>
            </a:r>
            <a:r>
              <a:rPr lang="es-ES" dirty="0" err="1"/>
              <a:t>animation</a:t>
            </a:r>
            <a:r>
              <a:rPr lang="es-ES" dirty="0"/>
              <a:t>’, dónde se le dirá que la animación </a:t>
            </a:r>
            <a:r>
              <a:rPr lang="es-ES" dirty="0" err="1"/>
              <a:t>flip</a:t>
            </a:r>
            <a:r>
              <a:rPr lang="es-ES" dirty="0"/>
              <a:t> gire sobre sí mismo con una duración de 4 segundos, de forma línea e infinitamente.</a:t>
            </a:r>
          </a:p>
          <a:p>
            <a:pPr algn="just"/>
            <a:r>
              <a:rPr lang="es-ES" dirty="0"/>
              <a:t>Esta clase será la encargada de asignar la animación.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472C8C-3829-4113-911D-DBEFD5EE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96" y="966369"/>
            <a:ext cx="2239586" cy="14173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A8E3A5-BDEC-4CA3-939D-D2D6C10D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72" y="2567329"/>
            <a:ext cx="2949934" cy="39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CSS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13683"/>
            <a:ext cx="6152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Las propiedades que se le dan a las clases ‘panel-</a:t>
            </a:r>
            <a:r>
              <a:rPr lang="es-ES" dirty="0" err="1"/>
              <a:t>front</a:t>
            </a:r>
            <a:r>
              <a:rPr lang="es-ES" dirty="0"/>
              <a:t>’ y ‘panel-back’ serán el tamaño que ocuparán dentro de sus respectivos </a:t>
            </a:r>
            <a:r>
              <a:rPr lang="es-ES" dirty="0" err="1"/>
              <a:t>div</a:t>
            </a:r>
            <a:r>
              <a:rPr lang="es-ES" dirty="0"/>
              <a:t>, que será del 100%. También se le da una posición absoluta haciendo que puedan superponerse una tarjeta sobre otra. Y por último la propiedad ‘</a:t>
            </a:r>
            <a:r>
              <a:rPr lang="es-ES" dirty="0" err="1"/>
              <a:t>backface-visibility</a:t>
            </a:r>
            <a:r>
              <a:rPr lang="es-ES" dirty="0"/>
              <a:t>’ que determina si la cara posterior está visible o escondida, en este caso se determina como escondida, de forma que ninguna de las dos caras de las tarjetas se encuentren durante la rotación.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repite las clases ‘panel-</a:t>
            </a:r>
            <a:r>
              <a:rPr lang="es-ES" dirty="0" err="1"/>
              <a:t>front</a:t>
            </a:r>
            <a:r>
              <a:rPr lang="es-ES" dirty="0"/>
              <a:t>’ y ‘panel-back’, esta vez para determinar el color de fondo que tendrá cada una, y el color de la letra. En el ‘panel-back’ además se le añade la propiedad ‘</a:t>
            </a:r>
            <a:r>
              <a:rPr lang="es-ES" dirty="0" err="1"/>
              <a:t>transform</a:t>
            </a:r>
            <a:r>
              <a:rPr lang="es-ES" dirty="0"/>
              <a:t>: </a:t>
            </a:r>
            <a:r>
              <a:rPr lang="es-ES" dirty="0" err="1"/>
              <a:t>rotateY</a:t>
            </a:r>
            <a:r>
              <a:rPr lang="es-ES" dirty="0"/>
              <a:t>’ que definirá la rotación, su dirección, su eje (horizontal) y establecerá cual cara será la primera en aparecer (‘panel-back’) y en el grado de la rotación donde se hará el cambio de una tarjeta a otra, que en este caso es a 180 grados.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981827-57CB-4C7E-904C-7064D1B5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13" y="1427301"/>
            <a:ext cx="3462193" cy="6924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D589CB-0563-4150-B1E0-0AA53830F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20"/>
          <a:stretch/>
        </p:blipFill>
        <p:spPr>
          <a:xfrm>
            <a:off x="6938113" y="2467845"/>
            <a:ext cx="3524742" cy="37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D6812-4991-472F-A0B1-74D2E5D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719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inzel" panose="00000500000000000000" pitchFamily="50" charset="0"/>
              </a:rPr>
              <a:t>CSS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EE65C4-2F30-4354-B02C-4B85A180E968}"/>
              </a:ext>
            </a:extLst>
          </p:cNvPr>
          <p:cNvSpPr txBox="1"/>
          <p:nvPr/>
        </p:nvSpPr>
        <p:spPr>
          <a:xfrm>
            <a:off x="685801" y="1313683"/>
            <a:ext cx="61523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último tenemos el @keyframes, que nos permite controlar los pasos de la rotación, estableciendo </a:t>
            </a:r>
            <a:r>
              <a:rPr lang="es-ES" dirty="0" err="1"/>
              <a:t>keyframes</a:t>
            </a:r>
            <a:r>
              <a:rPr lang="es-ES" dirty="0"/>
              <a:t> a lo largo de la animación. </a:t>
            </a:r>
          </a:p>
          <a:p>
            <a:endParaRPr lang="es-ES" dirty="0"/>
          </a:p>
          <a:p>
            <a:r>
              <a:rPr lang="es-ES" dirty="0"/>
              <a:t>En este caso lo usamos en animación </a:t>
            </a:r>
            <a:r>
              <a:rPr lang="es-ES" dirty="0" err="1"/>
              <a:t>flip</a:t>
            </a:r>
            <a:r>
              <a:rPr lang="es-ES" dirty="0"/>
              <a:t> donde le decimos que deberá rotar en su eje horizontal Y, de 0 grados a 360, es decir, un giro completo. </a:t>
            </a:r>
          </a:p>
          <a:p>
            <a:endParaRPr lang="es-ES" dirty="0"/>
          </a:p>
          <a:p>
            <a:r>
              <a:rPr lang="es-ES" dirty="0"/>
              <a:t>Por lo que con la animación </a:t>
            </a:r>
            <a:r>
              <a:rPr lang="es-ES" dirty="0" err="1"/>
              <a:t>flip</a:t>
            </a:r>
            <a:r>
              <a:rPr lang="es-ES" dirty="0"/>
              <a:t> determinada en la clase ‘panel-</a:t>
            </a:r>
            <a:r>
              <a:rPr lang="es-ES" dirty="0" err="1"/>
              <a:t>inner</a:t>
            </a:r>
            <a:r>
              <a:rPr lang="es-ES" dirty="0"/>
              <a:t>’, le decimos a todas las tarjetas que rotarán en una duración de 4 segundos, de forma infinita, hacia la derecha en el eje horizontal, escondiéndose una de las caras a cada 180 grado y rotando entre sí un giro completo de 360 grados.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D4B88E-C3C1-48B6-8D94-E0F3E234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"/>
          <a:stretch/>
        </p:blipFill>
        <p:spPr>
          <a:xfrm>
            <a:off x="7093882" y="508222"/>
            <a:ext cx="2535148" cy="597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5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280</TotalTime>
  <Words>681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Cinzel</vt:lpstr>
      <vt:lpstr>Celestial</vt:lpstr>
      <vt:lpstr>ANIMACIÓN CSS </vt:lpstr>
      <vt:lpstr>HTML</vt:lpstr>
      <vt:lpstr>HTML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CSS</dc:title>
  <dc:creator>Raul Acosta</dc:creator>
  <cp:lastModifiedBy>Raul Acosta</cp:lastModifiedBy>
  <cp:revision>15</cp:revision>
  <dcterms:created xsi:type="dcterms:W3CDTF">2021-04-28T15:50:54Z</dcterms:created>
  <dcterms:modified xsi:type="dcterms:W3CDTF">2021-04-29T16:03:49Z</dcterms:modified>
</cp:coreProperties>
</file>