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0269d5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0269d5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ee06901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dee06901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dee06901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dee06901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ee06901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ee06901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ee06901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dee06901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dee06901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dee06901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ee069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dee069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dee0690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dee0690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dee06901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dee06901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dee06901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dee06901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ee06901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dee06901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ee069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ee069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0d0269d5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0d0269d5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dee06901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dee06901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ac829b7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7ac829b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7ac829b7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7ac829b7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7ac829b7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7ac829b7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7ac829b7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7ac829b7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7ac829b7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7ac829b7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7ac829b7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7ac829b7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dee06901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dee06901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dee06901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dee06901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ac829b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ac829b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dee06901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dee06901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dee06901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dee06901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dee06901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dee06901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dee06901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dee06901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dee06901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dee06901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dee06901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dee06901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dee06901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dee06901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dee06901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dee06901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dee06901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dee06901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0d0269d5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0d0269d5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ac829b7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7ac829b7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dee06901e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dee06901e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7ac829b7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7ac829b7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7ac829b7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7ac829b7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7ac829b7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7ac829b7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7ac829b7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7ac829b7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7ac829b7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7ac829b7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7ac829b7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7ac829b7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dee06901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dee06901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dee06901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dee06901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dee06901e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dee06901e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ac829b72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ac829b7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dee06901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dee06901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dee06901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dee06901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dee06901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dee06901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dee06901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dee06901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dee06901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dee06901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dee06901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dee06901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1dee06901e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1dee06901e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dee06901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dee06901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0d0269d5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0d0269d5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dee06901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1dee06901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ac829b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ac829b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7ac829b7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17ac829b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17ac829b7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17ac829b7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17ac829b7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17ac829b7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7ac829b7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7ac829b7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7ac829b7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7ac829b7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17ac829b72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17ac829b72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dee06901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dee06901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dee06901e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dee06901e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1dee06901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1dee06901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1dee06901e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1dee06901e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ac829b7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ac829b7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dee06901e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dee06901e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1dee06901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1dee06901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dee06901e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dee06901e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dee06901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1dee06901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1dee06901e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1dee06901e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1dee06901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1dee06901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dee06901e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dee06901e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ac829b7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ac829b7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dee069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dee069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Relationship Id="rId4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9.png"/><Relationship Id="rId4" Type="http://schemas.openxmlformats.org/officeDocument/2006/relationships/image" Target="../media/image6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png"/><Relationship Id="rId4" Type="http://schemas.openxmlformats.org/officeDocument/2006/relationships/image" Target="../media/image6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1.png"/><Relationship Id="rId4" Type="http://schemas.openxmlformats.org/officeDocument/2006/relationships/image" Target="../media/image6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9.png"/><Relationship Id="rId4" Type="http://schemas.openxmlformats.org/officeDocument/2006/relationships/image" Target="../media/image7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2.png"/><Relationship Id="rId4" Type="http://schemas.openxmlformats.org/officeDocument/2006/relationships/image" Target="../media/image7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5.png"/><Relationship Id="rId4" Type="http://schemas.openxmlformats.org/officeDocument/2006/relationships/image" Target="../media/image8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3.png"/><Relationship Id="rId4" Type="http://schemas.openxmlformats.org/officeDocument/2006/relationships/image" Target="../media/image7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0.png"/><Relationship Id="rId4" Type="http://schemas.openxmlformats.org/officeDocument/2006/relationships/image" Target="../media/image8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2.png"/><Relationship Id="rId4" Type="http://schemas.openxmlformats.org/officeDocument/2006/relationships/image" Target="../media/image9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5.png"/><Relationship Id="rId4" Type="http://schemas.openxmlformats.org/officeDocument/2006/relationships/image" Target="../media/image9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4.png"/><Relationship Id="rId4" Type="http://schemas.openxmlformats.org/officeDocument/2006/relationships/image" Target="../media/image10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3.png"/><Relationship Id="rId4" Type="http://schemas.openxmlformats.org/officeDocument/2006/relationships/image" Target="../media/image1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4.png"/><Relationship Id="rId4" Type="http://schemas.openxmlformats.org/officeDocument/2006/relationships/image" Target="../media/image8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8.png"/><Relationship Id="rId4" Type="http://schemas.openxmlformats.org/officeDocument/2006/relationships/image" Target="../media/image9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7.png"/><Relationship Id="rId4" Type="http://schemas.openxmlformats.org/officeDocument/2006/relationships/image" Target="../media/image10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9.png"/><Relationship Id="rId4" Type="http://schemas.openxmlformats.org/officeDocument/2006/relationships/image" Target="../media/image10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2.png"/><Relationship Id="rId4" Type="http://schemas.openxmlformats.org/officeDocument/2006/relationships/image" Target="../media/image10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0.png"/><Relationship Id="rId4" Type="http://schemas.openxmlformats.org/officeDocument/2006/relationships/image" Target="../media/image1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C12 at 2261 GeV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2E9"/>
                </a:solidFill>
              </a:rPr>
              <a:t>1p2pi Multiplicity</a:t>
            </a:r>
            <a:endParaRPr b="1" sz="2200">
              <a:solidFill>
                <a:srgbClr val="D9D2E9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1p2pi Multiplicity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2p1pi Multiplicity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2p1pi Multiplicity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</a:rPr>
              <a:t>2p2pi Multiplicity</a:t>
            </a:r>
            <a:endParaRPr b="1" sz="2200">
              <a:solidFill>
                <a:srgbClr val="FF00FF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2p2pi Multiplicity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FF"/>
                </a:solidFill>
              </a:rPr>
              <a:t>1p3pi Multiplicity</a:t>
            </a:r>
            <a:endParaRPr b="1" sz="2200">
              <a:solidFill>
                <a:srgbClr val="00FFFF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1p3pi Multiplicity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B6D7A8"/>
                </a:solidFill>
              </a:rPr>
              <a:t>3p1pi Multiplicity</a:t>
            </a:r>
            <a:endParaRPr b="1" sz="2200">
              <a:solidFill>
                <a:srgbClr val="B6D7A8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3p1pi Multiplicity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2E9"/>
                </a:solidFill>
              </a:rPr>
              <a:t>1p2pi Multiplicity</a:t>
            </a:r>
            <a:endParaRPr b="1" sz="2200">
              <a:solidFill>
                <a:srgbClr val="D9D2E9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1p2pi Multiplicity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2p1pi Multiplicity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2p1pi Multiplicity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</a:rPr>
              <a:t>2p2pi Multiplicity</a:t>
            </a:r>
            <a:endParaRPr b="1" sz="2200">
              <a:solidFill>
                <a:srgbClr val="FF00FF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2p2pi Multiplicity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FF"/>
                </a:solidFill>
              </a:rPr>
              <a:t>1p3pi Multiplicity</a:t>
            </a:r>
            <a:endParaRPr b="1" sz="2200">
              <a:solidFill>
                <a:srgbClr val="00FFFF"/>
              </a:solidFill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1p3pi Multiplicity</a:t>
            </a:r>
            <a:endParaRPr/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B6D7A8"/>
                </a:solidFill>
              </a:rPr>
              <a:t>3p1pi Multiplicity</a:t>
            </a:r>
            <a:endParaRPr b="1" sz="2200">
              <a:solidFill>
                <a:srgbClr val="B6D7A8"/>
              </a:solidFill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3p1pi Multiplicity</a:t>
            </a:r>
            <a:endParaRPr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Plots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C12 at 4461 GeV</a:t>
            </a:r>
            <a:endParaRPr/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Plots</a:t>
            </a:r>
            <a:endParaRPr/>
          </a:p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1p1pi Events</a:t>
            </a:r>
            <a:endParaRPr/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56" name="Google Shape;256;p34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Subtraction Histogram</a:t>
            </a:r>
            <a:endParaRPr/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Subtraction Histogram</a:t>
            </a:r>
            <a:endParaRPr/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GENIE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1p1pi Events</a:t>
            </a:r>
            <a:endParaRPr/>
          </a:p>
        </p:txBody>
      </p:sp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Subtraction Histogram</a:t>
            </a:r>
            <a:endParaRPr/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Subtraction Histogram</a:t>
            </a:r>
            <a:endParaRPr/>
          </a:p>
        </p:txBody>
      </p:sp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GENIE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Multiplicity Plots</a:t>
            </a:r>
            <a:endParaRPr/>
          </a:p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2E9"/>
                </a:solidFill>
              </a:rPr>
              <a:t>1p2pi Multiplicity</a:t>
            </a:r>
            <a:endParaRPr b="1" sz="2200">
              <a:solidFill>
                <a:srgbClr val="D9D2E9"/>
              </a:solidFill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1p2pi Multiplicity</a:t>
            </a:r>
            <a:endParaRPr/>
          </a:p>
        </p:txBody>
      </p:sp>
      <p:sp>
        <p:nvSpPr>
          <p:cNvPr id="318" name="Google Shape;3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1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1p1pi Events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2p1pi Multiplicity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2p1pi Multiplicity</a:t>
            </a:r>
            <a:endParaRPr/>
          </a:p>
        </p:txBody>
      </p:sp>
      <p:sp>
        <p:nvSpPr>
          <p:cNvPr id="329" name="Google Shape;3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</a:rPr>
              <a:t>2p2pi Multiplicity</a:t>
            </a:r>
            <a:endParaRPr b="1" sz="2200">
              <a:solidFill>
                <a:srgbClr val="FF00FF"/>
              </a:solidFill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2p2pi Multiplicity</a:t>
            </a:r>
            <a:endParaRPr/>
          </a:p>
        </p:txBody>
      </p:sp>
      <p:sp>
        <p:nvSpPr>
          <p:cNvPr id="340" name="Google Shape;3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42" name="Google Shape;342;p43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FF"/>
                </a:solidFill>
              </a:rPr>
              <a:t>1p3pi Multiplicity</a:t>
            </a:r>
            <a:endParaRPr b="1" sz="2200">
              <a:solidFill>
                <a:srgbClr val="00FFFF"/>
              </a:solidFill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1p3pi Multiplicity</a:t>
            </a:r>
            <a:endParaRPr/>
          </a:p>
        </p:txBody>
      </p:sp>
      <p:sp>
        <p:nvSpPr>
          <p:cNvPr id="351" name="Google Shape;35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4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53" name="Google Shape;353;p44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B6D7A8"/>
                </a:solidFill>
              </a:rPr>
              <a:t>3p1pi Multiplicity</a:t>
            </a:r>
            <a:endParaRPr b="1" sz="2200">
              <a:solidFill>
                <a:srgbClr val="B6D7A8"/>
              </a:solidFill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3p1pi Multiplicity</a:t>
            </a:r>
            <a:endParaRPr/>
          </a:p>
        </p:txBody>
      </p:sp>
      <p:sp>
        <p:nvSpPr>
          <p:cNvPr id="362" name="Google Shape;36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45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2E9"/>
                </a:solidFill>
              </a:rPr>
              <a:t>1p2pi Multiplicity</a:t>
            </a:r>
            <a:endParaRPr b="1" sz="2200">
              <a:solidFill>
                <a:srgbClr val="D9D2E9"/>
              </a:solidFill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1p2pi Multiplicity</a:t>
            </a:r>
            <a:endParaRPr/>
          </a:p>
        </p:txBody>
      </p:sp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46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75" name="Google Shape;375;p46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376" name="Google Shape;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2p1pi Multiplicity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383" name="Google Shape;383;p47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2p1pi Multiplicity</a:t>
            </a:r>
            <a:endParaRPr/>
          </a:p>
        </p:txBody>
      </p:sp>
      <p:sp>
        <p:nvSpPr>
          <p:cNvPr id="384" name="Google Shape;38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47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86" name="Google Shape;386;p47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387" name="Google Shape;3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</a:rPr>
              <a:t>2p2pi Multiplicity</a:t>
            </a:r>
            <a:endParaRPr b="1" sz="2200">
              <a:solidFill>
                <a:srgbClr val="FF00FF"/>
              </a:solidFill>
            </a:endParaRPr>
          </a:p>
        </p:txBody>
      </p:sp>
      <p:sp>
        <p:nvSpPr>
          <p:cNvPr id="394" name="Google Shape;394;p48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2p2pi Multiplicity</a:t>
            </a:r>
            <a:endParaRPr/>
          </a:p>
        </p:txBody>
      </p:sp>
      <p:sp>
        <p:nvSpPr>
          <p:cNvPr id="395" name="Google Shape;39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97" name="Google Shape;397;p48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398" name="Google Shape;3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FF"/>
                </a:solidFill>
              </a:rPr>
              <a:t>1p3pi Multiplicity</a:t>
            </a:r>
            <a:endParaRPr b="1" sz="2200">
              <a:solidFill>
                <a:srgbClr val="00FFFF"/>
              </a:solidFill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1p3pi Multiplicity</a:t>
            </a:r>
            <a:endParaRPr/>
          </a:p>
        </p:txBody>
      </p:sp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409" name="Google Shape;4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EAD3"/>
                </a:solidFill>
              </a:rPr>
              <a:t>3p1pi Multiplicity</a:t>
            </a:r>
            <a:endParaRPr b="1" sz="2200">
              <a:solidFill>
                <a:srgbClr val="D9EAD3"/>
              </a:solidFill>
            </a:endParaRPr>
          </a:p>
        </p:txBody>
      </p:sp>
      <p:sp>
        <p:nvSpPr>
          <p:cNvPr id="416" name="Google Shape;416;p50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3p1pi Multiplicity</a:t>
            </a:r>
            <a:endParaRPr/>
          </a:p>
        </p:txBody>
      </p:sp>
      <p:sp>
        <p:nvSpPr>
          <p:cNvPr id="417" name="Google Shape;41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50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19" name="Google Shape;419;p50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420" name="Google Shape;4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56Fe at 2261 GeV</a:t>
            </a:r>
            <a:endParaRPr/>
          </a:p>
        </p:txBody>
      </p:sp>
      <p:sp>
        <p:nvSpPr>
          <p:cNvPr id="427" name="Google Shape;4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Subtraction Histogram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Plots</a:t>
            </a:r>
            <a:endParaRPr/>
          </a:p>
        </p:txBody>
      </p:sp>
      <p:sp>
        <p:nvSpPr>
          <p:cNvPr id="433" name="Google Shape;43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439" name="Google Shape;439;p53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1p1pi Events</a:t>
            </a:r>
            <a:endParaRPr/>
          </a:p>
        </p:txBody>
      </p:sp>
      <p:sp>
        <p:nvSpPr>
          <p:cNvPr id="440" name="Google Shape;44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53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42" name="Google Shape;442;p53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443" name="Google Shape;4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450" name="Google Shape;450;p54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Subtraction Histogram</a:t>
            </a:r>
            <a:endParaRPr/>
          </a:p>
        </p:txBody>
      </p:sp>
      <p:sp>
        <p:nvSpPr>
          <p:cNvPr id="451" name="Google Shape;45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54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453" name="Google Shape;4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459" name="Google Shape;459;p55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Subtraction Histogram</a:t>
            </a:r>
            <a:endParaRPr/>
          </a:p>
        </p:txBody>
      </p:sp>
      <p:sp>
        <p:nvSpPr>
          <p:cNvPr id="460" name="Google Shape;46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55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GENIE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462" name="Google Shape;4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468" name="Google Shape;468;p56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1p1pi Events</a:t>
            </a:r>
            <a:endParaRPr/>
          </a:p>
        </p:txBody>
      </p:sp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56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71" name="Google Shape;471;p56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472" name="Google Shape;4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Subtraction Histogram</a:t>
            </a:r>
            <a:endParaRPr/>
          </a:p>
        </p:txBody>
      </p:sp>
      <p:sp>
        <p:nvSpPr>
          <p:cNvPr id="480" name="Google Shape;48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57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482" name="Google Shape;4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Subtraction Histogram</a:t>
            </a:r>
            <a:endParaRPr/>
          </a:p>
        </p:txBody>
      </p:sp>
      <p:sp>
        <p:nvSpPr>
          <p:cNvPr id="489" name="Google Shape;48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58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GENIE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491" name="Google Shape;4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Multiplicity Plots</a:t>
            </a:r>
            <a:endParaRPr/>
          </a:p>
        </p:txBody>
      </p:sp>
      <p:sp>
        <p:nvSpPr>
          <p:cNvPr id="497" name="Google Shape;49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2E9"/>
                </a:solidFill>
              </a:rPr>
              <a:t>1p2pi Multiplicity</a:t>
            </a:r>
            <a:endParaRPr b="1" sz="2200">
              <a:solidFill>
                <a:srgbClr val="D9D2E9"/>
              </a:solidFill>
            </a:endParaRPr>
          </a:p>
        </p:txBody>
      </p:sp>
      <p:sp>
        <p:nvSpPr>
          <p:cNvPr id="503" name="Google Shape;503;p60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1p2pi Multiplicity</a:t>
            </a:r>
            <a:endParaRPr/>
          </a:p>
        </p:txBody>
      </p:sp>
      <p:sp>
        <p:nvSpPr>
          <p:cNvPr id="504" name="Google Shape;50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0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06" name="Google Shape;506;p60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07" name="Google Shape;5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2p1pi Multiplicity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2p1pi Multiplicity</a:t>
            </a:r>
            <a:endParaRPr/>
          </a:p>
        </p:txBody>
      </p:sp>
      <p:sp>
        <p:nvSpPr>
          <p:cNvPr id="515" name="Google Shape;51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1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17" name="Google Shape;517;p61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Subtraction Histogram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GENIE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</a:rPr>
              <a:t>2p2pi Multiplicity</a:t>
            </a:r>
            <a:endParaRPr b="1" sz="2200">
              <a:solidFill>
                <a:srgbClr val="FF00FF"/>
              </a:solidFill>
            </a:endParaRPr>
          </a:p>
        </p:txBody>
      </p:sp>
      <p:sp>
        <p:nvSpPr>
          <p:cNvPr id="525" name="Google Shape;525;p62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2p2pi Multiplicity</a:t>
            </a:r>
            <a:endParaRPr/>
          </a:p>
        </p:txBody>
      </p:sp>
      <p:sp>
        <p:nvSpPr>
          <p:cNvPr id="526" name="Google Shape;52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62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28" name="Google Shape;528;p62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29" name="Google Shape;5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FF"/>
                </a:solidFill>
              </a:rPr>
              <a:t>1p3pi Multiplicity</a:t>
            </a:r>
            <a:endParaRPr b="1" sz="2200">
              <a:solidFill>
                <a:srgbClr val="00FFFF"/>
              </a:solidFill>
            </a:endParaRPr>
          </a:p>
        </p:txBody>
      </p:sp>
      <p:sp>
        <p:nvSpPr>
          <p:cNvPr id="536" name="Google Shape;536;p63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1p3pi Multiplicity</a:t>
            </a:r>
            <a:endParaRPr/>
          </a:p>
        </p:txBody>
      </p:sp>
      <p:sp>
        <p:nvSpPr>
          <p:cNvPr id="537" name="Google Shape;53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63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39" name="Google Shape;539;p63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40" name="Google Shape;5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B6D7A8"/>
                </a:solidFill>
              </a:rPr>
              <a:t>3p1pi Multiplicity</a:t>
            </a:r>
            <a:endParaRPr b="1" sz="2200">
              <a:solidFill>
                <a:srgbClr val="B6D7A8"/>
              </a:solidFill>
            </a:endParaRPr>
          </a:p>
        </p:txBody>
      </p:sp>
      <p:sp>
        <p:nvSpPr>
          <p:cNvPr id="547" name="Google Shape;547;p64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3p1pi Multiplicity</a:t>
            </a:r>
            <a:endParaRPr/>
          </a:p>
        </p:txBody>
      </p:sp>
      <p:sp>
        <p:nvSpPr>
          <p:cNvPr id="548" name="Google Shape;54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64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50" name="Google Shape;550;p64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51" name="Google Shape;5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2E9"/>
                </a:solidFill>
              </a:rPr>
              <a:t>1p2pi Multiplicity</a:t>
            </a:r>
            <a:endParaRPr b="1" sz="2200">
              <a:solidFill>
                <a:srgbClr val="D9D2E9"/>
              </a:solidFill>
            </a:endParaRPr>
          </a:p>
        </p:txBody>
      </p:sp>
      <p:sp>
        <p:nvSpPr>
          <p:cNvPr id="558" name="Google Shape;558;p65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1p2pi Multiplicity</a:t>
            </a:r>
            <a:endParaRPr/>
          </a:p>
        </p:txBody>
      </p:sp>
      <p:sp>
        <p:nvSpPr>
          <p:cNvPr id="559" name="Google Shape;55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61" name="Google Shape;561;p65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62" name="Google Shape;5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2p1pi Multiplicity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569" name="Google Shape;569;p66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2p1pi Multiplicity</a:t>
            </a:r>
            <a:endParaRPr/>
          </a:p>
        </p:txBody>
      </p:sp>
      <p:sp>
        <p:nvSpPr>
          <p:cNvPr id="570" name="Google Shape;57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66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72" name="Google Shape;572;p66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73" name="Google Shape;57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7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</a:rPr>
              <a:t>2p2pi Multiplicity</a:t>
            </a:r>
            <a:endParaRPr b="1" sz="2200">
              <a:solidFill>
                <a:srgbClr val="FF00FF"/>
              </a:solidFill>
            </a:endParaRPr>
          </a:p>
        </p:txBody>
      </p:sp>
      <p:sp>
        <p:nvSpPr>
          <p:cNvPr id="580" name="Google Shape;580;p67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2p2pi Multiplicity</a:t>
            </a:r>
            <a:endParaRPr/>
          </a:p>
        </p:txBody>
      </p:sp>
      <p:sp>
        <p:nvSpPr>
          <p:cNvPr id="581" name="Google Shape;58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67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83" name="Google Shape;583;p67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84" name="Google Shape;5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FF"/>
                </a:solidFill>
              </a:rPr>
              <a:t>1p3pi Multiplicity</a:t>
            </a:r>
            <a:endParaRPr b="1" sz="2200">
              <a:solidFill>
                <a:srgbClr val="00FFFF"/>
              </a:solidFill>
            </a:endParaRPr>
          </a:p>
        </p:txBody>
      </p:sp>
      <p:sp>
        <p:nvSpPr>
          <p:cNvPr id="591" name="Google Shape;591;p68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1p3pi Multiplicity</a:t>
            </a:r>
            <a:endParaRPr/>
          </a:p>
        </p:txBody>
      </p:sp>
      <p:sp>
        <p:nvSpPr>
          <p:cNvPr id="592" name="Google Shape;59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68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94" name="Google Shape;594;p68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595" name="Google Shape;5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EAD3"/>
                </a:solidFill>
              </a:rPr>
              <a:t>3p1pi Multiplicity</a:t>
            </a:r>
            <a:endParaRPr b="1" sz="2200">
              <a:solidFill>
                <a:srgbClr val="D9EAD3"/>
              </a:solidFill>
            </a:endParaRPr>
          </a:p>
        </p:txBody>
      </p:sp>
      <p:sp>
        <p:nvSpPr>
          <p:cNvPr id="602" name="Google Shape;602;p69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3p1pi Multiplicity</a:t>
            </a:r>
            <a:endParaRPr/>
          </a:p>
        </p:txBody>
      </p:sp>
      <p:sp>
        <p:nvSpPr>
          <p:cNvPr id="603" name="Google Shape;60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4" name="Google Shape;604;p69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05" name="Google Shape;605;p69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606" name="Google Shape;6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56Fe at 4461 GeV</a:t>
            </a:r>
            <a:endParaRPr/>
          </a:p>
        </p:txBody>
      </p:sp>
      <p:sp>
        <p:nvSpPr>
          <p:cNvPr id="613" name="Google Shape;61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Plots</a:t>
            </a:r>
            <a:endParaRPr/>
          </a:p>
        </p:txBody>
      </p:sp>
      <p:sp>
        <p:nvSpPr>
          <p:cNvPr id="619" name="Google Shape;61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1p1pi Events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2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625" name="Google Shape;625;p72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1p1pi Events</a:t>
            </a:r>
            <a:endParaRPr/>
          </a:p>
        </p:txBody>
      </p:sp>
      <p:sp>
        <p:nvSpPr>
          <p:cNvPr id="626" name="Google Shape;62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72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28" name="Google Shape;628;p72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629" name="Google Shape;62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3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636" name="Google Shape;636;p73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Subtraction Histogram</a:t>
            </a:r>
            <a:endParaRPr/>
          </a:p>
        </p:txBody>
      </p:sp>
      <p:sp>
        <p:nvSpPr>
          <p:cNvPr id="637" name="Google Shape;63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73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639" name="Google Shape;6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4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645" name="Google Shape;645;p74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Subtraction Histogram</a:t>
            </a:r>
            <a:endParaRPr/>
          </a:p>
        </p:txBody>
      </p:sp>
      <p:sp>
        <p:nvSpPr>
          <p:cNvPr id="646" name="Google Shape;64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74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GENIE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648" name="Google Shape;6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5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FFFF00"/>
              </a:solidFill>
            </a:endParaRPr>
          </a:p>
        </p:txBody>
      </p:sp>
      <p:sp>
        <p:nvSpPr>
          <p:cNvPr id="654" name="Google Shape;654;p75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1p1pi Events</a:t>
            </a:r>
            <a:endParaRPr/>
          </a:p>
        </p:txBody>
      </p:sp>
      <p:sp>
        <p:nvSpPr>
          <p:cNvPr id="655" name="Google Shape;65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75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57" name="Google Shape;657;p75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658" name="Google Shape;6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6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665" name="Google Shape;665;p76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Subtraction Histogram</a:t>
            </a:r>
            <a:endParaRPr/>
          </a:p>
        </p:txBody>
      </p:sp>
      <p:sp>
        <p:nvSpPr>
          <p:cNvPr id="666" name="Google Shape;666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76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668" name="Google Shape;6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7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674" name="Google Shape;674;p77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Subtraction Histogram</a:t>
            </a:r>
            <a:endParaRPr/>
          </a:p>
        </p:txBody>
      </p:sp>
      <p:sp>
        <p:nvSpPr>
          <p:cNvPr id="675" name="Google Shape;675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77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GENIE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677" name="Google Shape;67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Multiplicity Plots</a:t>
            </a:r>
            <a:endParaRPr/>
          </a:p>
        </p:txBody>
      </p:sp>
      <p:sp>
        <p:nvSpPr>
          <p:cNvPr id="683" name="Google Shape;68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9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2E9"/>
                </a:solidFill>
              </a:rPr>
              <a:t>1p2pi Multiplicity</a:t>
            </a:r>
            <a:endParaRPr b="1" sz="2200">
              <a:solidFill>
                <a:srgbClr val="D9D2E9"/>
              </a:solidFill>
            </a:endParaRPr>
          </a:p>
        </p:txBody>
      </p:sp>
      <p:sp>
        <p:nvSpPr>
          <p:cNvPr id="689" name="Google Shape;689;p79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1p2pi Multiplicity</a:t>
            </a:r>
            <a:endParaRPr/>
          </a:p>
        </p:txBody>
      </p:sp>
      <p:sp>
        <p:nvSpPr>
          <p:cNvPr id="690" name="Google Shape;690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79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92" name="Google Shape;692;p79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693" name="Google Shape;69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0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2p1pi Multiplicity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700" name="Google Shape;700;p80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2p1pi Multiplicity</a:t>
            </a:r>
            <a:endParaRPr/>
          </a:p>
        </p:txBody>
      </p:sp>
      <p:sp>
        <p:nvSpPr>
          <p:cNvPr id="701" name="Google Shape;70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80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03" name="Google Shape;703;p80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04" name="Google Shape;70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1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</a:rPr>
              <a:t>2p2pi Multiplicity</a:t>
            </a:r>
            <a:endParaRPr b="1" sz="2200">
              <a:solidFill>
                <a:srgbClr val="FF00FF"/>
              </a:solidFill>
            </a:endParaRPr>
          </a:p>
        </p:txBody>
      </p:sp>
      <p:sp>
        <p:nvSpPr>
          <p:cNvPr id="711" name="Google Shape;711;p81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2p2pi Multiplicity</a:t>
            </a:r>
            <a:endParaRPr/>
          </a:p>
        </p:txBody>
      </p:sp>
      <p:sp>
        <p:nvSpPr>
          <p:cNvPr id="712" name="Google Shape;71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81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14" name="Google Shape;714;p81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15" name="Google Shape;71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Subtraction Histogram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DATA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2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FF"/>
                </a:solidFill>
              </a:rPr>
              <a:t>1p3pi Multiplicity</a:t>
            </a:r>
            <a:endParaRPr b="1" sz="2200">
              <a:solidFill>
                <a:srgbClr val="00FFFF"/>
              </a:solidFill>
            </a:endParaRPr>
          </a:p>
        </p:txBody>
      </p:sp>
      <p:sp>
        <p:nvSpPr>
          <p:cNvPr id="722" name="Google Shape;722;p82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1p3pi Multiplicity</a:t>
            </a:r>
            <a:endParaRPr/>
          </a:p>
        </p:txBody>
      </p:sp>
      <p:sp>
        <p:nvSpPr>
          <p:cNvPr id="723" name="Google Shape;723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Google Shape;724;p82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5" name="Google Shape;725;p82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26" name="Google Shape;72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3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B6D7A8"/>
                </a:solidFill>
              </a:rPr>
              <a:t>3p1pi Multiplicity</a:t>
            </a:r>
            <a:endParaRPr b="1" sz="2200">
              <a:solidFill>
                <a:srgbClr val="B6D7A8"/>
              </a:solidFill>
            </a:endParaRPr>
          </a:p>
        </p:txBody>
      </p:sp>
      <p:sp>
        <p:nvSpPr>
          <p:cNvPr id="733" name="Google Shape;733;p83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Pipl 3p1pi Multiplicity</a:t>
            </a:r>
            <a:endParaRPr/>
          </a:p>
        </p:txBody>
      </p:sp>
      <p:sp>
        <p:nvSpPr>
          <p:cNvPr id="734" name="Google Shape;73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5" name="Google Shape;735;p83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6" name="Google Shape;736;p83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37" name="Google Shape;73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4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D2E9"/>
                </a:solidFill>
              </a:rPr>
              <a:t>1p2pi Multiplicity</a:t>
            </a:r>
            <a:endParaRPr b="1" sz="2200">
              <a:solidFill>
                <a:srgbClr val="D9D2E9"/>
              </a:solidFill>
            </a:endParaRPr>
          </a:p>
        </p:txBody>
      </p:sp>
      <p:sp>
        <p:nvSpPr>
          <p:cNvPr id="744" name="Google Shape;744;p84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1p2pi Multiplicity</a:t>
            </a:r>
            <a:endParaRPr/>
          </a:p>
        </p:txBody>
      </p:sp>
      <p:sp>
        <p:nvSpPr>
          <p:cNvPr id="745" name="Google Shape;74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6" name="Google Shape;746;p84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47" name="Google Shape;747;p84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48" name="Google Shape;74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5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</a:rPr>
              <a:t>2p1pi Multiplicity</a:t>
            </a:r>
            <a:endParaRPr b="1" sz="2200">
              <a:solidFill>
                <a:srgbClr val="0000FF"/>
              </a:solidFill>
            </a:endParaRPr>
          </a:p>
        </p:txBody>
      </p:sp>
      <p:sp>
        <p:nvSpPr>
          <p:cNvPr id="755" name="Google Shape;755;p85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2p1pi Multiplicity</a:t>
            </a:r>
            <a:endParaRPr/>
          </a:p>
        </p:txBody>
      </p:sp>
      <p:sp>
        <p:nvSpPr>
          <p:cNvPr id="756" name="Google Shape;75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85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8" name="Google Shape;758;p85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59" name="Google Shape;75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6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</a:rPr>
              <a:t>2p2pi Multiplicity</a:t>
            </a:r>
            <a:endParaRPr b="1" sz="2200">
              <a:solidFill>
                <a:srgbClr val="FF00FF"/>
              </a:solidFill>
            </a:endParaRPr>
          </a:p>
        </p:txBody>
      </p:sp>
      <p:sp>
        <p:nvSpPr>
          <p:cNvPr id="766" name="Google Shape;766;p86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2p2pi Multiplicity</a:t>
            </a:r>
            <a:endParaRPr/>
          </a:p>
        </p:txBody>
      </p:sp>
      <p:sp>
        <p:nvSpPr>
          <p:cNvPr id="767" name="Google Shape;767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8" name="Google Shape;768;p86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9" name="Google Shape;769;p86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70" name="Google Shape;77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7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FF"/>
                </a:solidFill>
              </a:rPr>
              <a:t>1p3pi Multiplicity</a:t>
            </a:r>
            <a:endParaRPr b="1" sz="2200">
              <a:solidFill>
                <a:srgbClr val="00FFFF"/>
              </a:solidFill>
            </a:endParaRPr>
          </a:p>
        </p:txBody>
      </p:sp>
      <p:sp>
        <p:nvSpPr>
          <p:cNvPr id="777" name="Google Shape;777;p87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1p3pi Multiplicity</a:t>
            </a:r>
            <a:endParaRPr/>
          </a:p>
        </p:txBody>
      </p:sp>
      <p:sp>
        <p:nvSpPr>
          <p:cNvPr id="778" name="Google Shape;77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87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0" name="Google Shape;780;p87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81" name="Google Shape;78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8"/>
          <p:cNvSpPr txBox="1"/>
          <p:nvPr/>
        </p:nvSpPr>
        <p:spPr>
          <a:xfrm>
            <a:off x="3029825" y="3942900"/>
            <a:ext cx="33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ONLY 1p1pi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Subtraction Histogram</a:t>
            </a:r>
            <a:endParaRPr b="1"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9EAD3"/>
                </a:solidFill>
              </a:rPr>
              <a:t>3p1pi Multiplicity</a:t>
            </a:r>
            <a:endParaRPr b="1" sz="2200">
              <a:solidFill>
                <a:srgbClr val="D9EAD3"/>
              </a:solidFill>
            </a:endParaRPr>
          </a:p>
        </p:txBody>
      </p:sp>
      <p:sp>
        <p:nvSpPr>
          <p:cNvPr id="788" name="Google Shape;788;p88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3p1pi Multiplicity</a:t>
            </a:r>
            <a:endParaRPr/>
          </a:p>
        </p:txBody>
      </p:sp>
      <p:sp>
        <p:nvSpPr>
          <p:cNvPr id="789" name="Google Shape;789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88"/>
          <p:cNvSpPr txBox="1"/>
          <p:nvPr/>
        </p:nvSpPr>
        <p:spPr>
          <a:xfrm>
            <a:off x="171125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91" name="Google Shape;791;p88"/>
          <p:cNvSpPr txBox="1"/>
          <p:nvPr/>
        </p:nvSpPr>
        <p:spPr>
          <a:xfrm>
            <a:off x="4854150" y="70460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Genie</a:t>
            </a:r>
            <a:endParaRPr/>
          </a:p>
        </p:txBody>
      </p:sp>
      <p:pic>
        <p:nvPicPr>
          <p:cNvPr id="792" name="Google Shape;79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16" y="1257200"/>
            <a:ext cx="4170316" cy="2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5375000" y="744850"/>
            <a:ext cx="338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1+p 1+pi Events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00"/>
                </a:solidFill>
              </a:rPr>
              <a:t>1p1pi ONLY Events - -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Subtracted - - 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2E9"/>
                </a:solidFill>
              </a:rPr>
              <a:t>1p2pi Events</a:t>
            </a:r>
            <a:endParaRPr sz="2200">
              <a:solidFill>
                <a:srgbClr val="D9D2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</a:rPr>
              <a:t>2p1pi Events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00FF"/>
                </a:solidFill>
              </a:rPr>
              <a:t>2p2pi Events</a:t>
            </a:r>
            <a:r>
              <a:rPr lang="en" sz="2200">
                <a:solidFill>
                  <a:srgbClr val="FFFF00"/>
                </a:solidFill>
              </a:rPr>
              <a:t> 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FF"/>
                </a:solidFill>
              </a:rPr>
              <a:t>1p3pi Events</a:t>
            </a:r>
            <a:r>
              <a:rPr lang="en" sz="2200">
                <a:solidFill>
                  <a:srgbClr val="FF00FF"/>
                </a:solidFill>
              </a:rPr>
              <a:t> </a:t>
            </a:r>
            <a:endParaRPr sz="22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6D7A8"/>
                </a:solidFill>
              </a:rPr>
              <a:t>3p1pi Events </a:t>
            </a:r>
            <a:endParaRPr sz="2200">
              <a:solidFill>
                <a:srgbClr val="B6D7A8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821875" y="110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Pimi Subtraction Histogram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02250" y="112475"/>
            <a:ext cx="20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GENIE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6575"/>
            <a:ext cx="5070201" cy="307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Multiplicity Plots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