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9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6/01/04/book-review-the-future-of-the-professions-including-teach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3/automating-data-science-and-machine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</a:t>
            </a:r>
            <a:br>
              <a:rPr lang="en-US" dirty="0"/>
            </a:br>
            <a:r>
              <a:rPr lang="en-US" dirty="0"/>
              <a:t>to predict the cause of </a:t>
            </a:r>
            <a:br>
              <a:rPr lang="en-US" dirty="0"/>
            </a:br>
            <a:r>
              <a:rPr lang="en-US" dirty="0"/>
              <a:t>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By Alicia, Claude, and Kathy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10 Leading Causes of 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6" y="1280160"/>
            <a:ext cx="7862290" cy="3498316"/>
          </a:xfrm>
        </p:spPr>
        <p:txBody>
          <a:bodyPr/>
          <a:lstStyle/>
          <a:p>
            <a:r>
              <a:rPr lang="en-US" sz="2000" dirty="0"/>
              <a:t>Heart disease</a:t>
            </a:r>
          </a:p>
          <a:p>
            <a:r>
              <a:rPr lang="en-US" sz="2000" dirty="0"/>
              <a:t>Cancer</a:t>
            </a:r>
          </a:p>
          <a:p>
            <a:r>
              <a:rPr lang="en-US" sz="2000" dirty="0"/>
              <a:t>Unintentional Injuries</a:t>
            </a:r>
          </a:p>
          <a:p>
            <a:r>
              <a:rPr lang="en-US" sz="2000" dirty="0"/>
              <a:t>CLRD</a:t>
            </a:r>
          </a:p>
          <a:p>
            <a:r>
              <a:rPr lang="en-US" sz="2000" dirty="0"/>
              <a:t>Stroke</a:t>
            </a:r>
          </a:p>
          <a:p>
            <a:r>
              <a:rPr lang="en-US" sz="2000" dirty="0"/>
              <a:t>Alzheimer’s Disease</a:t>
            </a:r>
          </a:p>
          <a:p>
            <a:r>
              <a:rPr lang="en-US" sz="2000" dirty="0"/>
              <a:t>Influenza pneumonia</a:t>
            </a:r>
          </a:p>
          <a:p>
            <a:r>
              <a:rPr lang="en-US" sz="2000" dirty="0"/>
              <a:t>Kidney disease</a:t>
            </a:r>
          </a:p>
          <a:p>
            <a:r>
              <a:rPr lang="en-US" sz="2000" dirty="0"/>
              <a:t>Suicide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lide2" descr="10 Leading Causes of Death ">
            <a:extLst>
              <a:ext uri="{FF2B5EF4-FFF2-40B4-BE49-F238E27FC236}">
                <a16:creationId xmlns:a16="http://schemas.microsoft.com/office/drawing/2014/main" id="{5A00344D-8511-F642-8244-F8D96492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24" y="1177057"/>
            <a:ext cx="5980176" cy="39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3F3E1-D611-4347-BFE4-A87F3CA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9906D-B93C-9940-AAF0-1E44A296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1493193"/>
            <a:ext cx="4322615" cy="34194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598ED-8B08-0E43-8127-65C158756FEE}"/>
              </a:ext>
            </a:extLst>
          </p:cNvPr>
          <p:cNvSpPr txBox="1"/>
          <p:nvPr/>
        </p:nvSpPr>
        <p:spPr>
          <a:xfrm>
            <a:off x="4572000" y="4912668"/>
            <a:ext cx="4322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onybates.ca/2016/01/04/book-review-the-future-of-the-professions-including-teach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41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AD5F-E2C0-7347-A37D-B5043256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BC110B-7E3E-2A40-80FE-E9D31AD83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7900" y="3810000"/>
            <a:ext cx="3086100" cy="1333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43F33-9630-6248-84FC-4CD707667ABF}"/>
              </a:ext>
            </a:extLst>
          </p:cNvPr>
          <p:cNvSpPr txBox="1"/>
          <p:nvPr/>
        </p:nvSpPr>
        <p:spPr>
          <a:xfrm>
            <a:off x="6057900" y="5143500"/>
            <a:ext cx="308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cherlund.blogspot.com/2019/03/automating-data-science-and-machin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3344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98B19-6886-984D-8192-F7BBDF33E107}"/>
              </a:ext>
            </a:extLst>
          </p:cNvPr>
          <p:cNvSpPr txBox="1"/>
          <p:nvPr/>
        </p:nvSpPr>
        <p:spPr>
          <a:xfrm>
            <a:off x="3921071" y="29369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{33E66CAB-DC42-A142-928F-537D87AE0BA1}tf16401378</Template>
  <TotalTime>0</TotalTime>
  <Words>93</Words>
  <Application>Microsoft Macintosh PowerPoint</Application>
  <PresentationFormat>On-screen Show (16:9)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model  to predict the cause of  death</vt:lpstr>
      <vt:lpstr>Top 10 Leading Causes of Death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2021-04-17T19:29:18Z</dcterms:modified>
</cp:coreProperties>
</file>