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sldIdLst>
    <p:sldId id="256" r:id="rId2"/>
    <p:sldId id="266" r:id="rId3"/>
    <p:sldId id="268" r:id="rId4"/>
    <p:sldId id="264" r:id="rId5"/>
    <p:sldId id="265" r:id="rId6"/>
    <p:sldId id="258" r:id="rId7"/>
    <p:sldId id="259" r:id="rId8"/>
    <p:sldId id="267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D2B32-9645-4641-BD06-5DAEC1D49B69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CEB9B-D7C8-43D2-B1C7-9ADDB476E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25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FA73-BDE1-4A9F-A3CC-0727995988F7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403-CFF4-4CA9-A847-EFE286DA770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0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CA8C-351C-4628-B354-FD8F9F9401F9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AA8-3890-44A6-A487-D541B3F4BA7A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88CD-C9E5-440C-BA35-098B1BC3A63D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6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E59F-F3EE-41A4-93A6-A6EAE46C9906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9E89-632F-4ED7-8BF9-3618E89A4997}" type="datetime1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28A-B1FA-403C-A799-52CCBA7B3E6C}" type="datetime1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5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0D11-DB58-4AEA-AE37-3F2E71F7EC41}" type="datetime1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2EB9-49DB-48F7-AE3C-9CEA465A8E9F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4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538-DDB0-4C16-A06F-F223F487750C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1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AED0BB60-2826-4CA0-AE07-FB6E6D3A583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53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8B532A-E60F-439F-A7CA-112F5F17E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Projet API : SIH</a:t>
            </a:r>
            <a:br>
              <a:rPr lang="fr-FR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fr-FR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–</a:t>
            </a:r>
            <a:br>
              <a:rPr lang="fr-FR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fr-FR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Cancer du poumon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C3533B-22F1-4D16-9B2A-8E06E155F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048" y="4572001"/>
            <a:ext cx="5334000" cy="15240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20000"/>
                    <a:lumOff val="80000"/>
                    <a:alpha val="70000"/>
                  </a:schemeClr>
                </a:solidFill>
              </a:rPr>
              <a:t>FERREIRA Alicia </a:t>
            </a:r>
          </a:p>
          <a:p>
            <a:r>
              <a:rPr lang="fr-FR" dirty="0">
                <a:solidFill>
                  <a:schemeClr val="accent2">
                    <a:lumMod val="20000"/>
                    <a:lumOff val="80000"/>
                    <a:alpha val="70000"/>
                  </a:schemeClr>
                </a:solidFill>
              </a:rPr>
              <a:t>ITS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E095A-9DDF-47A4-99C0-B7E94EAC0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0" r="10658" b="-1"/>
          <a:stretch/>
        </p:blipFill>
        <p:spPr bwMode="auto"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9404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F244C6-2DB1-47A3-AA37-9E6A9844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11AB93-A335-442C-A401-49987291934E}"/>
              </a:ext>
            </a:extLst>
          </p:cNvPr>
          <p:cNvSpPr txBox="1"/>
          <p:nvPr/>
        </p:nvSpPr>
        <p:spPr>
          <a:xfrm>
            <a:off x="1274618" y="554182"/>
            <a:ext cx="97628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Slogan</a:t>
            </a:r>
          </a:p>
          <a:p>
            <a:endParaRPr lang="fr-FR" sz="3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fr-FR" sz="2400" dirty="0"/>
          </a:p>
          <a:p>
            <a:pPr algn="ctr">
              <a:lnSpc>
                <a:spcPct val="250000"/>
              </a:lnSpc>
            </a:pPr>
            <a:r>
              <a:rPr lang="fr-FR" sz="2800" b="1" dirty="0"/>
              <a:t>STAY STRONG,</a:t>
            </a:r>
          </a:p>
          <a:p>
            <a:pPr algn="ctr">
              <a:lnSpc>
                <a:spcPct val="250000"/>
              </a:lnSpc>
            </a:pPr>
            <a:r>
              <a:rPr lang="fr-FR" sz="2800" b="1" dirty="0"/>
              <a:t>NEVER GIVE UP!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402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9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8" name="Freeform: Shape 9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9" name="Freeform: Shape 9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10" name="Rectangle 9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DA47BA-6D41-4558-BD97-605A36A57171}"/>
              </a:ext>
            </a:extLst>
          </p:cNvPr>
          <p:cNvSpPr txBox="1"/>
          <p:nvPr/>
        </p:nvSpPr>
        <p:spPr>
          <a:xfrm>
            <a:off x="6858000" y="1524000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4400" kern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44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attention</a:t>
            </a:r>
          </a:p>
        </p:txBody>
      </p:sp>
      <p:sp>
        <p:nvSpPr>
          <p:cNvPr id="111" name="Freeform: Shape 100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02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Picture 4" descr="Merci de votre attention - YouTube">
            <a:extLst>
              <a:ext uri="{FF2B5EF4-FFF2-40B4-BE49-F238E27FC236}">
                <a16:creationId xmlns:a16="http://schemas.microsoft.com/office/drawing/2014/main" id="{7914B780-B8C0-4A6B-AD5C-6905285CC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2"/>
          <a:stretch/>
        </p:blipFill>
        <p:spPr bwMode="auto">
          <a:xfrm>
            <a:off x="1068898" y="2286000"/>
            <a:ext cx="3196203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D1F268-22AF-44D8-BAB8-6F8A11B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 smtClean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9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2245431-8394-4970-AE91-C77E15B4172D}"/>
              </a:ext>
            </a:extLst>
          </p:cNvPr>
          <p:cNvSpPr txBox="1"/>
          <p:nvPr/>
        </p:nvSpPr>
        <p:spPr>
          <a:xfrm>
            <a:off x="1408546" y="256597"/>
            <a:ext cx="1002145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fr-FR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Plan</a:t>
            </a:r>
          </a:p>
          <a:p>
            <a:endParaRPr lang="fr-FR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fr-FR" sz="2400" dirty="0"/>
              <a:t>I) Choix du sujet </a:t>
            </a:r>
          </a:p>
          <a:p>
            <a:endParaRPr lang="fr-FR" sz="2400" dirty="0"/>
          </a:p>
          <a:p>
            <a:r>
              <a:rPr lang="fr-FR" sz="2400" dirty="0"/>
              <a:t>II) Problèmes</a:t>
            </a:r>
          </a:p>
          <a:p>
            <a:endParaRPr lang="fr-FR" sz="2400" dirty="0"/>
          </a:p>
          <a:p>
            <a:r>
              <a:rPr lang="fr-FR" sz="2400" dirty="0"/>
              <a:t>III) Idées </a:t>
            </a:r>
          </a:p>
          <a:p>
            <a:endParaRPr lang="fr-FR" sz="2400" dirty="0"/>
          </a:p>
          <a:p>
            <a:r>
              <a:rPr lang="fr-FR" sz="2400" dirty="0"/>
              <a:t>IV) Mon API</a:t>
            </a:r>
          </a:p>
          <a:p>
            <a:endParaRPr lang="fr-FR" sz="2400" dirty="0"/>
          </a:p>
          <a:p>
            <a:r>
              <a:rPr lang="fr-FR" sz="2400" dirty="0"/>
              <a:t>V) Axes d’améliorations</a:t>
            </a:r>
          </a:p>
          <a:p>
            <a:endParaRPr lang="fr-FR" sz="2400" dirty="0"/>
          </a:p>
          <a:p>
            <a:r>
              <a:rPr lang="fr-FR" sz="2400" dirty="0"/>
              <a:t>VI) Slogan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17D868-159F-43D3-88C0-2C13DED2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570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2245431-8394-4970-AE91-C77E15B4172D}"/>
              </a:ext>
            </a:extLst>
          </p:cNvPr>
          <p:cNvSpPr txBox="1"/>
          <p:nvPr/>
        </p:nvSpPr>
        <p:spPr>
          <a:xfrm>
            <a:off x="988291" y="314036"/>
            <a:ext cx="100214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fr-FR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Choix de mon sujet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Base de donnée « Survey Lung Cancer » récupéré sur </a:t>
            </a:r>
            <a:r>
              <a:rPr lang="fr-FR" sz="2400" dirty="0" err="1"/>
              <a:t>Kaggle</a:t>
            </a:r>
            <a:br>
              <a:rPr lang="fr-FR" sz="2400" dirty="0"/>
            </a:b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domaine de la santé s’appuie sur un système de prédiction pour certaines maladies</a:t>
            </a:r>
            <a:br>
              <a:rPr lang="fr-FR" sz="2400" dirty="0"/>
            </a:b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Système de prédiction du cancer aide les gens :</a:t>
            </a:r>
          </a:p>
          <a:p>
            <a:r>
              <a:rPr lang="fr-FR" sz="2400" dirty="0"/>
              <a:t>	- à connaître leur risque de cancer à faible coût </a:t>
            </a:r>
          </a:p>
          <a:p>
            <a:r>
              <a:rPr lang="fr-FR" sz="2400" dirty="0"/>
              <a:t>	- à prendre la décision appropriée en fonction de leur statut de risque de cancer 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Fiabilité des données : proviennent du site Web du système de prédiction du cancer du poumon 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17D868-159F-43D3-88C0-2C13DED2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003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2245431-8394-4970-AE91-C77E15B4172D}"/>
              </a:ext>
            </a:extLst>
          </p:cNvPr>
          <p:cNvSpPr txBox="1"/>
          <p:nvPr/>
        </p:nvSpPr>
        <p:spPr>
          <a:xfrm>
            <a:off x="960582" y="136525"/>
            <a:ext cx="10469418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sz="36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fr-FR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Choix de mon sujet </a:t>
            </a:r>
            <a:endParaRPr lang="fr-FR" sz="3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cancer du poumon est la principale cause de décès par cancer selon le CIRC</a:t>
            </a:r>
            <a:br>
              <a:rPr lang="fr-FR" sz="2400" dirty="0"/>
            </a:b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Il reste le type de cancer le plus meurtrier</a:t>
            </a:r>
          </a:p>
          <a:p>
            <a:endParaRPr lang="fr-FR" sz="2400" dirty="0"/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Plus le cancer est détecté tôt, plus la personne aura un meilleur taux de guérison</a:t>
            </a:r>
            <a:br>
              <a:rPr lang="fr-FR" sz="2400" dirty="0"/>
            </a:b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But de mon API </a:t>
            </a:r>
            <a:r>
              <a:rPr lang="fr-FR" sz="2400" dirty="0"/>
              <a:t>: les personnes sujettes au cancer des poumons peuvent être inscrit sur cet plateforme afin de prévenir l’apparition de celui-ci en cas de symptômes précoces et d’avoir une surveillance médicale</a:t>
            </a:r>
            <a:br>
              <a:rPr lang="fr-FR" dirty="0"/>
            </a:br>
            <a:endParaRPr lang="fr-FR" dirty="0"/>
          </a:p>
          <a:p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17D868-159F-43D3-88C0-2C13DED2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536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2245431-8394-4970-AE91-C77E15B4172D}"/>
              </a:ext>
            </a:extLst>
          </p:cNvPr>
          <p:cNvSpPr txBox="1"/>
          <p:nvPr/>
        </p:nvSpPr>
        <p:spPr>
          <a:xfrm>
            <a:off x="951345" y="358198"/>
            <a:ext cx="10021454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Choix de mon sujet </a:t>
            </a:r>
          </a:p>
          <a:p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Qui devraient-être inscrit sur </a:t>
            </a:r>
            <a:r>
              <a:rPr lang="fr-FR" sz="2400" b="1" dirty="0" err="1"/>
              <a:t>Cancéro’nect</a:t>
            </a:r>
            <a:r>
              <a:rPr lang="fr-FR" sz="2400" b="1" dirty="0"/>
              <a:t> ?</a:t>
            </a:r>
          </a:p>
          <a:p>
            <a:r>
              <a:rPr lang="fr-FR" sz="2400" dirty="0"/>
              <a:t>	- Personnes consommant du tabac/ alcool</a:t>
            </a:r>
          </a:p>
          <a:p>
            <a:r>
              <a:rPr lang="fr-FR" sz="2400" dirty="0"/>
              <a:t>	- Personnes ayant des cas dans leur famille </a:t>
            </a:r>
          </a:p>
          <a:p>
            <a:r>
              <a:rPr lang="fr-FR" sz="2400" dirty="0"/>
              <a:t>	- Personnes atteintes de maladie chroniques </a:t>
            </a:r>
          </a:p>
          <a:p>
            <a:r>
              <a:rPr lang="fr-FR" sz="2400" dirty="0"/>
              <a:t>	- Personnes en phase de réémission </a:t>
            </a:r>
          </a:p>
          <a:p>
            <a:r>
              <a:rPr lang="fr-FR" sz="2400" dirty="0"/>
              <a:t>	- Personnes commençant à avoir des signes cliniques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Symptômes indiquant un cancer des poumons: </a:t>
            </a:r>
          </a:p>
          <a:p>
            <a:r>
              <a:rPr lang="fr-FR" sz="2400" dirty="0"/>
              <a:t>	- Toux</a:t>
            </a:r>
          </a:p>
          <a:p>
            <a:r>
              <a:rPr lang="fr-FR" sz="2400" dirty="0"/>
              <a:t>	- Douleur au niveau du thorax</a:t>
            </a:r>
          </a:p>
          <a:p>
            <a:r>
              <a:rPr lang="fr-FR" sz="2400" dirty="0"/>
              <a:t>	- Infections pulmonaires répétée</a:t>
            </a:r>
          </a:p>
          <a:p>
            <a:r>
              <a:rPr lang="fr-FR" sz="2400" dirty="0"/>
              <a:t>	- Sifflements pendant la respiration etc</a:t>
            </a:r>
          </a:p>
          <a:p>
            <a:r>
              <a:rPr lang="fr-FR" sz="2400" dirty="0"/>
              <a:t>	- Difficultés à avaler</a:t>
            </a:r>
          </a:p>
          <a:p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17D868-159F-43D3-88C0-2C13DED2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461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EEE981-2F1F-42B7-8111-1DD06441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60E064A-6791-4DA9-8ED3-181AD000640A}"/>
              </a:ext>
            </a:extLst>
          </p:cNvPr>
          <p:cNvSpPr txBox="1"/>
          <p:nvPr/>
        </p:nvSpPr>
        <p:spPr>
          <a:xfrm>
            <a:off x="1182255" y="434109"/>
            <a:ext cx="9956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Quels problèmes j’ai essayé de résoudre?</a:t>
            </a:r>
          </a:p>
          <a:p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Comment éviter le diagnostic tardif du cancer des poumons?</a:t>
            </a:r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r>
              <a:rPr lang="fr-FR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Quelle est votre idée sur laquelle vous travaillez?</a:t>
            </a:r>
          </a:p>
          <a:p>
            <a:pPr algn="just"/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Création d’une application avec 2 profils (patients/médecin)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Patient a accès à ses données de santé via cette application</a:t>
            </a:r>
            <a:br>
              <a:rPr lang="fr-FR" sz="2400" dirty="0"/>
            </a:b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Lors de la consultation le médecin, rempli les données du patient ainsi que ses symptômes sur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Détection précoce du cancer grâce à l’identification des symptômes</a:t>
            </a:r>
            <a:br>
              <a:rPr lang="fr-FR" sz="2400" dirty="0"/>
            </a:br>
            <a:endParaRPr lang="fr-FR" sz="2400" dirty="0"/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02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Freeform: Shape 2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2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F61687-49FE-4A4D-A526-BF33BFB66B01}"/>
              </a:ext>
            </a:extLst>
          </p:cNvPr>
          <p:cNvSpPr txBox="1"/>
          <p:nvPr/>
        </p:nvSpPr>
        <p:spPr>
          <a:xfrm>
            <a:off x="762000" y="762000"/>
            <a:ext cx="3810000" cy="304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Mon API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F9D481-8532-4832-A3D1-0EB2C472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>
                <a:solidFill>
                  <a:srgbClr val="FFFFFF">
                    <a:alpha val="90000"/>
                  </a:srgb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>
                  <a:alpha val="90000"/>
                </a:srgb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0A0657-3E53-4B15-9123-D1F6D50F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58" y="3412252"/>
            <a:ext cx="5609793" cy="30908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E21F186-B22E-40EE-8345-FEEB47B58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969" y="216854"/>
            <a:ext cx="5262563" cy="29785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C8B5B09-8AC7-4D6F-9F76-EA73432CC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59" y="3401968"/>
            <a:ext cx="5691188" cy="31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0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F61687-49FE-4A4D-A526-BF33BFB66B01}"/>
              </a:ext>
            </a:extLst>
          </p:cNvPr>
          <p:cNvSpPr txBox="1"/>
          <p:nvPr/>
        </p:nvSpPr>
        <p:spPr>
          <a:xfrm>
            <a:off x="1913274" y="1249595"/>
            <a:ext cx="3048001" cy="138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Mon API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C95A1E19-CDDE-4509-B9AA-E41F4E3F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86" y="1450109"/>
            <a:ext cx="4607595" cy="510130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013AAA7-BD01-4BB8-A6E9-FA3F0052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548" y="380999"/>
            <a:ext cx="4716630" cy="446900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F9D481-8532-4832-A3D1-0EB2C472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7BBE28-1C40-4634-9174-4CD44BB0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A60F59-F7D1-4186-B2FC-BB80F6F4B522}"/>
              </a:ext>
            </a:extLst>
          </p:cNvPr>
          <p:cNvSpPr txBox="1"/>
          <p:nvPr/>
        </p:nvSpPr>
        <p:spPr>
          <a:xfrm>
            <a:off x="1006764" y="544945"/>
            <a:ext cx="100491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Axe d’amélioration</a:t>
            </a:r>
          </a:p>
          <a:p>
            <a:endParaRPr lang="fr-FR" sz="32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Mise en place d’un formulaire permettant aux patients inscrit dans l’application d’être suivi sur ses symptômes entre l’intervalle de ses rendez-vous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Le formulaire serait transmis au médecin et en cas de symptômes inquiétant une alerte serait transmis au médecin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Ajouter une rubrique contact par message pour permettre aux patients d’interagir avec le médecin</a:t>
            </a:r>
            <a:br>
              <a:rPr lang="fr-FR" sz="2400" dirty="0"/>
            </a:b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2304458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452</Words>
  <Application>Microsoft Office PowerPoint</Application>
  <PresentationFormat>Grand écran</PresentationFormat>
  <Paragraphs>94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Projet API : SIH –  Cancer du poumon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API  –  Cancer du poumon</dc:title>
  <dc:creator>Ferreira Alicia</dc:creator>
  <cp:lastModifiedBy>Ferreira Alicia</cp:lastModifiedBy>
  <cp:revision>13</cp:revision>
  <dcterms:created xsi:type="dcterms:W3CDTF">2022-01-12T10:55:37Z</dcterms:created>
  <dcterms:modified xsi:type="dcterms:W3CDTF">2022-01-28T13:28:12Z</dcterms:modified>
</cp:coreProperties>
</file>