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67" r:id="rId3"/>
    <p:sldId id="468" r:id="rId4"/>
    <p:sldId id="470" r:id="rId5"/>
    <p:sldId id="46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56" autoAdjust="0"/>
    <p:restoredTop sz="94629" autoAdjust="0"/>
  </p:normalViewPr>
  <p:slideViewPr>
    <p:cSldViewPr>
      <p:cViewPr varScale="1">
        <p:scale>
          <a:sx n="70" d="100"/>
          <a:sy n="70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30/01/2019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30/01/2019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30/01/2019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287308" y="6536377"/>
            <a:ext cx="798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18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30/01/2019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30/01/2019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30/01/2019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30/01/2019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30/01/2019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30/01/2019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30/01/2019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30/01/2019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owardsdatascience.com/how-to-capture-and-store-tweets-in-real-time-with-apache-spark-and-apache-kafka-e5ccd17afb3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stc_ss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capture-and-store-tweets-in-real-time-with-apache-spark-and-apache-kafka-e5ccd17afb3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mmunity.cloud.databricks.com/logi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1st </a:t>
            </a:r>
            <a:r>
              <a:rPr lang="en-US" b="1" dirty="0" smtClean="0"/>
              <a:t>Application</a:t>
            </a:r>
            <a:r>
              <a:rPr lang="es-ES" b="1" dirty="0" smtClean="0"/>
              <a:t> Project: </a:t>
            </a:r>
            <a:r>
              <a:rPr lang="es-ES" b="1" i="1" dirty="0" smtClean="0"/>
              <a:t>Capture </a:t>
            </a:r>
            <a:r>
              <a:rPr lang="en-US" b="1" i="1" dirty="0"/>
              <a:t>tweets </a:t>
            </a:r>
            <a:r>
              <a:rPr lang="en-US" b="1" i="1" dirty="0"/>
              <a:t>in Real Time </a:t>
            </a:r>
            <a:endParaRPr lang="en-U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Mostly following:</a:t>
            </a:r>
            <a:endParaRPr lang="en-US" b="1" dirty="0"/>
          </a:p>
          <a:p>
            <a:pPr marL="0" indent="0">
              <a:buNone/>
            </a:pPr>
            <a:r>
              <a:rPr lang="en-US" sz="2400" dirty="0" smtClean="0"/>
              <a:t>How </a:t>
            </a:r>
            <a:r>
              <a:rPr lang="en-US" sz="2400" dirty="0"/>
              <a:t>to capture and store tweets in Real Time with </a:t>
            </a:r>
            <a:r>
              <a:rPr lang="en-US" sz="2400" b="1" dirty="0">
                <a:solidFill>
                  <a:srgbClr val="0070C0"/>
                </a:solidFill>
              </a:rPr>
              <a:t>Apache Spark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Apache Kafka</a:t>
            </a:r>
            <a:r>
              <a:rPr lang="en-US" sz="2400" dirty="0"/>
              <a:t>. Using cloud Platforms such as </a:t>
            </a:r>
            <a:r>
              <a:rPr lang="en-US" sz="2400" b="1" dirty="0" err="1">
                <a:solidFill>
                  <a:srgbClr val="00B050"/>
                </a:solidFill>
              </a:rPr>
              <a:t>Databricks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GCP</a:t>
            </a:r>
            <a:r>
              <a:rPr lang="en-US" sz="2400" dirty="0"/>
              <a:t> (Part 1</a:t>
            </a:r>
            <a:r>
              <a:rPr lang="en-US" sz="2400" dirty="0" smtClean="0"/>
              <a:t>)</a:t>
            </a:r>
            <a:endParaRPr lang="es-ES" dirty="0" smtClean="0">
              <a:hlinkClick r:id="rId2"/>
            </a:endParaRPr>
          </a:p>
          <a:p>
            <a:pPr marL="0" indent="0">
              <a:buNone/>
            </a:pPr>
            <a:r>
              <a:rPr lang="es-ES" sz="1800" dirty="0" smtClean="0">
                <a:hlinkClick r:id="rId2"/>
              </a:rPr>
              <a:t>https</a:t>
            </a:r>
            <a:r>
              <a:rPr lang="es-ES" sz="1800" dirty="0">
                <a:hlinkClick r:id="rId2"/>
              </a:rPr>
              <a:t>://</a:t>
            </a:r>
            <a:r>
              <a:rPr lang="es-ES" sz="1800" dirty="0" smtClean="0">
                <a:hlinkClick r:id="rId2"/>
              </a:rPr>
              <a:t>towardsdatascience.com/how-to-capture-and-store-tweets-in-real-time-with-apache-spark-and-apache-kafka-e5ccd17afb32</a:t>
            </a:r>
            <a:endParaRPr lang="es-ES" sz="1800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861048"/>
            <a:ext cx="7620000" cy="1819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5661248"/>
            <a:ext cx="1512168" cy="930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5661248"/>
            <a:ext cx="2834258" cy="425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733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1st </a:t>
            </a:r>
            <a:r>
              <a:rPr lang="en-US" b="1" dirty="0" smtClean="0"/>
              <a:t>Application</a:t>
            </a:r>
            <a:r>
              <a:rPr lang="es-ES" b="1" dirty="0" smtClean="0"/>
              <a:t> Project: </a:t>
            </a:r>
            <a:r>
              <a:rPr lang="es-ES" b="1" i="1" dirty="0" smtClean="0"/>
              <a:t>Capture </a:t>
            </a:r>
            <a:r>
              <a:rPr lang="en-US" b="1" i="1" dirty="0"/>
              <a:t>tweets </a:t>
            </a:r>
            <a:r>
              <a:rPr lang="en-US" b="1" i="1" dirty="0"/>
              <a:t>in Real Time </a:t>
            </a:r>
            <a:endParaRPr lang="en-U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First Steps for Next Wednesday February 6</a:t>
            </a:r>
            <a:r>
              <a:rPr lang="en-US" b="1" baseline="30000" dirty="0" smtClean="0">
                <a:solidFill>
                  <a:srgbClr val="FF0000"/>
                </a:solidFill>
              </a:rPr>
              <a:t>th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83568" y="2348880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Create (or use) your Twitter account</a:t>
            </a:r>
          </a:p>
          <a:p>
            <a:pPr lvl="1"/>
            <a:r>
              <a:rPr lang="es-ES" sz="3000" dirty="0" smtClean="0"/>
              <a:t>(and </a:t>
            </a:r>
            <a:r>
              <a:rPr lang="en-US" sz="3000" dirty="0" smtClean="0"/>
              <a:t>follow</a:t>
            </a:r>
            <a:r>
              <a:rPr lang="es-ES" sz="3000" dirty="0" smtClean="0"/>
              <a:t>! </a:t>
            </a:r>
            <a:r>
              <a:rPr lang="en-US" sz="3000" strike="sngStrike" dirty="0" smtClean="0">
                <a:hlinkClick r:id="rId2"/>
              </a:rPr>
              <a:t>@</a:t>
            </a:r>
            <a:r>
              <a:rPr lang="en-US" sz="3000" b="1" dirty="0" err="1" smtClean="0">
                <a:hlinkClick r:id="rId2"/>
              </a:rPr>
              <a:t>mstc_ssr</a:t>
            </a:r>
            <a:r>
              <a:rPr lang="en-US" sz="3000" dirty="0" smtClean="0"/>
              <a:t> )</a:t>
            </a:r>
          </a:p>
          <a:p>
            <a:pPr lvl="1"/>
            <a:endParaRPr lang="es-ES" sz="3000" dirty="0"/>
          </a:p>
          <a:p>
            <a:pPr marL="457200" lvl="1" indent="0">
              <a:buNone/>
            </a:pPr>
            <a:endParaRPr lang="es-E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T</a:t>
            </a:r>
            <a:r>
              <a:rPr lang="en-US" sz="3400" dirty="0" smtClean="0"/>
              <a:t>o </a:t>
            </a:r>
            <a:r>
              <a:rPr lang="en-US" sz="3400" dirty="0"/>
              <a:t>get tweets, </a:t>
            </a:r>
            <a:r>
              <a:rPr lang="en-US" sz="3400" dirty="0" smtClean="0"/>
              <a:t>you </a:t>
            </a:r>
            <a:r>
              <a:rPr lang="en-US" sz="3400" dirty="0"/>
              <a:t>must register in </a:t>
            </a:r>
            <a:r>
              <a:rPr lang="en-US" sz="3400" b="1" dirty="0" err="1"/>
              <a:t>TwitterDevs</a:t>
            </a:r>
            <a:r>
              <a:rPr lang="en-US" sz="3400" dirty="0"/>
              <a:t> and create an application.</a:t>
            </a:r>
            <a:endParaRPr lang="es-ES" sz="3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1st </a:t>
            </a:r>
            <a:r>
              <a:rPr lang="en-US" b="1" dirty="0" smtClean="0"/>
              <a:t>Application</a:t>
            </a:r>
            <a:r>
              <a:rPr lang="es-ES" b="1" dirty="0" smtClean="0"/>
              <a:t> Project: </a:t>
            </a:r>
            <a:r>
              <a:rPr lang="es-ES" b="1" i="1" dirty="0" smtClean="0"/>
              <a:t>Capture </a:t>
            </a:r>
            <a:r>
              <a:rPr lang="en-US" b="1" i="1" dirty="0"/>
              <a:t>tweets </a:t>
            </a:r>
            <a:r>
              <a:rPr lang="en-US" b="1" i="1" dirty="0"/>
              <a:t>in Real Time </a:t>
            </a:r>
            <a:endParaRPr lang="en-US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1" y="1700808"/>
            <a:ext cx="8943975" cy="4362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95536" y="98072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https://towardsdatascience.com/how-to-capture-and-store-tweets-in-real-time-with-apache-spark-and-apache-kafka-e5ccd17afb32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55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1st </a:t>
            </a:r>
            <a:r>
              <a:rPr lang="en-US" b="1" dirty="0" smtClean="0"/>
              <a:t>Application</a:t>
            </a:r>
            <a:r>
              <a:rPr lang="es-ES" b="1" dirty="0" smtClean="0"/>
              <a:t> Project: </a:t>
            </a:r>
            <a:r>
              <a:rPr lang="es-ES" b="1" i="1" dirty="0" smtClean="0"/>
              <a:t>Capture </a:t>
            </a:r>
            <a:r>
              <a:rPr lang="en-US" b="1" i="1" dirty="0"/>
              <a:t>tweets </a:t>
            </a:r>
            <a:r>
              <a:rPr lang="en-US" b="1" i="1" dirty="0"/>
              <a:t>in Real Time </a:t>
            </a:r>
            <a:endParaRPr lang="en-U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83568" y="1340768"/>
            <a:ext cx="8229600" cy="3960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s-ES" sz="3400" dirty="0" smtClean="0"/>
              <a:t>So </a:t>
            </a:r>
            <a:r>
              <a:rPr lang="es-ES" sz="3400" dirty="0" err="1" smtClean="0"/>
              <a:t>for</a:t>
            </a:r>
            <a:r>
              <a:rPr lang="es-ES" sz="3400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next </a:t>
            </a:r>
            <a:r>
              <a:rPr lang="en-US" sz="3200" b="1" dirty="0">
                <a:solidFill>
                  <a:srgbClr val="FF0000"/>
                </a:solidFill>
              </a:rPr>
              <a:t>Wednesday February </a:t>
            </a:r>
            <a:r>
              <a:rPr lang="en-US" sz="3200" b="1" dirty="0" smtClean="0">
                <a:solidFill>
                  <a:srgbClr val="FF0000"/>
                </a:solidFill>
              </a:rPr>
              <a:t>6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r>
              <a:rPr lang="en-US" sz="3400" dirty="0"/>
              <a:t>try:</a:t>
            </a:r>
            <a:endParaRPr lang="es-ES" sz="3400" dirty="0"/>
          </a:p>
          <a:p>
            <a:pPr marL="457200" lvl="1" indent="0">
              <a:buNone/>
            </a:pPr>
            <a:endParaRPr lang="es-ES" sz="3000" dirty="0"/>
          </a:p>
          <a:p>
            <a:pPr marL="571500" indent="-514350">
              <a:buFont typeface="+mj-lt"/>
              <a:buAutoNum type="arabicPeriod"/>
            </a:pPr>
            <a:r>
              <a:rPr lang="en-US" sz="3400" dirty="0" smtClean="0"/>
              <a:t>Register and Redeem your Google Cloud Platform (GCP)</a:t>
            </a:r>
          </a:p>
          <a:p>
            <a:pPr marL="571500" indent="-514350">
              <a:buFont typeface="+mj-lt"/>
              <a:buAutoNum type="arabicPeriod"/>
            </a:pPr>
            <a:endParaRPr lang="en-US" sz="3400" dirty="0"/>
          </a:p>
          <a:p>
            <a:pPr marL="571500" indent="-514350">
              <a:buFont typeface="+mj-lt"/>
              <a:buAutoNum type="arabicPeriod"/>
            </a:pPr>
            <a:r>
              <a:rPr lang="en-US" sz="3400" dirty="0" smtClean="0"/>
              <a:t>Create a Compute Engine in GCP</a:t>
            </a:r>
          </a:p>
          <a:p>
            <a:pPr marL="571500" indent="-514350">
              <a:buFont typeface="+mj-lt"/>
              <a:buAutoNum type="arabicPeriod"/>
            </a:pPr>
            <a:endParaRPr lang="es-ES" sz="3400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R</a:t>
            </a:r>
            <a:r>
              <a:rPr lang="en-US" sz="3400" dirty="0" smtClean="0"/>
              <a:t>egister </a:t>
            </a:r>
            <a:r>
              <a:rPr lang="en-US" sz="3400" dirty="0"/>
              <a:t>in </a:t>
            </a:r>
            <a:r>
              <a:rPr lang="en-US" sz="3400" b="1" dirty="0" err="1"/>
              <a:t>TwitterDevs</a:t>
            </a:r>
            <a:r>
              <a:rPr lang="en-US" sz="3400" dirty="0"/>
              <a:t> and create an application</a:t>
            </a:r>
            <a:r>
              <a:rPr lang="en-US" sz="3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ES" sz="3400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Sign Up to </a:t>
            </a:r>
            <a:r>
              <a:rPr lang="en-US" sz="3400" dirty="0" err="1" smtClean="0"/>
              <a:t>Databrics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rgbClr val="FF0000"/>
                </a:solidFill>
              </a:rPr>
              <a:t>Community Edition</a:t>
            </a:r>
          </a:p>
          <a:p>
            <a:pPr marL="0" indent="0">
              <a:buNone/>
            </a:pPr>
            <a:r>
              <a:rPr lang="en-US" sz="3000" dirty="0" smtClean="0">
                <a:hlinkClick r:id="rId2"/>
              </a:rPr>
              <a:t>https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smtClean="0">
                <a:hlinkClick r:id="rId2"/>
              </a:rPr>
              <a:t>community.cloud.databricks.com/login.html</a:t>
            </a:r>
            <a:r>
              <a:rPr lang="en-US" sz="3000" dirty="0" smtClean="0"/>
              <a:t> 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5445224"/>
            <a:ext cx="3426249" cy="10120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2420888"/>
            <a:ext cx="1699723" cy="12267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077072"/>
            <a:ext cx="1142256" cy="11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4477</TotalTime>
  <Words>148</Words>
  <Application>Microsoft Office PowerPoint</Application>
  <PresentationFormat>Presentación en pantalla 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Application Projects</vt:lpstr>
      <vt:lpstr>1st Application Project: Capture tweets in Real Time </vt:lpstr>
      <vt:lpstr>1st Application Project: Capture tweets in Real Time </vt:lpstr>
      <vt:lpstr>1st Application Project: Capture tweets in Real Time </vt:lpstr>
      <vt:lpstr>1st Application Project: Capture tweets in Real Time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183</cp:revision>
  <dcterms:created xsi:type="dcterms:W3CDTF">2015-11-05T18:51:35Z</dcterms:created>
  <dcterms:modified xsi:type="dcterms:W3CDTF">2019-01-30T14:11:25Z</dcterms:modified>
</cp:coreProperties>
</file>